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8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Ubuturo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Bwera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Ahera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n’Ahera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Cyane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Isanduku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zahabu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Ameza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y’imitsima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Igitereko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cy’amatabaza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Igicaniro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cy’imibavu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Igicaniro</a:t>
          </a:r>
          <a:r>
            <a:rPr lang="en-US" sz="1800" b="1" spc="-19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cy’ibitambo</a:t>
          </a:r>
          <a:r>
            <a:rPr lang="en-US" sz="1800" b="1" spc="-19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byoswa</a:t>
          </a:r>
          <a:endParaRPr lang="en-US" sz="1800" b="1" spc="-190" baseline="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Igikarabiro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cy’umuringa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rugo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Umwambaro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wo mu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gituza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myambaro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/>
            <a:t>Imana </a:t>
          </a:r>
          <a:r>
            <a:rPr lang="en-US" sz="2000" b="1" noProof="0" dirty="0" err="1"/>
            <a:t>yanga</a:t>
          </a:r>
          <a:r>
            <a:rPr lang="en-US" sz="2000" b="1" noProof="0" dirty="0"/>
            <a:t> </a:t>
          </a:r>
          <a:r>
            <a:rPr lang="en-US" sz="2000" b="1" noProof="0" dirty="0" err="1"/>
            <a:t>icyaha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/>
            <a:t>Imana </a:t>
          </a:r>
          <a:r>
            <a:rPr lang="en-US" sz="2000" b="1" noProof="0" dirty="0" err="1"/>
            <a:t>ikiza</a:t>
          </a:r>
          <a:r>
            <a:rPr lang="en-US" sz="2000" b="1" noProof="0" dirty="0"/>
            <a:t> </a:t>
          </a:r>
          <a:r>
            <a:rPr lang="en-US" sz="2000" b="1" noProof="0" dirty="0" err="1"/>
            <a:t>umunyabyaha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/>
            <a:t>Imana </a:t>
          </a:r>
          <a:r>
            <a:rPr lang="en-US" sz="2000" b="1" noProof="0" dirty="0" err="1"/>
            <a:t>izarimbura</a:t>
          </a:r>
          <a:r>
            <a:rPr lang="en-US" sz="2000" b="1" noProof="0" dirty="0"/>
            <a:t> </a:t>
          </a:r>
          <a:r>
            <a:rPr lang="en-US" sz="2000" b="1" noProof="0" dirty="0" err="1"/>
            <a:t>ababi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/>
            <a:t>Imana </a:t>
          </a:r>
          <a:r>
            <a:rPr lang="en-US" sz="2000" b="1" noProof="0" dirty="0" err="1"/>
            <a:t>itwiringiza</a:t>
          </a:r>
          <a:r>
            <a:rPr lang="en-US" sz="2000" b="1" noProof="0" dirty="0"/>
            <a:t> </a:t>
          </a:r>
          <a:r>
            <a:rPr lang="en-US" sz="2000" b="1" noProof="0" dirty="0" err="1"/>
            <a:t>ahazaza</a:t>
          </a:r>
          <a:r>
            <a:rPr lang="en-US" sz="2000" b="1" noProof="0" dirty="0"/>
            <a:t> heza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Ubuturo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Bwera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Ahera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n’Ahera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Cyane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Isanduku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zahabu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Ameza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y’imitsima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Igitereko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cy’amatabaza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Igicaniro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cy’imibavu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Igicaniro</a:t>
          </a:r>
          <a:r>
            <a:rPr lang="en-US" sz="1800" b="1" kern="1200" spc="-19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cy’ibitambo</a:t>
          </a:r>
          <a:r>
            <a:rPr lang="en-US" sz="1800" b="1" kern="1200" spc="-19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spc="-190" baseline="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byoswa</a:t>
          </a:r>
          <a:endParaRPr lang="en-US" sz="1800" b="1" kern="1200" spc="-190" baseline="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Igikarabiro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cy’umuringa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rugo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Umwambaro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wo mu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gituza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myambaro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55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Imana </a:t>
          </a:r>
          <a:r>
            <a:rPr lang="en-US" sz="2000" b="1" kern="1200" noProof="0" dirty="0" err="1"/>
            <a:t>yanga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icyaha</a:t>
          </a:r>
          <a:endParaRPr lang="en-US" sz="2000" kern="1200" noProof="0" dirty="0"/>
        </a:p>
      </dsp:txBody>
      <dsp:txXfrm>
        <a:off x="22161" y="23116"/>
        <a:ext cx="4664284" cy="409647"/>
      </dsp:txXfrm>
    </dsp:sp>
    <dsp:sp modelId="{49FB8278-23E9-44B1-B0E9-2B687210E11D}">
      <dsp:nvSpPr>
        <dsp:cNvPr id="0" name=""/>
        <dsp:cNvSpPr/>
      </dsp:nvSpPr>
      <dsp:spPr>
        <a:xfrm>
          <a:off x="0" y="468227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Imana </a:t>
          </a:r>
          <a:r>
            <a:rPr lang="en-US" sz="2000" b="1" kern="1200" noProof="0" dirty="0" err="1"/>
            <a:t>ikiza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umunyabyaha</a:t>
          </a:r>
          <a:endParaRPr lang="en-US" sz="2000" kern="1200" noProof="0" dirty="0"/>
        </a:p>
      </dsp:txBody>
      <dsp:txXfrm>
        <a:off x="22161" y="490388"/>
        <a:ext cx="4664284" cy="409647"/>
      </dsp:txXfrm>
    </dsp:sp>
    <dsp:sp modelId="{C188DD80-2EA5-48DD-A3DA-B408111F1352}">
      <dsp:nvSpPr>
        <dsp:cNvPr id="0" name=""/>
        <dsp:cNvSpPr/>
      </dsp:nvSpPr>
      <dsp:spPr>
        <a:xfrm>
          <a:off x="0" y="935500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Imana </a:t>
          </a:r>
          <a:r>
            <a:rPr lang="en-US" sz="2000" b="1" kern="1200" noProof="0" dirty="0" err="1"/>
            <a:t>izarimbura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ababi</a:t>
          </a:r>
          <a:endParaRPr lang="en-US" sz="2000" kern="1200" noProof="0" dirty="0"/>
        </a:p>
      </dsp:txBody>
      <dsp:txXfrm>
        <a:off x="22161" y="957661"/>
        <a:ext cx="4664284" cy="409647"/>
      </dsp:txXfrm>
    </dsp:sp>
    <dsp:sp modelId="{CF501F27-D192-4894-A090-DEB699832C3E}">
      <dsp:nvSpPr>
        <dsp:cNvPr id="0" name=""/>
        <dsp:cNvSpPr/>
      </dsp:nvSpPr>
      <dsp:spPr>
        <a:xfrm>
          <a:off x="0" y="1402772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Imana </a:t>
          </a:r>
          <a:r>
            <a:rPr lang="en-US" sz="2000" b="1" kern="1200" noProof="0" dirty="0" err="1"/>
            <a:t>itwiringiza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ahazaza</a:t>
          </a:r>
          <a:r>
            <a:rPr lang="en-US" sz="2000" b="1" kern="1200" noProof="0" dirty="0"/>
            <a:t> heza</a:t>
          </a:r>
          <a:endParaRPr lang="en-US" sz="2000" kern="1200" noProof="0" dirty="0"/>
        </a:p>
      </dsp:txBody>
      <dsp:txXfrm>
        <a:off x="22161" y="1424933"/>
        <a:ext cx="4664284" cy="409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36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2.jpeg"/><Relationship Id="rId4" Type="http://schemas.openxmlformats.org/officeDocument/2006/relationships/diagramData" Target="../diagrams/data1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UBUTURO BWERA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Icyigisho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cya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cyo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ku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</a:rPr>
              <a:t>wa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Nzeri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KUBAKWA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noProof="0" dirty="0" err="1"/>
              <a:t>Igihe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Ubuturo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Bwera</a:t>
            </a:r>
            <a:r>
              <a:rPr lang="en-US" sz="2000" b="1" spc="-100" noProof="0" dirty="0"/>
              <a:t> (</a:t>
            </a:r>
            <a:r>
              <a:rPr lang="en-US" sz="2000" b="1" spc="-100" noProof="0" dirty="0" err="1"/>
              <a:t>Ihema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n’urugo</a:t>
            </a:r>
            <a:r>
              <a:rPr lang="en-US" sz="2000" b="1" spc="-100" noProof="0" dirty="0"/>
              <a:t>) </a:t>
            </a:r>
            <a:r>
              <a:rPr lang="en-US" sz="2000" b="1" spc="-100" noProof="0" dirty="0" err="1"/>
              <a:t>bwari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bumaze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kubakwa</a:t>
            </a:r>
            <a:r>
              <a:rPr lang="en-US" sz="2000" b="1" spc="-100" noProof="0" dirty="0"/>
              <a:t>, </a:t>
            </a:r>
            <a:r>
              <a:rPr lang="en-US" sz="2000" b="1" spc="-100" noProof="0" dirty="0" err="1"/>
              <a:t>bwakorerwagamo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imirimo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ibiri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y’ingenzi</a:t>
            </a:r>
            <a:r>
              <a:rPr lang="en-US" sz="2000" b="1" spc="-100" noProof="0" dirty="0"/>
              <a:t>: </a:t>
            </a:r>
            <a:r>
              <a:rPr lang="en-US" sz="2000" b="1" spc="-100" dirty="0" err="1"/>
              <a:t>uwa</a:t>
            </a:r>
            <a:r>
              <a:rPr lang="en-US" sz="2000" b="1" spc="-100" dirty="0"/>
              <a:t> buri </a:t>
            </a:r>
            <a:r>
              <a:rPr lang="en-US" sz="2000" b="1" spc="-100" dirty="0" err="1"/>
              <a:t>munsi</a:t>
            </a:r>
            <a:r>
              <a:rPr lang="en-US" sz="2000" b="1" spc="-100" dirty="0"/>
              <a:t> </a:t>
            </a:r>
            <a:r>
              <a:rPr lang="en-US" sz="2000" b="1" spc="-100" noProof="0" dirty="0" err="1"/>
              <a:t>n’uwa</a:t>
            </a:r>
            <a:r>
              <a:rPr lang="en-US" sz="2000" b="1" spc="-100" noProof="0" dirty="0"/>
              <a:t> buri </a:t>
            </a:r>
            <a:r>
              <a:rPr lang="en-US" sz="2000" b="1" spc="-100" noProof="0" dirty="0" err="1"/>
              <a:t>mwaka</a:t>
            </a:r>
            <a:r>
              <a:rPr lang="en-US" sz="2000" b="1" spc="-100" noProof="0" dirty="0"/>
              <a:t>. </a:t>
            </a:r>
            <a:r>
              <a:rPr lang="en-US" sz="2000" b="1" spc="-100" noProof="0" dirty="0" err="1"/>
              <a:t>Imihango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itandukanye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yakorerwagamo</a:t>
            </a:r>
            <a:r>
              <a:rPr lang="en-US" sz="2000" b="1" spc="-100" noProof="0" dirty="0"/>
              <a:t>, </a:t>
            </a:r>
            <a:r>
              <a:rPr lang="en-US" sz="2000" b="1" spc="-100" noProof="0" dirty="0" err="1"/>
              <a:t>uyikubiye</a:t>
            </a:r>
            <a:r>
              <a:rPr lang="en-US" sz="2000" b="1" spc="-100" noProof="0" dirty="0"/>
              <a:t> </a:t>
            </a:r>
            <a:r>
              <a:rPr lang="en-US" sz="2000" b="1" spc="-100" noProof="0" dirty="0" err="1"/>
              <a:t>hamwe</a:t>
            </a:r>
            <a:r>
              <a:rPr lang="en-US" sz="2000" b="1" spc="-100" noProof="0" dirty="0"/>
              <a:t>, </a:t>
            </a:r>
            <a:r>
              <a:rPr lang="en-US" sz="2000" b="1" spc="-100" noProof="0" dirty="0" err="1"/>
              <a:t>itwigisha</a:t>
            </a:r>
            <a:r>
              <a:rPr lang="en-US" sz="2000" b="1" spc="-100" noProof="0" dirty="0"/>
              <a:t> ko: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166614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Binyuze</a:t>
            </a:r>
            <a:r>
              <a:rPr lang="en-US" sz="2000" b="1" dirty="0"/>
              <a:t> mu </a:t>
            </a:r>
            <a:r>
              <a:rPr lang="en-US" sz="2000" b="1" dirty="0" err="1"/>
              <a:t>murimo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buri </a:t>
            </a:r>
            <a:r>
              <a:rPr lang="en-US" sz="2000" b="1" dirty="0" err="1"/>
              <a:t>munsi</a:t>
            </a:r>
            <a:r>
              <a:rPr lang="en-US" sz="2000" b="1" dirty="0"/>
              <a:t>, Imana </a:t>
            </a:r>
            <a:r>
              <a:rPr lang="en-US" sz="2000" b="1" dirty="0" err="1"/>
              <a:t>yerekanye</a:t>
            </a:r>
            <a:r>
              <a:rPr lang="en-US" sz="2000" b="1" dirty="0"/>
              <a:t> </a:t>
            </a:r>
            <a:r>
              <a:rPr lang="en-US" sz="2000" b="1" dirty="0" err="1"/>
              <a:t>uburyo</a:t>
            </a:r>
            <a:r>
              <a:rPr lang="en-US" sz="2000" b="1" dirty="0"/>
              <a:t> </a:t>
            </a:r>
            <a:r>
              <a:rPr lang="en-US" sz="2000" b="1" dirty="0" err="1"/>
              <a:t>ibabarira</a:t>
            </a:r>
            <a:r>
              <a:rPr lang="en-US" sz="2000" b="1" dirty="0"/>
              <a:t> </a:t>
            </a:r>
            <a:r>
              <a:rPr lang="en-US" sz="2000" b="1" dirty="0" err="1"/>
              <a:t>umunyabyaha</a:t>
            </a:r>
            <a:r>
              <a:rPr lang="en-US" sz="2000" b="1" dirty="0"/>
              <a:t> </a:t>
            </a:r>
            <a:r>
              <a:rPr lang="en-US" sz="2000" b="1" dirty="0" err="1"/>
              <a:t>kubw’ubuntu</a:t>
            </a:r>
            <a:r>
              <a:rPr lang="en-US" sz="2000" b="1" dirty="0"/>
              <a:t>: </a:t>
            </a:r>
            <a:r>
              <a:rPr lang="en-US" sz="2000" b="1" dirty="0" err="1"/>
              <a:t>binyuze</a:t>
            </a:r>
            <a:r>
              <a:rPr lang="en-US" sz="2000" b="1" dirty="0"/>
              <a:t> mu </a:t>
            </a:r>
            <a:r>
              <a:rPr lang="en-US" sz="2000" b="1" dirty="0" err="1"/>
              <a:t>rupfu</a:t>
            </a:r>
            <a:r>
              <a:rPr lang="en-US" sz="2000" b="1" dirty="0"/>
              <a:t> </a:t>
            </a:r>
            <a:r>
              <a:rPr lang="en-US" sz="2000" b="1" dirty="0" err="1"/>
              <a:t>rw’itungo</a:t>
            </a:r>
            <a:r>
              <a:rPr lang="en-US" sz="2000" b="1" dirty="0"/>
              <a:t> </a:t>
            </a:r>
            <a:r>
              <a:rPr lang="en-US" sz="2000" b="1" dirty="0" err="1"/>
              <a:t>ry’inzirakarengane</a:t>
            </a:r>
            <a:r>
              <a:rPr lang="en-US" sz="2000" b="1" dirty="0"/>
              <a:t>, “</a:t>
            </a:r>
            <a:r>
              <a:rPr lang="en-US" sz="2000" b="1" dirty="0" err="1"/>
              <a:t>Umwana</a:t>
            </a:r>
            <a:r>
              <a:rPr lang="en-US" sz="2000" b="1" dirty="0"/>
              <a:t> </a:t>
            </a:r>
            <a:r>
              <a:rPr lang="en-US" sz="2000" b="1" dirty="0" err="1"/>
              <a:t>w’Intama</a:t>
            </a:r>
            <a:r>
              <a:rPr lang="en-US" sz="2000" b="1" dirty="0"/>
              <a:t> </a:t>
            </a:r>
            <a:r>
              <a:rPr lang="en-US" sz="2000" b="1" dirty="0" err="1"/>
              <a:t>w’Imana</a:t>
            </a:r>
            <a:r>
              <a:rPr lang="en-US" sz="2000" b="1" dirty="0"/>
              <a:t> </a:t>
            </a:r>
            <a:r>
              <a:rPr lang="en-US" sz="2000" b="1" dirty="0" err="1"/>
              <a:t>ukuraho</a:t>
            </a:r>
            <a:r>
              <a:rPr lang="en-US" sz="2000" b="1" dirty="0"/>
              <a:t> </a:t>
            </a:r>
            <a:r>
              <a:rPr lang="en-US" sz="2000" b="1" dirty="0" err="1"/>
              <a:t>ibyaha</a:t>
            </a:r>
            <a:r>
              <a:rPr lang="en-US" sz="2000" b="1" dirty="0"/>
              <a:t> </a:t>
            </a:r>
            <a:r>
              <a:rPr lang="en-US" sz="2000" b="1" dirty="0" err="1"/>
              <a:t>by’abari</a:t>
            </a:r>
            <a:r>
              <a:rPr lang="en-US" sz="2000" b="1" dirty="0"/>
              <a:t> mu </a:t>
            </a:r>
            <a:r>
              <a:rPr lang="en-US" sz="2000" b="1" dirty="0" err="1"/>
              <a:t>isi</a:t>
            </a:r>
            <a:r>
              <a:rPr lang="en-US" sz="2000" b="1" dirty="0"/>
              <a:t>” (Yohana 1:29)</a:t>
            </a:r>
            <a:r>
              <a:rPr lang="en-US" sz="2000" b="1" noProof="0" dirty="0"/>
              <a:t>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Ubuturo</a:t>
            </a:r>
            <a:r>
              <a:rPr lang="en-US" sz="2000" b="1" dirty="0"/>
              <a:t> </a:t>
            </a:r>
            <a:r>
              <a:rPr lang="en-US" sz="2000" b="1" dirty="0" err="1"/>
              <a:t>Bwera</a:t>
            </a:r>
            <a:r>
              <a:rPr lang="en-US" sz="2000" b="1" dirty="0"/>
              <a:t> </a:t>
            </a:r>
            <a:r>
              <a:rPr lang="en-US" sz="2000" b="1" dirty="0" err="1"/>
              <a:t>kandi</a:t>
            </a:r>
            <a:r>
              <a:rPr lang="en-US" sz="2000" b="1" dirty="0"/>
              <a:t> </a:t>
            </a:r>
            <a:r>
              <a:rPr lang="en-US" sz="2000" b="1" dirty="0" err="1"/>
              <a:t>hari</a:t>
            </a:r>
            <a:r>
              <a:rPr lang="en-US" sz="2000" b="1" dirty="0"/>
              <a:t> </a:t>
            </a:r>
            <a:r>
              <a:rPr lang="en-US" sz="2000" b="1" dirty="0" err="1"/>
              <a:t>ahantu</a:t>
            </a:r>
            <a:r>
              <a:rPr lang="en-US" sz="2000" b="1" dirty="0"/>
              <a:t> ho </a:t>
            </a:r>
            <a:r>
              <a:rPr lang="en-US" sz="2000" b="1" dirty="0" err="1"/>
              <a:t>gusengera</a:t>
            </a:r>
            <a:r>
              <a:rPr lang="en-US" sz="2000" b="1" dirty="0"/>
              <a:t> Imana, </a:t>
            </a:r>
            <a:r>
              <a:rPr lang="en-US" sz="2000" b="1" dirty="0" err="1"/>
              <a:t>kuyihimbaza</a:t>
            </a:r>
            <a:r>
              <a:rPr lang="en-US" sz="2000" b="1" dirty="0"/>
              <a:t> no </a:t>
            </a:r>
            <a:r>
              <a:rPr lang="en-US" sz="2000" b="1" dirty="0" err="1"/>
              <a:t>kuyishimira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44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 </a:t>
            </a:r>
            <a:r>
              <a:rPr lang="en-US" sz="2000" b="1" dirty="0" err="1"/>
              <a:t>murimo</a:t>
            </a:r>
            <a:r>
              <a:rPr lang="en-US" sz="2000" b="1" dirty="0"/>
              <a:t> </a:t>
            </a:r>
            <a:r>
              <a:rPr lang="en-US" sz="2000" b="1" dirty="0" err="1"/>
              <a:t>ngarukamwaka</a:t>
            </a:r>
            <a:r>
              <a:rPr lang="en-US" sz="2000" b="1" dirty="0"/>
              <a:t> (</a:t>
            </a:r>
            <a:r>
              <a:rPr lang="en-US" sz="2000" b="1" dirty="0" err="1"/>
              <a:t>Umunsi</a:t>
            </a:r>
            <a:r>
              <a:rPr lang="en-US" sz="2000" b="1" dirty="0"/>
              <a:t> </a:t>
            </a:r>
            <a:r>
              <a:rPr lang="en-US" sz="2000" b="1" dirty="0" err="1"/>
              <a:t>w’Impongano</a:t>
            </a:r>
            <a:r>
              <a:rPr lang="en-US" sz="2000" b="1" dirty="0"/>
              <a:t>), Imana </a:t>
            </a:r>
            <a:r>
              <a:rPr lang="en-US" sz="2000" b="1" dirty="0" err="1"/>
              <a:t>yerekanye</a:t>
            </a:r>
            <a:r>
              <a:rPr lang="en-US" sz="2000" b="1" dirty="0"/>
              <a:t> </a:t>
            </a:r>
            <a:r>
              <a:rPr lang="en-US" sz="2000" b="1" dirty="0" err="1"/>
              <a:t>uburyo</a:t>
            </a:r>
            <a:r>
              <a:rPr lang="en-US" sz="2000" b="1" dirty="0"/>
              <a:t> </a:t>
            </a:r>
            <a:r>
              <a:rPr lang="en-US" sz="2000" b="1" dirty="0" err="1"/>
              <a:t>izakura</a:t>
            </a:r>
            <a:r>
              <a:rPr lang="en-US" sz="2000" b="1" dirty="0"/>
              <a:t> </a:t>
            </a:r>
            <a:r>
              <a:rPr lang="en-US" sz="2000" b="1" dirty="0" err="1"/>
              <a:t>icyaha</a:t>
            </a:r>
            <a:r>
              <a:rPr lang="en-US" sz="2000" b="1" dirty="0"/>
              <a:t> mu </a:t>
            </a:r>
            <a:r>
              <a:rPr lang="en-US" sz="2000" b="1" dirty="0" err="1"/>
              <a:t>isanzure</a:t>
            </a:r>
            <a:r>
              <a:rPr lang="en-US" sz="2000" b="1" dirty="0"/>
              <a:t>, </a:t>
            </a:r>
            <a:r>
              <a:rPr lang="en-US" sz="2000" b="1" dirty="0" err="1"/>
              <a:t>ikerekana</a:t>
            </a:r>
            <a:r>
              <a:rPr lang="en-US" sz="2000" b="1" dirty="0"/>
              <a:t> </a:t>
            </a:r>
            <a:r>
              <a:rPr lang="en-US" sz="2000" b="1" dirty="0" err="1"/>
              <a:t>igisubizo</a:t>
            </a:r>
            <a:r>
              <a:rPr lang="en-US" sz="2000" b="1" dirty="0"/>
              <a:t> </a:t>
            </a:r>
            <a:r>
              <a:rPr lang="en-US" sz="2000" b="1" dirty="0" err="1"/>
              <a:t>cya</a:t>
            </a:r>
            <a:r>
              <a:rPr lang="en-US" sz="2000" b="1" dirty="0"/>
              <a:t> </a:t>
            </a:r>
            <a:r>
              <a:rPr lang="en-US" sz="2000" b="1" dirty="0" err="1"/>
              <a:t>burundu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kibazo</a:t>
            </a:r>
            <a:r>
              <a:rPr lang="en-US" sz="2000" b="1" dirty="0"/>
              <a:t> </a:t>
            </a:r>
            <a:r>
              <a:rPr lang="en-US" sz="2000" b="1" dirty="0" err="1"/>
              <a:t>cy’ikibi</a:t>
            </a:r>
            <a:r>
              <a:rPr lang="en-US" sz="2000" b="1" dirty="0"/>
              <a:t> (</a:t>
            </a:r>
            <a:r>
              <a:rPr lang="en-US" sz="2000" b="1" dirty="0" err="1"/>
              <a:t>Zaburi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73:17)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KWEZWA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Maze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gicu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gitwikira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ihema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ry’ibonaniro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ubwiza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bw’Uwiteka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burabagirana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bwuzura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ubwo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buturo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Kuva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738070" y="1372854"/>
            <a:ext cx="631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Igitabo</a:t>
            </a:r>
            <a:r>
              <a:rPr lang="en-US" sz="2000" b="1" dirty="0"/>
              <a:t> </a:t>
            </a:r>
            <a:r>
              <a:rPr lang="en-US" sz="2000" b="1" dirty="0" err="1"/>
              <a:t>cyo</a:t>
            </a:r>
            <a:r>
              <a:rPr lang="en-US" sz="2000" b="1" dirty="0"/>
              <a:t> Kuva </a:t>
            </a:r>
            <a:r>
              <a:rPr lang="en-US" sz="2000" b="1" dirty="0" err="1"/>
              <a:t>kirangirana</a:t>
            </a:r>
            <a:r>
              <a:rPr lang="en-US" sz="2000" b="1" dirty="0"/>
              <a:t> no </a:t>
            </a:r>
            <a:r>
              <a:rPr lang="en-US" sz="2000" b="1" dirty="0" err="1"/>
              <a:t>kweza</a:t>
            </a:r>
            <a:r>
              <a:rPr lang="en-US" sz="2000" b="1" dirty="0"/>
              <a:t> </a:t>
            </a:r>
            <a:r>
              <a:rPr lang="en-US" sz="2000" b="1" dirty="0" err="1"/>
              <a:t>Ubuturo</a:t>
            </a:r>
            <a:r>
              <a:rPr lang="en-US" sz="2000" b="1" dirty="0"/>
              <a:t> </a:t>
            </a:r>
            <a:r>
              <a:rPr lang="en-US" sz="2000" b="1" dirty="0" err="1"/>
              <a:t>Bwera</a:t>
            </a:r>
            <a:r>
              <a:rPr lang="en-US" sz="2000" b="1" dirty="0"/>
              <a:t> </a:t>
            </a:r>
            <a:r>
              <a:rPr lang="en-US" sz="2000" b="1" dirty="0" err="1"/>
              <a:t>ndetse</a:t>
            </a:r>
            <a:r>
              <a:rPr lang="en-US" sz="2000" b="1" dirty="0"/>
              <a:t> </a:t>
            </a:r>
            <a:r>
              <a:rPr lang="en-US" sz="2000" b="1" dirty="0" err="1"/>
              <a:t>n’abatambyi</a:t>
            </a:r>
            <a:r>
              <a:rPr lang="en-US" sz="2000" b="1" dirty="0"/>
              <a:t> </a:t>
            </a:r>
            <a:r>
              <a:rPr lang="en-US" sz="2000" b="1" dirty="0" err="1"/>
              <a:t>babwo</a:t>
            </a:r>
            <a:r>
              <a:rPr lang="en-US" sz="2000" b="1" dirty="0"/>
              <a:t>. </a:t>
            </a:r>
            <a:r>
              <a:rPr lang="en-US" sz="2000" b="1" dirty="0" err="1"/>
              <a:t>Nta</a:t>
            </a:r>
            <a:r>
              <a:rPr lang="en-US" sz="2000" b="1" dirty="0"/>
              <a:t> </a:t>
            </a:r>
            <a:r>
              <a:rPr lang="en-US" sz="2000" b="1" dirty="0" err="1"/>
              <a:t>gushidikanya</a:t>
            </a:r>
            <a:r>
              <a:rPr lang="en-US" sz="2000" b="1" dirty="0"/>
              <a:t> ko </a:t>
            </a:r>
            <a:r>
              <a:rPr lang="en-US" sz="2000" b="1" dirty="0" err="1"/>
              <a:t>uw’ingenzi</a:t>
            </a:r>
            <a:r>
              <a:rPr lang="en-US" sz="2000" b="1" dirty="0"/>
              <a:t> muri </a:t>
            </a:r>
            <a:r>
              <a:rPr lang="en-US" sz="2000" b="1" dirty="0" err="1"/>
              <a:t>iki</a:t>
            </a:r>
            <a:r>
              <a:rPr lang="en-US" sz="2000" b="1" dirty="0"/>
              <a:t> </a:t>
            </a:r>
            <a:r>
              <a:rPr lang="en-US" sz="2000" b="1" dirty="0" err="1"/>
              <a:t>gice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Imana,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yuzuza</a:t>
            </a:r>
            <a:r>
              <a:rPr lang="en-US" sz="2000" b="1" dirty="0"/>
              <a:t> </a:t>
            </a:r>
            <a:r>
              <a:rPr lang="en-US" sz="2000" b="1" dirty="0" err="1"/>
              <a:t>byose</a:t>
            </a:r>
            <a:r>
              <a:rPr lang="en-US" sz="2000" b="1" dirty="0"/>
              <a:t> </a:t>
            </a:r>
            <a:r>
              <a:rPr lang="en-US" sz="2000" b="1" dirty="0" err="1"/>
              <a:t>ubwiza</a:t>
            </a:r>
            <a:r>
              <a:rPr lang="en-US" sz="2000" b="1" dirty="0"/>
              <a:t> </a:t>
            </a:r>
            <a:r>
              <a:rPr lang="en-US" sz="2000" b="1" dirty="0" err="1"/>
              <a:t>bwayo</a:t>
            </a:r>
            <a:r>
              <a:rPr lang="en-US" sz="2000" b="1" dirty="0"/>
              <a:t> (Kuva 40:34). Uku </a:t>
            </a:r>
            <a:r>
              <a:rPr lang="en-US" sz="2000" b="1" dirty="0" err="1"/>
              <a:t>Kuhaba</a:t>
            </a:r>
            <a:r>
              <a:rPr lang="en-US" sz="2000" b="1" dirty="0"/>
              <a:t> </a:t>
            </a:r>
            <a:r>
              <a:rPr lang="en-US" sz="2000" b="1" dirty="0" err="1"/>
              <a:t>kw’Imana</a:t>
            </a:r>
            <a:r>
              <a:rPr lang="en-US" sz="2000" b="1" dirty="0"/>
              <a:t> </a:t>
            </a:r>
            <a:r>
              <a:rPr lang="en-US" sz="2000" b="1" dirty="0" err="1"/>
              <a:t>kwakomeje</a:t>
            </a:r>
            <a:r>
              <a:rPr lang="en-US" sz="2000" b="1" dirty="0"/>
              <a:t> </a:t>
            </a:r>
            <a:r>
              <a:rPr lang="en-US" sz="2000" b="1" dirty="0" err="1"/>
              <a:t>kuba</a:t>
            </a:r>
            <a:r>
              <a:rPr lang="en-US" sz="2000" b="1" dirty="0"/>
              <a:t> mu </a:t>
            </a:r>
            <a:r>
              <a:rPr lang="en-US" sz="2000" b="1" dirty="0" err="1"/>
              <a:t>Ihema</a:t>
            </a:r>
            <a:r>
              <a:rPr lang="en-US" sz="2000" b="1" dirty="0"/>
              <a:t> </a:t>
            </a:r>
            <a:r>
              <a:rPr lang="en-US" sz="2000" b="1" dirty="0" err="1"/>
              <a:t>kugaragazwa</a:t>
            </a:r>
            <a:r>
              <a:rPr lang="en-US" sz="2000" b="1" dirty="0"/>
              <a:t> </a:t>
            </a:r>
            <a:r>
              <a:rPr lang="en-US" sz="2000" b="1" dirty="0" err="1"/>
              <a:t>n’igicu</a:t>
            </a:r>
            <a:r>
              <a:rPr lang="en-US" sz="2000" b="1" dirty="0"/>
              <a:t> </a:t>
            </a:r>
            <a:r>
              <a:rPr lang="en-US" sz="2000" b="1" dirty="0" err="1"/>
              <a:t>ndetse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i="1" dirty="0" err="1"/>
              <a:t>Shekina</a:t>
            </a:r>
            <a:r>
              <a:rPr lang="en-US" sz="2000" b="1" dirty="0"/>
              <a:t> (</a:t>
            </a:r>
            <a:r>
              <a:rPr lang="en-US" sz="2000" b="1" dirty="0" err="1"/>
              <a:t>kwigaragaza</a:t>
            </a:r>
            <a:r>
              <a:rPr lang="en-US" sz="2000" b="1" dirty="0"/>
              <a:t> </a:t>
            </a:r>
            <a:r>
              <a:rPr lang="en-US" sz="2000" b="1" dirty="0" err="1"/>
              <a:t>k’ubwiza</a:t>
            </a:r>
            <a:r>
              <a:rPr lang="en-US" sz="2000" b="1" dirty="0"/>
              <a:t> </a:t>
            </a:r>
            <a:r>
              <a:rPr lang="en-US" sz="2000" b="1" dirty="0" err="1"/>
              <a:t>bw’Imana</a:t>
            </a:r>
            <a:r>
              <a:rPr lang="en-US" sz="2000" b="1" dirty="0"/>
              <a:t> </a:t>
            </a:r>
            <a:r>
              <a:rPr lang="en-US" sz="2000" b="1" dirty="0" err="1"/>
              <a:t>hagati</a:t>
            </a:r>
            <a:r>
              <a:rPr lang="en-US" sz="2000" b="1" dirty="0"/>
              <a:t> </a:t>
            </a:r>
            <a:r>
              <a:rPr lang="en-US" sz="2000" b="1" dirty="0" err="1"/>
              <a:t>y’abakerubi</a:t>
            </a:r>
            <a:r>
              <a:rPr lang="en-US" sz="2000" b="1" dirty="0"/>
              <a:t> </a:t>
            </a:r>
            <a:r>
              <a:rPr lang="en-US" sz="2000" b="1" dirty="0" err="1"/>
              <a:t>bo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isanduku</a:t>
            </a:r>
            <a:r>
              <a:rPr lang="en-US" sz="2000" b="1" dirty="0"/>
              <a:t> </a:t>
            </a:r>
            <a:r>
              <a:rPr lang="en-US" sz="2000" b="1" dirty="0" err="1"/>
              <a:t>y’isezerano</a:t>
            </a:r>
            <a:r>
              <a:rPr lang="en-US" sz="2000" b="1" dirty="0"/>
              <a:t>)</a:t>
            </a:r>
            <a:r>
              <a:rPr lang="en-US" sz="2000" b="1" noProof="0" dirty="0"/>
              <a:t>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162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19"/>
          <a:stretch>
            <a:fillRect/>
          </a:stretch>
        </p:blipFill>
        <p:spPr>
          <a:xfrm>
            <a:off x="165433" y="1460774"/>
            <a:ext cx="2543384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17808" y="3574007"/>
            <a:ext cx="76926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dirty="0" err="1"/>
              <a:t>Nyuma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y’amezi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y’imirimo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Ubuturo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Bwera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bwarangije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kubakwa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munsi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mbere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w’ukwezi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mbere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k’umwaka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kabiri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nyuma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kuva</a:t>
            </a:r>
            <a:r>
              <a:rPr lang="en-US" sz="2000" b="1" spc="-100" dirty="0"/>
              <a:t> muri </a:t>
            </a:r>
            <a:r>
              <a:rPr lang="en-US" sz="2000" b="1" spc="-100" dirty="0" err="1"/>
              <a:t>Egiputa</a:t>
            </a:r>
            <a:r>
              <a:rPr lang="en-US" sz="2000" b="1" spc="-100" dirty="0"/>
              <a:t> (Kuva 40:2, 17). </a:t>
            </a:r>
            <a:r>
              <a:rPr lang="en-US" sz="2000" b="1" spc="-100" dirty="0" err="1"/>
              <a:t>Ibintu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byose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byaringanijwe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neza</a:t>
            </a:r>
            <a:r>
              <a:rPr lang="en-US" sz="2000" b="1" spc="-100" dirty="0"/>
              <a:t> (</a:t>
            </a:r>
            <a:r>
              <a:rPr lang="en-US" sz="2000" b="1" spc="-100" dirty="0" err="1"/>
              <a:t>isanduku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y’isezerano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umwenda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ukingiriza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ahera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ameza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igitereko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igicaniro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cya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zahabu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igicaniro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cy’umuringa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igikarabiro</a:t>
            </a:r>
            <a:r>
              <a:rPr lang="en-US" sz="2000" b="1" spc="-100" dirty="0"/>
              <a:t>), maze </a:t>
            </a:r>
            <a:r>
              <a:rPr lang="en-US" sz="2000" b="1" spc="-100" dirty="0" err="1"/>
              <a:t>birezwa</a:t>
            </a:r>
            <a:r>
              <a:rPr lang="en-US" sz="2000" b="1" spc="-100" dirty="0"/>
              <a:t> (Kuva 40:9)</a:t>
            </a:r>
            <a:r>
              <a:rPr lang="en-US" sz="2000" b="1" spc="-100" noProof="0" dirty="0"/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3131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dirty="0" err="1"/>
              <a:t>Nuko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Aroni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n’abahungu</a:t>
            </a:r>
            <a:r>
              <a:rPr lang="en-US" sz="2000" b="1" spc="-100" dirty="0"/>
              <a:t> be </a:t>
            </a:r>
            <a:r>
              <a:rPr lang="en-US" sz="2000" b="1" spc="-100" dirty="0" err="1"/>
              <a:t>bambaye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imyenda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yabo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y’ubutambyi</a:t>
            </a:r>
            <a:r>
              <a:rPr lang="en-US" sz="2000" b="1" spc="-100" dirty="0"/>
              <a:t>, maze </a:t>
            </a:r>
            <a:r>
              <a:rPr lang="en-US" sz="2000" b="1" spc="-100" dirty="0" err="1"/>
              <a:t>basigwa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amavuta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ngo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bakore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umurimo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wabo</a:t>
            </a:r>
            <a:r>
              <a:rPr lang="en-US" sz="2000" b="1" spc="-100" dirty="0"/>
              <a:t> </a:t>
            </a:r>
            <a:r>
              <a:rPr lang="en-US" sz="2000" b="1" spc="-100" noProof="0" dirty="0"/>
              <a:t>(Kuva 40:12–15).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274628"/>
            <a:ext cx="95114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spc="-70" noProof="0" dirty="0">
                <a:latin typeface="Constantia" panose="02030602050306030303" pitchFamily="18" charset="0"/>
              </a:rPr>
              <a:t>“</a:t>
            </a:r>
            <a:r>
              <a:rPr lang="en-US" sz="2800" b="1" spc="-70" dirty="0" err="1">
                <a:latin typeface="Constantia" panose="02030602050306030303" pitchFamily="18" charset="0"/>
              </a:rPr>
              <a:t>Nta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rurimi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rwabasha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gusobanura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ubwiza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bw’ibyari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buturo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bwera</a:t>
            </a:r>
            <a:r>
              <a:rPr lang="en-US" sz="2800" b="1" spc="-70" dirty="0">
                <a:latin typeface="Constantia" panose="02030602050306030303" pitchFamily="18" charset="0"/>
              </a:rPr>
              <a:t>. </a:t>
            </a:r>
            <a:r>
              <a:rPr lang="en-US" sz="2800" b="1" spc="-70" dirty="0" err="1">
                <a:latin typeface="Constantia" panose="02030602050306030303" pitchFamily="18" charset="0"/>
              </a:rPr>
              <a:t>Inkuta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zisizwe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izahabu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zarabagiranaga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umucyo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uturuka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gitereko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cy’amatabaza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gikozwe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izahabu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amabara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arabagirana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y’imyenda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yari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ihema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itatsweho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abamarayika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barabagirana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ameza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igicaniro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cy’imibavu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birabagirana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izahabu</a:t>
            </a:r>
            <a:r>
              <a:rPr lang="en-US" sz="2800" b="1" spc="-70" dirty="0">
                <a:latin typeface="Constantia" panose="02030602050306030303" pitchFamily="18" charset="0"/>
              </a:rPr>
              <a:t>; </a:t>
            </a:r>
            <a:r>
              <a:rPr lang="en-US" sz="2800" b="1" spc="-70" dirty="0" err="1">
                <a:latin typeface="Constantia" panose="02030602050306030303" pitchFamily="18" charset="0"/>
              </a:rPr>
              <a:t>hirya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y’umwenda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wa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kabiri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hari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isanduku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yera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iriho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abakerubi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batangaje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kandi</a:t>
            </a:r>
            <a:r>
              <a:rPr lang="en-US" sz="2800" b="1" spc="-70" dirty="0">
                <a:latin typeface="Constantia" panose="02030602050306030303" pitchFamily="18" charset="0"/>
              </a:rPr>
              <a:t> no </a:t>
            </a:r>
            <a:r>
              <a:rPr lang="en-US" sz="2800" b="1" spc="-70" dirty="0" err="1">
                <a:latin typeface="Constantia" panose="02030602050306030303" pitchFamily="18" charset="0"/>
              </a:rPr>
              <a:t>hejuru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yayo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hari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Shekina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izira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inenge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ikimenyetso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kigaragara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cy’uko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Yehova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aho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hantu</a:t>
            </a:r>
            <a:r>
              <a:rPr lang="en-US" sz="2800" b="1" spc="-70" dirty="0">
                <a:latin typeface="Constantia" panose="02030602050306030303" pitchFamily="18" charset="0"/>
              </a:rPr>
              <a:t>. </a:t>
            </a:r>
            <a:r>
              <a:rPr lang="en-US" sz="2800" b="1" spc="-70" dirty="0" err="1">
                <a:latin typeface="Constantia" panose="02030602050306030303" pitchFamily="18" charset="0"/>
              </a:rPr>
              <a:t>Nyamara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ibyo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byose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byari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ishusho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itagaragara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cyane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y’ubwiza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bw’ingoro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y’Imana</a:t>
            </a:r>
            <a:r>
              <a:rPr lang="en-US" sz="2800" b="1" spc="-70" dirty="0">
                <a:latin typeface="Constantia" panose="02030602050306030303" pitchFamily="18" charset="0"/>
              </a:rPr>
              <a:t> mu </a:t>
            </a:r>
            <a:r>
              <a:rPr lang="en-US" sz="2800" b="1" spc="-70" dirty="0" err="1">
                <a:latin typeface="Constantia" panose="02030602050306030303" pitchFamily="18" charset="0"/>
              </a:rPr>
              <a:t>ijuru</a:t>
            </a:r>
            <a:r>
              <a:rPr lang="en-US" sz="2800" b="1" spc="-70" dirty="0">
                <a:latin typeface="Constantia" panose="02030602050306030303" pitchFamily="18" charset="0"/>
              </a:rPr>
              <a:t>, </a:t>
            </a:r>
            <a:r>
              <a:rPr lang="en-US" sz="2800" b="1" spc="-70" dirty="0" err="1">
                <a:latin typeface="Constantia" panose="02030602050306030303" pitchFamily="18" charset="0"/>
              </a:rPr>
              <a:t>ari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ryo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huriro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rikomeye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ry’umurimo</a:t>
            </a:r>
            <a:r>
              <a:rPr lang="en-US" sz="2800" b="1" spc="-70" dirty="0">
                <a:latin typeface="Constantia" panose="02030602050306030303" pitchFamily="18" charset="0"/>
              </a:rPr>
              <a:t> wo </a:t>
            </a:r>
            <a:r>
              <a:rPr lang="en-US" sz="2800" b="1" spc="-70" dirty="0" err="1">
                <a:latin typeface="Constantia" panose="02030602050306030303" pitchFamily="18" charset="0"/>
              </a:rPr>
              <a:t>gucungura</a:t>
            </a:r>
            <a:r>
              <a:rPr lang="en-US" sz="2800" b="1" spc="-70" dirty="0">
                <a:latin typeface="Constantia" panose="02030602050306030303" pitchFamily="18" charset="0"/>
              </a:rPr>
              <a:t> </a:t>
            </a:r>
            <a:r>
              <a:rPr lang="en-US" sz="2800" b="1" spc="-70" dirty="0" err="1">
                <a:latin typeface="Constantia" panose="02030602050306030303" pitchFamily="18" charset="0"/>
              </a:rPr>
              <a:t>umuntu</a:t>
            </a:r>
            <a:r>
              <a:rPr lang="en-US" sz="2800" b="1" spc="-70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6687441" y="359752"/>
            <a:ext cx="5340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E.G. White, </a:t>
            </a:r>
            <a:r>
              <a:rPr lang="en-US" sz="1600" b="1" i="1" noProof="0" dirty="0" err="1"/>
              <a:t>Abakurambere</a:t>
            </a:r>
            <a:r>
              <a:rPr lang="en-US" sz="1600" b="1" i="1" noProof="0" dirty="0"/>
              <a:t> </a:t>
            </a:r>
            <a:r>
              <a:rPr lang="en-US" sz="1600" b="1" i="1" noProof="0" dirty="0" err="1"/>
              <a:t>n’Abahanuzi</a:t>
            </a:r>
            <a:r>
              <a:rPr lang="en-US" sz="1600" b="1" noProof="0" dirty="0"/>
              <a:t>, </a:t>
            </a:r>
            <a:r>
              <a:rPr lang="en-US" sz="1600" b="1" noProof="0" dirty="0" err="1"/>
              <a:t>igice</a:t>
            </a:r>
            <a:r>
              <a:rPr lang="en-US" sz="1600" b="1" noProof="0" dirty="0"/>
              <a:t> </a:t>
            </a:r>
            <a:r>
              <a:rPr lang="en-US" sz="1600" b="1" noProof="0" dirty="0" err="1"/>
              <a:t>cya</a:t>
            </a:r>
            <a:r>
              <a:rPr lang="en-US" sz="1600" b="1" noProof="0" dirty="0"/>
              <a:t> 30, p. 232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ANDI MAHEMA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YESU NA YERUSALEMU NSHYA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Jambo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uwo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yabaye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umuntu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abana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natwe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Yohana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Numva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ijwi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rirenga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rivuye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kuri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ntebe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rivuga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riti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Dore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ihema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ry’Imana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riri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hamwe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n’abantu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kandi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izaturana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bazaba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abantu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bayo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kandi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Imana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ubwayo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izabana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ibe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Imana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yabo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Ibyahishuwe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Muri Yohana 1:14 </a:t>
            </a:r>
            <a:r>
              <a:rPr lang="en-US" sz="2000" b="1" dirty="0" err="1"/>
              <a:t>havuga</a:t>
            </a:r>
            <a:r>
              <a:rPr lang="en-US" sz="2000" b="1" dirty="0"/>
              <a:t> ko </a:t>
            </a:r>
            <a:r>
              <a:rPr lang="en-US" sz="2000" b="1" dirty="0" err="1"/>
              <a:t>Yesu</a:t>
            </a:r>
            <a:r>
              <a:rPr lang="en-US" sz="2000" b="1" dirty="0"/>
              <a:t> </a:t>
            </a:r>
            <a:r>
              <a:rPr lang="en-US" sz="2000" b="1" dirty="0" err="1"/>
              <a:t>yabaye</a:t>
            </a:r>
            <a:r>
              <a:rPr lang="en-US" sz="2000" b="1" dirty="0"/>
              <a:t> </a:t>
            </a:r>
            <a:r>
              <a:rPr lang="en-US" sz="2000" b="1" dirty="0" err="1"/>
              <a:t>umuntu</a:t>
            </a:r>
            <a:r>
              <a:rPr lang="en-US" sz="2000" b="1" dirty="0"/>
              <a:t> </a:t>
            </a:r>
            <a:r>
              <a:rPr lang="en-US" sz="2000" b="1" dirty="0" err="1"/>
              <a:t>kandi</a:t>
            </a:r>
            <a:r>
              <a:rPr lang="en-US" sz="2000" b="1" dirty="0"/>
              <a:t> “</a:t>
            </a:r>
            <a:r>
              <a:rPr lang="en-US" sz="2000" b="1" dirty="0" err="1"/>
              <a:t>abana</a:t>
            </a:r>
            <a:r>
              <a:rPr lang="en-US" sz="2000" b="1" dirty="0"/>
              <a:t>” (aba </a:t>
            </a:r>
            <a:r>
              <a:rPr lang="en-US" sz="2000" b="1" dirty="0" err="1"/>
              <a:t>ihema</a:t>
            </a:r>
            <a:r>
              <a:rPr lang="en-US" sz="2000" b="1" dirty="0"/>
              <a:t>) </a:t>
            </a:r>
            <a:r>
              <a:rPr lang="en-US" sz="2000" b="1" dirty="0" err="1"/>
              <a:t>natwe</a:t>
            </a:r>
            <a:r>
              <a:rPr lang="en-US" sz="2000" b="1" dirty="0"/>
              <a:t>. </a:t>
            </a:r>
            <a:r>
              <a:rPr lang="en-US" sz="2000" b="1" dirty="0" err="1"/>
              <a:t>Yesu</a:t>
            </a:r>
            <a:r>
              <a:rPr lang="en-US" sz="2000" b="1" dirty="0"/>
              <a:t>, Imana </a:t>
            </a:r>
            <a:r>
              <a:rPr lang="en-US" sz="2000" b="1" dirty="0" err="1"/>
              <a:t>ihoraho</a:t>
            </a:r>
            <a:r>
              <a:rPr lang="en-US" sz="2000" b="1" dirty="0"/>
              <a:t>, </a:t>
            </a:r>
            <a:r>
              <a:rPr lang="en-US" sz="2000" b="1" dirty="0" err="1"/>
              <a:t>yigize</a:t>
            </a:r>
            <a:r>
              <a:rPr lang="en-US" sz="2000" b="1" dirty="0"/>
              <a:t> </a:t>
            </a:r>
            <a:r>
              <a:rPr lang="en-US" sz="2000" b="1" dirty="0" err="1"/>
              <a:t>umuntu</a:t>
            </a:r>
            <a:r>
              <a:rPr lang="en-US" sz="2000" b="1" dirty="0"/>
              <a:t>, </a:t>
            </a:r>
            <a:r>
              <a:rPr lang="en-US" sz="2000" b="1" dirty="0" err="1"/>
              <a:t>yasohoje</a:t>
            </a:r>
            <a:r>
              <a:rPr lang="en-US" sz="2000" b="1" dirty="0"/>
              <a:t> </a:t>
            </a:r>
            <a:r>
              <a:rPr lang="en-US" sz="2000" b="1" dirty="0" err="1"/>
              <a:t>icyifuzo</a:t>
            </a:r>
            <a:r>
              <a:rPr lang="en-US" sz="2000" b="1" dirty="0"/>
              <a:t> </a:t>
            </a:r>
            <a:r>
              <a:rPr lang="en-US" sz="2000" b="1" dirty="0" err="1"/>
              <a:t>Cye</a:t>
            </a:r>
            <a:r>
              <a:rPr lang="en-US" sz="2000" b="1" dirty="0"/>
              <a:t> </a:t>
            </a:r>
            <a:r>
              <a:rPr lang="en-US" sz="2000" b="1" dirty="0" err="1"/>
              <a:t>cyo</a:t>
            </a:r>
            <a:r>
              <a:rPr lang="en-US" sz="2000" b="1" dirty="0"/>
              <a:t> </a:t>
            </a:r>
            <a:r>
              <a:rPr lang="en-US" sz="2000" b="1" dirty="0" err="1"/>
              <a:t>gutura</a:t>
            </a:r>
            <a:r>
              <a:rPr lang="en-US" sz="2000" b="1" dirty="0"/>
              <a:t> </a:t>
            </a:r>
            <a:r>
              <a:rPr lang="en-US" sz="2000" b="1" dirty="0" err="1"/>
              <a:t>hagati</a:t>
            </a:r>
            <a:r>
              <a:rPr lang="en-US" sz="2000" b="1" dirty="0"/>
              <a:t> muri </a:t>
            </a:r>
            <a:r>
              <a:rPr lang="en-US" sz="2000" b="1" dirty="0" err="1"/>
              <a:t>twe</a:t>
            </a:r>
            <a:r>
              <a:rPr lang="en-US" sz="2000" b="1" dirty="0"/>
              <a:t>. </a:t>
            </a:r>
            <a:r>
              <a:rPr lang="en-US" sz="2000" b="1" dirty="0" err="1"/>
              <a:t>Yabaye</a:t>
            </a:r>
            <a:r>
              <a:rPr lang="en-US" sz="2000" b="1" dirty="0"/>
              <a:t> </a:t>
            </a:r>
            <a:r>
              <a:rPr lang="en-US" sz="2000" b="1" dirty="0" err="1"/>
              <a:t>Imanweli</a:t>
            </a:r>
            <a:r>
              <a:rPr lang="en-US" sz="2000" b="1" dirty="0"/>
              <a:t>, Imana </a:t>
            </a:r>
            <a:r>
              <a:rPr lang="en-US" sz="2000" b="1" dirty="0" err="1"/>
              <a:t>iri</a:t>
            </a:r>
            <a:r>
              <a:rPr lang="en-US" sz="2000" b="1" dirty="0"/>
              <a:t> </a:t>
            </a:r>
            <a:r>
              <a:rPr lang="en-US" sz="2000" b="1" dirty="0" err="1"/>
              <a:t>kumwe</a:t>
            </a:r>
            <a:r>
              <a:rPr lang="en-US" sz="2000" b="1" dirty="0"/>
              <a:t> </a:t>
            </a:r>
            <a:r>
              <a:rPr lang="en-US" sz="2000" b="1" dirty="0" err="1"/>
              <a:t>natwe</a:t>
            </a:r>
            <a:r>
              <a:rPr lang="en-US" sz="2000" b="1" dirty="0"/>
              <a:t> (</a:t>
            </a:r>
            <a:r>
              <a:rPr lang="en-US" sz="2000" b="1" dirty="0" err="1"/>
              <a:t>Matayo</a:t>
            </a:r>
            <a:r>
              <a:rPr lang="en-US" sz="2000" b="1" dirty="0"/>
              <a:t> 1:23)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Binyuze</a:t>
            </a:r>
            <a:r>
              <a:rPr lang="en-US" sz="2000" b="1" dirty="0"/>
              <a:t> muri </a:t>
            </a:r>
            <a:r>
              <a:rPr lang="en-US" sz="2000" b="1" dirty="0" err="1"/>
              <a:t>Mwuka</a:t>
            </a:r>
            <a:r>
              <a:rPr lang="en-US" sz="2000" b="1" dirty="0"/>
              <a:t> Wera, Imana </a:t>
            </a:r>
            <a:r>
              <a:rPr lang="en-US" sz="2000" b="1" dirty="0" err="1"/>
              <a:t>ikomeje</a:t>
            </a:r>
            <a:r>
              <a:rPr lang="en-US" sz="2000" b="1" dirty="0"/>
              <a:t> </a:t>
            </a:r>
            <a:r>
              <a:rPr lang="en-US" sz="2000" b="1" dirty="0" err="1"/>
              <a:t>kubana</a:t>
            </a:r>
            <a:r>
              <a:rPr lang="en-US" sz="2000" b="1" dirty="0"/>
              <a:t> </a:t>
            </a:r>
            <a:r>
              <a:rPr lang="en-US" sz="2000" b="1" dirty="0" err="1"/>
              <a:t>natwe</a:t>
            </a:r>
            <a:r>
              <a:rPr lang="en-US" sz="2000" b="1" dirty="0"/>
              <a:t> </a:t>
            </a:r>
            <a:r>
              <a:rPr lang="en-US" sz="2000" b="1" dirty="0" err="1"/>
              <a:t>uyu</a:t>
            </a:r>
            <a:r>
              <a:rPr lang="en-US" sz="2000" b="1" dirty="0"/>
              <a:t> </a:t>
            </a:r>
            <a:r>
              <a:rPr lang="en-US" sz="2000" b="1" dirty="0" err="1"/>
              <a:t>munsi</a:t>
            </a:r>
            <a:r>
              <a:rPr lang="en-US" sz="2000" b="1" dirty="0"/>
              <a:t> (</a:t>
            </a:r>
            <a:r>
              <a:rPr lang="en-US" sz="2000" b="1" dirty="0" err="1"/>
              <a:t>Matayo</a:t>
            </a:r>
            <a:r>
              <a:rPr lang="en-US" sz="2000" b="1" dirty="0"/>
              <a:t> 18:20; 1 </a:t>
            </a:r>
            <a:r>
              <a:rPr lang="en-US" sz="2000" b="1" dirty="0" err="1"/>
              <a:t>Abakorinto</a:t>
            </a:r>
            <a:r>
              <a:rPr lang="en-US" sz="2000" b="1" dirty="0"/>
              <a:t> 3:16</a:t>
            </a:r>
            <a:r>
              <a:rPr lang="en-US" sz="2000" b="1" noProof="0" dirty="0"/>
              <a:t>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Ibi </a:t>
            </a:r>
            <a:r>
              <a:rPr lang="en-US" sz="2000" b="1" dirty="0" err="1"/>
              <a:t>bizabaho</a:t>
            </a:r>
            <a:r>
              <a:rPr lang="en-US" sz="2000" b="1" dirty="0"/>
              <a:t> </a:t>
            </a:r>
            <a:r>
              <a:rPr lang="en-US" sz="2000" b="1" dirty="0" err="1"/>
              <a:t>ubwo</a:t>
            </a:r>
            <a:r>
              <a:rPr lang="en-US" sz="2000" b="1" dirty="0"/>
              <a:t> </a:t>
            </a:r>
            <a:r>
              <a:rPr lang="en-US" sz="2000" b="1" dirty="0" err="1"/>
              <a:t>Inama</a:t>
            </a:r>
            <a:r>
              <a:rPr lang="en-US" sz="2000" b="1" dirty="0"/>
              <a:t> </a:t>
            </a:r>
            <a:r>
              <a:rPr lang="en-US" sz="2000" b="1" dirty="0" err="1"/>
              <a:t>y’Agakiza</a:t>
            </a:r>
            <a:r>
              <a:rPr lang="en-US" sz="2000" b="1" dirty="0"/>
              <a:t> </a:t>
            </a:r>
            <a:r>
              <a:rPr lang="en-US" sz="2000" b="1" dirty="0" err="1"/>
              <a:t>izaba</a:t>
            </a:r>
            <a:r>
              <a:rPr lang="en-US" sz="2000" b="1" dirty="0"/>
              <a:t> </a:t>
            </a:r>
            <a:r>
              <a:rPr lang="en-US" sz="2000" b="1" dirty="0" err="1"/>
              <a:t>isohoye</a:t>
            </a:r>
            <a:r>
              <a:rPr lang="en-US" sz="2000" b="1" dirty="0"/>
              <a:t>, </a:t>
            </a:r>
            <a:r>
              <a:rPr lang="en-US" sz="2000" b="1" dirty="0" err="1"/>
              <a:t>ikibi</a:t>
            </a:r>
            <a:r>
              <a:rPr lang="en-US" sz="2000" b="1" dirty="0"/>
              <a:t> </a:t>
            </a:r>
            <a:r>
              <a:rPr lang="en-US" sz="2000" b="1" dirty="0" err="1"/>
              <a:t>kiranduwe</a:t>
            </a:r>
            <a:r>
              <a:rPr lang="en-US" sz="2000" b="1" dirty="0"/>
              <a:t> </a:t>
            </a:r>
            <a:r>
              <a:rPr lang="en-US" sz="2000" b="1" dirty="0" err="1"/>
              <a:t>burundu</a:t>
            </a:r>
            <a:r>
              <a:rPr lang="en-US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Ariko</a:t>
            </a:r>
            <a:r>
              <a:rPr lang="en-US" sz="2000" b="1" dirty="0"/>
              <a:t> </a:t>
            </a:r>
            <a:r>
              <a:rPr lang="en-US" sz="2000" b="1" dirty="0" err="1"/>
              <a:t>umunsi</a:t>
            </a:r>
            <a:r>
              <a:rPr lang="en-US" sz="2000" b="1" dirty="0"/>
              <a:t> </a:t>
            </a:r>
            <a:r>
              <a:rPr lang="en-US" sz="2000" b="1" dirty="0" err="1"/>
              <a:t>uri</a:t>
            </a:r>
            <a:r>
              <a:rPr lang="en-US" sz="2000" b="1" dirty="0"/>
              <a:t> </a:t>
            </a:r>
            <a:r>
              <a:rPr lang="en-US" sz="2000" b="1" dirty="0" err="1"/>
              <a:t>izina</a:t>
            </a:r>
            <a:r>
              <a:rPr lang="en-US" sz="2000" b="1" dirty="0"/>
              <a:t> </a:t>
            </a:r>
            <a:r>
              <a:rPr lang="en-US" sz="2000" b="1" dirty="0" err="1"/>
              <a:t>uraza</a:t>
            </a:r>
            <a:r>
              <a:rPr lang="en-US" sz="2000" b="1" dirty="0"/>
              <a:t> </a:t>
            </a:r>
            <a:r>
              <a:rPr lang="en-US" sz="2000" b="1" dirty="0" err="1"/>
              <a:t>vuba</a:t>
            </a:r>
            <a:r>
              <a:rPr lang="en-US" sz="2000" b="1" dirty="0"/>
              <a:t> </a:t>
            </a:r>
            <a:r>
              <a:rPr lang="en-US" sz="2000" b="1" dirty="0" err="1"/>
              <a:t>ubwo</a:t>
            </a:r>
            <a:r>
              <a:rPr lang="en-US" sz="2000" b="1" dirty="0"/>
              <a:t> </a:t>
            </a:r>
            <a:r>
              <a:rPr lang="en-US" sz="2000" b="1" dirty="0" err="1"/>
              <a:t>tuzashobora</a:t>
            </a:r>
            <a:r>
              <a:rPr lang="en-US" sz="2000" b="1" dirty="0"/>
              <a:t> </a:t>
            </a:r>
            <a:r>
              <a:rPr lang="en-US" sz="2000" b="1" dirty="0" err="1"/>
              <a:t>guhagararana</a:t>
            </a:r>
            <a:r>
              <a:rPr lang="en-US" sz="2000" b="1" dirty="0"/>
              <a:t> </a:t>
            </a:r>
            <a:r>
              <a:rPr lang="en-US" sz="2000" b="1" dirty="0" err="1"/>
              <a:t>n’Imana</a:t>
            </a:r>
            <a:r>
              <a:rPr lang="en-US" sz="2000" b="1" dirty="0"/>
              <a:t> </a:t>
            </a:r>
            <a:r>
              <a:rPr lang="en-US" sz="2000" b="1" dirty="0" err="1"/>
              <a:t>yacu</a:t>
            </a:r>
            <a:r>
              <a:rPr lang="en-US" sz="2000" b="1" dirty="0"/>
              <a:t> </a:t>
            </a:r>
            <a:r>
              <a:rPr lang="en-US" sz="2000" b="1" dirty="0" err="1"/>
              <a:t>amaso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yandi</a:t>
            </a:r>
            <a:r>
              <a:rPr lang="en-US" sz="2000" b="1" dirty="0"/>
              <a:t>, </a:t>
            </a:r>
            <a:r>
              <a:rPr lang="en-US" sz="2000" b="1" dirty="0" err="1"/>
              <a:t>kandi</a:t>
            </a:r>
            <a:r>
              <a:rPr lang="en-US" sz="2000" b="1" dirty="0"/>
              <a:t> </a:t>
            </a:r>
            <a:r>
              <a:rPr lang="en-US" sz="2000" b="1" dirty="0" err="1"/>
              <a:t>tukabana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mu </a:t>
            </a:r>
            <a:r>
              <a:rPr lang="en-US" sz="2000" b="1" dirty="0" err="1"/>
              <a:t>Ihema</a:t>
            </a:r>
            <a:r>
              <a:rPr lang="en-US" sz="2000" b="1" dirty="0"/>
              <a:t> </a:t>
            </a:r>
            <a:r>
              <a:rPr lang="en-US" sz="2000" b="1" dirty="0" err="1"/>
              <a:t>ry’Ubwami</a:t>
            </a:r>
            <a:r>
              <a:rPr lang="en-US" sz="2000" b="1" dirty="0"/>
              <a:t> </a:t>
            </a:r>
            <a:r>
              <a:rPr lang="en-US" sz="2000" b="1" dirty="0" err="1"/>
              <a:t>bwayo</a:t>
            </a:r>
            <a:r>
              <a:rPr lang="en-US" sz="2000" b="1" dirty="0"/>
              <a:t>, </a:t>
            </a:r>
            <a:r>
              <a:rPr lang="en-US" sz="2000" b="1" dirty="0" err="1"/>
              <a:t>yaduteguriye</a:t>
            </a:r>
            <a:r>
              <a:rPr lang="en-US" sz="2000" b="1" dirty="0"/>
              <a:t> </a:t>
            </a:r>
            <a:r>
              <a:rPr lang="en-US" sz="2000" b="1" dirty="0" err="1"/>
              <a:t>ubwayo</a:t>
            </a:r>
            <a:r>
              <a:rPr lang="en-US" sz="2000" b="1" dirty="0"/>
              <a:t>: </a:t>
            </a:r>
            <a:r>
              <a:rPr lang="en-US" sz="2000" b="1" dirty="0" err="1"/>
              <a:t>Yerusalemu</a:t>
            </a:r>
            <a:r>
              <a:rPr lang="en-US" sz="2000" b="1" dirty="0"/>
              <a:t> </a:t>
            </a:r>
            <a:r>
              <a:rPr lang="en-US" sz="2000" b="1" dirty="0" err="1"/>
              <a:t>Nshya</a:t>
            </a:r>
            <a:r>
              <a:rPr lang="en-US" sz="2000" b="1" dirty="0"/>
              <a:t> (</a:t>
            </a:r>
            <a:r>
              <a:rPr lang="en-US" sz="2000" b="1" dirty="0" err="1"/>
              <a:t>Ibyahishuwe</a:t>
            </a:r>
            <a:r>
              <a:rPr lang="en-US" sz="2000" b="1" dirty="0"/>
              <a:t> 21:3)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286000" y="1541418"/>
            <a:ext cx="95750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noProof="0" dirty="0">
                <a:latin typeface="Constantia" panose="02030602050306030303" pitchFamily="18" charset="0"/>
              </a:rPr>
              <a:t>“</a:t>
            </a:r>
            <a:r>
              <a:rPr lang="en-US" sz="3200" b="1" dirty="0">
                <a:latin typeface="Constantia" panose="02030602050306030303" pitchFamily="18" charset="0"/>
              </a:rPr>
              <a:t>Imana </a:t>
            </a:r>
            <a:r>
              <a:rPr lang="en-US" sz="3200" b="1" dirty="0" err="1">
                <a:latin typeface="Constantia" panose="02030602050306030303" pitchFamily="18" charset="0"/>
              </a:rPr>
              <a:t>yategetse</a:t>
            </a:r>
            <a:r>
              <a:rPr lang="en-US" sz="3200" b="1" dirty="0">
                <a:latin typeface="Constantia" panose="02030602050306030303" pitchFamily="18" charset="0"/>
              </a:rPr>
              <a:t> Mose </a:t>
            </a:r>
            <a:r>
              <a:rPr lang="en-US" sz="3200" b="1" dirty="0" err="1">
                <a:latin typeface="Constantia" panose="02030602050306030303" pitchFamily="18" charset="0"/>
              </a:rPr>
              <a:t>kubwira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Abisirayeri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ati</a:t>
            </a:r>
            <a:r>
              <a:rPr lang="en-US" sz="3200" b="1" dirty="0">
                <a:latin typeface="Constantia" panose="02030602050306030303" pitchFamily="18" charset="0"/>
              </a:rPr>
              <a:t>, ‘Kandi </a:t>
            </a:r>
            <a:r>
              <a:rPr lang="en-US" sz="3200" b="1" dirty="0" err="1">
                <a:latin typeface="Constantia" panose="02030602050306030303" pitchFamily="18" charset="0"/>
              </a:rPr>
              <a:t>bandemere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ubuturo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bwera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nture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hagati</a:t>
            </a:r>
            <a:r>
              <a:rPr lang="en-US" sz="3200" b="1" dirty="0">
                <a:latin typeface="Constantia" panose="02030602050306030303" pitchFamily="18" charset="0"/>
              </a:rPr>
              <a:t> muri </a:t>
            </a:r>
            <a:r>
              <a:rPr lang="en-US" sz="3200" b="1" dirty="0" err="1">
                <a:latin typeface="Constantia" panose="02030602050306030303" pitchFamily="18" charset="0"/>
              </a:rPr>
              <a:t>bo</a:t>
            </a:r>
            <a:r>
              <a:rPr lang="en-US" sz="3200" b="1" dirty="0">
                <a:latin typeface="Constantia" panose="02030602050306030303" pitchFamily="18" charset="0"/>
              </a:rPr>
              <a:t>’ (Kuva 25:8); maze </a:t>
            </a:r>
            <a:r>
              <a:rPr lang="en-US" sz="3200" b="1" dirty="0" err="1">
                <a:latin typeface="Constantia" panose="02030602050306030303" pitchFamily="18" charset="0"/>
              </a:rPr>
              <a:t>yibera</a:t>
            </a:r>
            <a:r>
              <a:rPr lang="en-US" sz="3200" b="1" dirty="0">
                <a:latin typeface="Constantia" panose="02030602050306030303" pitchFamily="18" charset="0"/>
              </a:rPr>
              <a:t> mu </a:t>
            </a:r>
            <a:r>
              <a:rPr lang="en-US" sz="3200" b="1" dirty="0" err="1">
                <a:latin typeface="Constantia" panose="02030602050306030303" pitchFamily="18" charset="0"/>
              </a:rPr>
              <a:t>buturo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hagati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y’ubwoko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bwayo</a:t>
            </a:r>
            <a:r>
              <a:rPr lang="en-US" sz="3200" b="1" dirty="0">
                <a:latin typeface="Constantia" panose="02030602050306030303" pitchFamily="18" charset="0"/>
              </a:rPr>
              <a:t>. Mu </a:t>
            </a:r>
            <a:r>
              <a:rPr lang="en-US" sz="3200" b="1" dirty="0" err="1">
                <a:latin typeface="Constantia" panose="02030602050306030303" pitchFamily="18" charset="0"/>
              </a:rPr>
              <a:t>miruho</a:t>
            </a:r>
            <a:r>
              <a:rPr lang="en-US" sz="3200" b="1" dirty="0">
                <a:latin typeface="Constantia" panose="02030602050306030303" pitchFamily="18" charset="0"/>
              </a:rPr>
              <a:t> yose </a:t>
            </a:r>
            <a:r>
              <a:rPr lang="en-US" sz="3200" b="1" dirty="0" err="1">
                <a:latin typeface="Constantia" panose="02030602050306030303" pitchFamily="18" charset="0"/>
              </a:rPr>
              <a:t>bagiriye</a:t>
            </a:r>
            <a:r>
              <a:rPr lang="en-US" sz="3200" b="1" dirty="0">
                <a:latin typeface="Constantia" panose="02030602050306030303" pitchFamily="18" charset="0"/>
              </a:rPr>
              <a:t> mu </a:t>
            </a:r>
            <a:r>
              <a:rPr lang="en-US" sz="3200" b="1" dirty="0" err="1">
                <a:latin typeface="Constantia" panose="02030602050306030303" pitchFamily="18" charset="0"/>
              </a:rPr>
              <a:t>butayu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ikimenyetso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cy’uko</a:t>
            </a:r>
            <a:r>
              <a:rPr lang="en-US" sz="3200" b="1" dirty="0">
                <a:latin typeface="Constantia" panose="02030602050306030303" pitchFamily="18" charset="0"/>
              </a:rPr>
              <a:t> Imana </a:t>
            </a:r>
            <a:r>
              <a:rPr lang="en-US" sz="3200" b="1" dirty="0" err="1">
                <a:latin typeface="Constantia" panose="02030602050306030303" pitchFamily="18" charset="0"/>
              </a:rPr>
              <a:t>iri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kumwe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nabo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cyari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kumwe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nabo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Bityo</a:t>
            </a:r>
            <a:r>
              <a:rPr lang="en-US" sz="3200" b="1" dirty="0">
                <a:latin typeface="Constantia" panose="02030602050306030303" pitchFamily="18" charset="0"/>
              </a:rPr>
              <a:t> Kristo </a:t>
            </a:r>
            <a:r>
              <a:rPr lang="en-US" sz="3200" b="1" dirty="0" err="1">
                <a:latin typeface="Constantia" panose="02030602050306030303" pitchFamily="18" charset="0"/>
              </a:rPr>
              <a:t>ashinga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ubuturo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hagati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y’urusisiro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rwacu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abantu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Yashinze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ihema</a:t>
            </a:r>
            <a:r>
              <a:rPr lang="en-US" sz="3200" b="1" dirty="0">
                <a:latin typeface="Constantia" panose="02030602050306030303" pitchFamily="18" charset="0"/>
              </a:rPr>
              <a:t> rye </a:t>
            </a:r>
            <a:r>
              <a:rPr lang="en-US" sz="3200" b="1" dirty="0" err="1">
                <a:latin typeface="Constantia" panose="02030602050306030303" pitchFamily="18" charset="0"/>
              </a:rPr>
              <a:t>hamwe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n’amahema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y’abantu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ngo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abashe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kubana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natwe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ngo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atumenyereze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imico</a:t>
            </a:r>
            <a:r>
              <a:rPr lang="en-US" sz="3200" b="1" dirty="0">
                <a:latin typeface="Constantia" panose="02030602050306030303" pitchFamily="18" charset="0"/>
              </a:rPr>
              <a:t> ye </a:t>
            </a:r>
            <a:r>
              <a:rPr lang="en-US" sz="3200" b="1" dirty="0" err="1">
                <a:latin typeface="Constantia" panose="02030602050306030303" pitchFamily="18" charset="0"/>
              </a:rPr>
              <a:t>y’ubumana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n’imibereho</a:t>
            </a:r>
            <a:r>
              <a:rPr lang="en-US" sz="3200" b="1" dirty="0">
                <a:latin typeface="Constantia" panose="02030602050306030303" pitchFamily="18" charset="0"/>
              </a:rPr>
              <a:t> ye</a:t>
            </a:r>
            <a:r>
              <a:rPr lang="en-US" sz="32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7480516" y="187494"/>
            <a:ext cx="4538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White, </a:t>
            </a:r>
            <a:r>
              <a:rPr lang="en-US" sz="1600" b="1" i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Uwifuzwa</a:t>
            </a:r>
            <a:r>
              <a:rPr lang="en-US" sz="1600" b="1" i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Ibihe</a:t>
            </a:r>
            <a:r>
              <a:rPr lang="en-US" sz="1600" b="1" i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Byose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igice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noProof="0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</a:t>
            </a:r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 p. 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n-US" sz="1600" b="1" noProof="0" dirty="0">
              <a:solidFill>
                <a:srgbClr val="F9ED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97549" y="1977459"/>
            <a:ext cx="4396902" cy="28469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“Maze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gicu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gitwikira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ihema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ry’ibonaniro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ubwiza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bw’Uwiteka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burabagirana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bwuzura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buturo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… Kuko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igicu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cy’Uwiteka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cyabaga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kuri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buturo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manywa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hakabamo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umuriro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nijoro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y’inzu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Isirayeli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yose, mu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rugendo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rwabo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rwose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Kuva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Umwiteguro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Isabato</a:t>
            </a:r>
            <a:r>
              <a:rPr lang="en-US" sz="2000" b="1" noProof="0" dirty="0"/>
              <a:t> (Kuva 35:1–3)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Ituro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ry</a:t>
            </a:r>
            <a:r>
              <a:rPr lang="en-US" sz="2000" b="1" dirty="0"/>
              <a:t>’</a:t>
            </a:r>
            <a:r>
              <a:rPr lang="en-US" sz="2000" b="1" noProof="0" dirty="0" err="1"/>
              <a:t>ubushake</a:t>
            </a:r>
            <a:r>
              <a:rPr lang="en-US" sz="2000" b="1" noProof="0" dirty="0"/>
              <a:t> (Kuva 35:4</a:t>
            </a:r>
            <a:r>
              <a:rPr lang="en-US" sz="2000" b="1" dirty="0"/>
              <a:t>–</a:t>
            </a:r>
            <a:r>
              <a:rPr lang="en-US" sz="2000" b="1" noProof="0" dirty="0"/>
              <a:t>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Ubuturo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Bwera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Kubakwa</a:t>
            </a:r>
            <a:r>
              <a:rPr lang="en-US" sz="2000" b="1" noProof="0" dirty="0"/>
              <a:t> (</a:t>
            </a:r>
            <a:r>
              <a:rPr lang="en-US" sz="2000" b="1" dirty="0"/>
              <a:t>Kuva</a:t>
            </a:r>
            <a:r>
              <a:rPr lang="en-US" sz="2000" b="1" noProof="0" dirty="0"/>
              <a:t> 36:8</a:t>
            </a:r>
            <a:r>
              <a:rPr lang="en-US" sz="2000" b="1" dirty="0"/>
              <a:t>–</a:t>
            </a:r>
            <a:r>
              <a:rPr lang="en-US" sz="2000" b="1" noProof="0" dirty="0"/>
              <a:t>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Kwezwa</a:t>
            </a:r>
            <a:r>
              <a:rPr lang="en-US" sz="2000" b="1" noProof="0" dirty="0"/>
              <a:t> (Kuva 40:1</a:t>
            </a:r>
            <a:r>
              <a:rPr lang="en-US" sz="2000" b="1" dirty="0"/>
              <a:t>–</a:t>
            </a:r>
            <a:r>
              <a:rPr lang="en-US" sz="2000" b="1" noProof="0" dirty="0"/>
              <a:t>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Andi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M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ahema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Yesu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Yerusalemu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Nshya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-1" y="75547"/>
            <a:ext cx="6715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Ibice</a:t>
            </a:r>
            <a:r>
              <a:rPr lang="en-US" sz="2000" b="1" dirty="0"/>
              <a:t> </a:t>
            </a:r>
            <a:r>
              <a:rPr lang="en-US" sz="2000" b="1" dirty="0" err="1"/>
              <a:t>biheruka</a:t>
            </a:r>
            <a:r>
              <a:rPr lang="en-US" sz="2000" b="1" dirty="0"/>
              <a:t> </a:t>
            </a:r>
            <a:r>
              <a:rPr lang="en-US" sz="2000" b="1" dirty="0" err="1"/>
              <a:t>byo</a:t>
            </a:r>
            <a:r>
              <a:rPr lang="en-US" sz="2000" b="1" dirty="0"/>
              <a:t> mu </a:t>
            </a:r>
            <a:r>
              <a:rPr lang="en-US" sz="2000" b="1" dirty="0" err="1"/>
              <a:t>gitabo</a:t>
            </a:r>
            <a:r>
              <a:rPr lang="en-US" sz="2000" b="1" dirty="0"/>
              <a:t> </a:t>
            </a:r>
            <a:r>
              <a:rPr lang="en-US" sz="2000" b="1" dirty="0" err="1"/>
              <a:t>cyo</a:t>
            </a:r>
            <a:r>
              <a:rPr lang="en-US" sz="2000" b="1" dirty="0"/>
              <a:t> Kuva </a:t>
            </a:r>
            <a:r>
              <a:rPr lang="en-US" sz="2000" b="1" dirty="0" err="1"/>
              <a:t>byahariwe</a:t>
            </a:r>
            <a:r>
              <a:rPr lang="en-US" sz="2000" b="1" dirty="0"/>
              <a:t> </a:t>
            </a:r>
            <a:r>
              <a:rPr lang="en-US" sz="2000" b="1" dirty="0" err="1"/>
              <a:t>ubusobanuro</a:t>
            </a:r>
            <a:r>
              <a:rPr lang="en-US" sz="2000" b="1" dirty="0"/>
              <a:t> </a:t>
            </a:r>
            <a:r>
              <a:rPr lang="en-US" sz="2000" b="1" dirty="0" err="1"/>
              <a:t>burambuye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kubakwa</a:t>
            </a:r>
            <a:r>
              <a:rPr lang="en-US" sz="2000" b="1" dirty="0"/>
              <a:t> no </a:t>
            </a:r>
            <a:r>
              <a:rPr lang="en-US" sz="2000" b="1" dirty="0" err="1"/>
              <a:t>kwezwa</a:t>
            </a:r>
            <a:r>
              <a:rPr lang="en-US" sz="2000" b="1" dirty="0"/>
              <a:t> </a:t>
            </a:r>
            <a:r>
              <a:rPr lang="en-US" sz="2000" b="1" dirty="0" err="1"/>
              <a:t>k’Ubuturo</a:t>
            </a:r>
            <a:r>
              <a:rPr lang="en-US" sz="2000" b="1" dirty="0"/>
              <a:t> </a:t>
            </a:r>
            <a:r>
              <a:rPr lang="en-US" sz="2000" b="1" dirty="0" err="1"/>
              <a:t>Bwera</a:t>
            </a:r>
            <a:r>
              <a:rPr lang="en-US" sz="2000" b="1" noProof="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0" y="2091483"/>
            <a:ext cx="67151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Impamvu</a:t>
            </a:r>
            <a:r>
              <a:rPr lang="en-US" sz="2000" b="1" dirty="0"/>
              <a:t> </a:t>
            </a:r>
            <a:r>
              <a:rPr lang="en-US" sz="2000" b="1" dirty="0" err="1"/>
              <a:t>y’ibanze</a:t>
            </a:r>
            <a:r>
              <a:rPr lang="en-US" sz="2000" b="1" dirty="0"/>
              <a:t> Imana </a:t>
            </a:r>
            <a:r>
              <a:rPr lang="en-US" sz="2000" b="1" dirty="0" err="1"/>
              <a:t>itanga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kubaka</a:t>
            </a:r>
            <a:r>
              <a:rPr lang="en-US" sz="2000" b="1" dirty="0"/>
              <a:t> </a:t>
            </a:r>
            <a:r>
              <a:rPr lang="en-US" sz="2000" b="1" dirty="0" err="1"/>
              <a:t>uru</a:t>
            </a:r>
            <a:r>
              <a:rPr lang="en-US" sz="2000" b="1" dirty="0"/>
              <a:t> </a:t>
            </a:r>
            <a:r>
              <a:rPr lang="en-US" sz="2000" b="1" dirty="0" err="1"/>
              <a:t>Rusengero</a:t>
            </a:r>
            <a:r>
              <a:rPr lang="en-US" sz="2000" b="1" dirty="0"/>
              <a:t> </a:t>
            </a:r>
            <a:r>
              <a:rPr lang="en-US" sz="2000" b="1" dirty="0" err="1"/>
              <a:t>rwimurwa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icyifuzo</a:t>
            </a:r>
            <a:r>
              <a:rPr lang="en-US" sz="2000" b="1" dirty="0"/>
              <a:t> </a:t>
            </a:r>
            <a:r>
              <a:rPr lang="en-US" sz="2000" b="1" dirty="0" err="1"/>
              <a:t>cyayo</a:t>
            </a:r>
            <a:r>
              <a:rPr lang="en-US" sz="2000" b="1" dirty="0"/>
              <a:t> </a:t>
            </a:r>
            <a:r>
              <a:rPr lang="en-US" sz="2000" b="1" dirty="0" err="1"/>
              <a:t>cyo</a:t>
            </a:r>
            <a:r>
              <a:rPr lang="en-US" sz="2000" b="1" dirty="0"/>
              <a:t> </a:t>
            </a:r>
            <a:r>
              <a:rPr lang="en-US" sz="2000" b="1" dirty="0" err="1"/>
              <a:t>gutura</a:t>
            </a:r>
            <a:r>
              <a:rPr lang="en-US" sz="2000" b="1" dirty="0"/>
              <a:t> </a:t>
            </a:r>
            <a:r>
              <a:rPr lang="en-US" sz="2000" b="1" dirty="0" err="1"/>
              <a:t>hagati</a:t>
            </a:r>
            <a:r>
              <a:rPr lang="en-US" sz="2000" b="1" dirty="0"/>
              <a:t> mu </a:t>
            </a:r>
            <a:r>
              <a:rPr lang="en-US" sz="2000" b="1" dirty="0" err="1"/>
              <a:t>bwoko</a:t>
            </a:r>
            <a:r>
              <a:rPr lang="en-US" sz="2000" b="1" dirty="0"/>
              <a:t> </a:t>
            </a:r>
            <a:r>
              <a:rPr lang="en-US" sz="2000" b="1" dirty="0" err="1"/>
              <a:t>bwayo</a:t>
            </a:r>
            <a:r>
              <a:rPr lang="en-US" sz="2000" b="1" dirty="0"/>
              <a:t> (Kuva 25:8). Iki </a:t>
            </a:r>
            <a:r>
              <a:rPr lang="en-US" sz="2000" b="1" dirty="0" err="1"/>
              <a:t>cyifuzo</a:t>
            </a:r>
            <a:r>
              <a:rPr lang="en-US" sz="2000" b="1" dirty="0"/>
              <a:t> </a:t>
            </a:r>
            <a:r>
              <a:rPr lang="en-US" sz="2000" b="1" dirty="0" err="1"/>
              <a:t>cyujurijwe</a:t>
            </a:r>
            <a:r>
              <a:rPr lang="en-US" sz="2000" b="1" dirty="0"/>
              <a:t> mu </a:t>
            </a:r>
            <a:r>
              <a:rPr lang="en-US" sz="2000" b="1" dirty="0" err="1"/>
              <a:t>muntu</a:t>
            </a:r>
            <a:r>
              <a:rPr lang="en-US" sz="2000" b="1" dirty="0"/>
              <a:t> </a:t>
            </a:r>
            <a:r>
              <a:rPr lang="en-US" sz="2000" b="1" dirty="0" err="1"/>
              <a:t>Yesu</a:t>
            </a:r>
            <a:r>
              <a:rPr lang="en-US" sz="2000" b="1" dirty="0"/>
              <a:t>, </a:t>
            </a:r>
            <a:r>
              <a:rPr lang="en-US" sz="2000" b="1" dirty="0" err="1"/>
              <a:t>kandi</a:t>
            </a:r>
            <a:r>
              <a:rPr lang="en-US" sz="2000" b="1" dirty="0"/>
              <a:t> </a:t>
            </a:r>
            <a:r>
              <a:rPr lang="en-US" sz="2000" b="1" dirty="0" err="1"/>
              <a:t>bizasohozwa</a:t>
            </a:r>
            <a:r>
              <a:rPr lang="en-US" sz="2000" b="1" dirty="0"/>
              <a:t> </a:t>
            </a:r>
            <a:r>
              <a:rPr lang="en-US" sz="2000" b="1" dirty="0" err="1"/>
              <a:t>byuzuye</a:t>
            </a:r>
            <a:r>
              <a:rPr lang="en-US" sz="2000" b="1" dirty="0"/>
              <a:t> </a:t>
            </a:r>
            <a:r>
              <a:rPr lang="en-US" sz="2000" b="1" dirty="0" err="1"/>
              <a:t>ubwo</a:t>
            </a:r>
            <a:r>
              <a:rPr lang="en-US" sz="2000" b="1" dirty="0"/>
              <a:t> </a:t>
            </a:r>
            <a:r>
              <a:rPr lang="en-US" sz="2000" b="1" dirty="0" err="1"/>
              <a:t>twese</a:t>
            </a:r>
            <a:r>
              <a:rPr lang="en-US" sz="2000" b="1" dirty="0"/>
              <a:t> </a:t>
            </a:r>
            <a:r>
              <a:rPr lang="en-US" sz="2000" b="1" dirty="0" err="1"/>
              <a:t>tuzaba</a:t>
            </a:r>
            <a:r>
              <a:rPr lang="en-US" sz="2000" b="1" dirty="0"/>
              <a:t> </a:t>
            </a:r>
            <a:r>
              <a:rPr lang="en-US" sz="2000" b="1" dirty="0" err="1"/>
              <a:t>turi</a:t>
            </a:r>
            <a:r>
              <a:rPr lang="en-US" sz="2000" b="1" dirty="0"/>
              <a:t> </a:t>
            </a:r>
            <a:r>
              <a:rPr lang="en-US" sz="2000" b="1" dirty="0" err="1"/>
              <a:t>kumwe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We mu Isi </a:t>
            </a:r>
            <a:r>
              <a:rPr lang="en-US" sz="2000" b="1" dirty="0" err="1"/>
              <a:t>Nshya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0" y="1075819"/>
            <a:ext cx="671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/>
              <a:t>Ibi </a:t>
            </a:r>
            <a:r>
              <a:rPr lang="en-US" sz="2000" b="1" spc="-70" dirty="0" err="1"/>
              <a:t>byari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ibihe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byihariye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aho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abantu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bitabiriye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babyishimiye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bagira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icyo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batanga</a:t>
            </a:r>
            <a:r>
              <a:rPr lang="en-US" sz="20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000" b="1" spc="-70" dirty="0"/>
              <a:t>buri </a:t>
            </a:r>
            <a:r>
              <a:rPr lang="en-US" sz="2000" b="1" spc="-70" dirty="0" err="1"/>
              <a:t>wese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uko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ashoboye</a:t>
            </a:r>
            <a:r>
              <a:rPr lang="en-US" sz="20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000" b="1" spc="-70" dirty="0"/>
              <a:t>muri </a:t>
            </a:r>
            <a:r>
              <a:rPr lang="en-US" sz="2000" b="1" spc="-70" dirty="0" err="1"/>
              <a:t>uyu</a:t>
            </a:r>
            <a:r>
              <a:rPr lang="en-US" sz="2000" b="1" spc="-70" dirty="0"/>
              <a:t> </a:t>
            </a:r>
            <a:r>
              <a:rPr lang="en-US" sz="2000" b="1" spc="-70" dirty="0" err="1"/>
              <a:t>murimo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w’agahozo</a:t>
            </a:r>
            <a:r>
              <a:rPr lang="en-US" sz="2000" b="1" spc="-70" dirty="0"/>
              <a:t> wo </a:t>
            </a:r>
            <a:r>
              <a:rPr lang="en-US" sz="2000" b="1" spc="-70" dirty="0" err="1"/>
              <a:t>gukorera</a:t>
            </a:r>
            <a:r>
              <a:rPr lang="en-US" sz="2000" b="1" spc="-70" dirty="0"/>
              <a:t> Imana</a:t>
            </a:r>
            <a:r>
              <a:rPr lang="en-US" sz="2000" b="1" spc="-7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06743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UMWITEGURO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ISABATO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minsi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itandatu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imirimo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ijye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ikorwa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karindwi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ujye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ubabera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umunsi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isabato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kuruhuka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yerejwe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ugira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umurimo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wose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awukoraho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azicwe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Kuva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1" y="1678516"/>
            <a:ext cx="7431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Nyuma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kurabukwa</a:t>
            </a:r>
            <a:r>
              <a:rPr lang="en-US" sz="2000" b="1" dirty="0"/>
              <a:t> </a:t>
            </a:r>
            <a:r>
              <a:rPr lang="en-US" sz="2000" b="1" dirty="0" err="1"/>
              <a:t>ubwiza</a:t>
            </a:r>
            <a:r>
              <a:rPr lang="en-US" sz="2000" b="1" dirty="0"/>
              <a:t> </a:t>
            </a:r>
            <a:r>
              <a:rPr lang="en-US" sz="2000" b="1" dirty="0" err="1"/>
              <a:t>bw’Imana</a:t>
            </a:r>
            <a:r>
              <a:rPr lang="en-US" sz="2000" b="1" dirty="0"/>
              <a:t>, Mose </a:t>
            </a:r>
            <a:r>
              <a:rPr lang="en-US" sz="2000" b="1" dirty="0" err="1"/>
              <a:t>yagejeje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bantu</a:t>
            </a:r>
            <a:r>
              <a:rPr lang="en-US" sz="2000" b="1" dirty="0"/>
              <a:t> “</a:t>
            </a:r>
            <a:r>
              <a:rPr lang="en-US" sz="2000" b="1" dirty="0" err="1"/>
              <a:t>ibyo</a:t>
            </a:r>
            <a:r>
              <a:rPr lang="en-US" sz="2000" b="1" dirty="0"/>
              <a:t> </a:t>
            </a:r>
            <a:r>
              <a:rPr lang="en-US" sz="2000" b="1" dirty="0" err="1"/>
              <a:t>Uwiteka</a:t>
            </a:r>
            <a:r>
              <a:rPr lang="en-US" sz="2000" b="1" dirty="0"/>
              <a:t> </a:t>
            </a:r>
            <a:r>
              <a:rPr lang="en-US" sz="2000" b="1" dirty="0" err="1"/>
              <a:t>yategetse</a:t>
            </a:r>
            <a:r>
              <a:rPr lang="en-US" sz="2000" b="1" dirty="0"/>
              <a:t>” (Kuva 35: 1, 4). Aya </a:t>
            </a:r>
            <a:r>
              <a:rPr lang="en-US" sz="2000" b="1" dirty="0" err="1"/>
              <a:t>mabwiriza</a:t>
            </a:r>
            <a:r>
              <a:rPr lang="en-US" sz="2000" b="1" dirty="0"/>
              <a:t> </a:t>
            </a:r>
            <a:r>
              <a:rPr lang="en-US" sz="2000" b="1" dirty="0" err="1"/>
              <a:t>yarimo</a:t>
            </a:r>
            <a:r>
              <a:rPr lang="en-US" sz="2000" b="1" dirty="0"/>
              <a:t> </a:t>
            </a:r>
            <a:r>
              <a:rPr lang="en-US" sz="2000" b="1" dirty="0" err="1"/>
              <a:t>iby’umubano</a:t>
            </a:r>
            <a:r>
              <a:rPr lang="en-US" sz="2000" b="1" dirty="0"/>
              <a:t> </a:t>
            </a:r>
            <a:r>
              <a:rPr lang="en-US" sz="2000" b="1" dirty="0" err="1"/>
              <a:t>wabo</a:t>
            </a:r>
            <a:r>
              <a:rPr lang="en-US" sz="2000" b="1" dirty="0"/>
              <a:t> </a:t>
            </a:r>
            <a:r>
              <a:rPr lang="en-US" sz="2000" b="1" dirty="0" err="1"/>
              <a:t>n’Imana</a:t>
            </a:r>
            <a:r>
              <a:rPr lang="en-US" sz="2000" b="1" dirty="0"/>
              <a:t> mu </a:t>
            </a:r>
            <a:r>
              <a:rPr lang="en-US" sz="2000" b="1" dirty="0" err="1"/>
              <a:t>gihe</a:t>
            </a:r>
            <a:r>
              <a:rPr lang="en-US" sz="2000" b="1" dirty="0"/>
              <a:t> (</a:t>
            </a:r>
            <a:r>
              <a:rPr lang="en-US" sz="2000" b="1" dirty="0" err="1"/>
              <a:t>Isabato</a:t>
            </a:r>
            <a:r>
              <a:rPr lang="en-US" sz="2000" b="1" dirty="0"/>
              <a:t>) </a:t>
            </a:r>
            <a:r>
              <a:rPr lang="en-US" sz="2000" b="1" dirty="0" err="1"/>
              <a:t>n’ahantu</a:t>
            </a:r>
            <a:r>
              <a:rPr lang="en-US" sz="2000" b="1" dirty="0"/>
              <a:t> (</a:t>
            </a:r>
            <a:r>
              <a:rPr lang="en-US" sz="2000" b="1" dirty="0" err="1"/>
              <a:t>ihema</a:t>
            </a:r>
            <a:r>
              <a:rPr lang="en-US" sz="2000" b="1" noProof="0" dirty="0"/>
              <a:t>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211290" y="4310006"/>
            <a:ext cx="3239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 err="1"/>
              <a:t>Isabato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itwibutsa</a:t>
            </a:r>
            <a:r>
              <a:rPr lang="en-US" sz="2000" b="1" spc="-70" dirty="0"/>
              <a:t> ko Imana </a:t>
            </a:r>
            <a:r>
              <a:rPr lang="en-US" sz="2000" b="1" spc="-70" dirty="0" err="1"/>
              <a:t>ari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Muremyi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wacu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n’Umucunguzi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wacu</a:t>
            </a:r>
            <a:r>
              <a:rPr lang="en-US" sz="2000" b="1" spc="-70" dirty="0"/>
              <a:t> (</a:t>
            </a:r>
            <a:r>
              <a:rPr lang="en-US" sz="2000" b="1" spc="-70" dirty="0" err="1"/>
              <a:t>Gutegeka</a:t>
            </a:r>
            <a:r>
              <a:rPr lang="en-US" sz="2000" b="1" spc="-70" dirty="0"/>
              <a:t> 5:15), </a:t>
            </a:r>
            <a:r>
              <a:rPr lang="en-US" sz="2000" b="1" spc="-70" dirty="0" err="1"/>
              <a:t>kandi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ikatujyana</a:t>
            </a:r>
            <a:r>
              <a:rPr lang="en-US" sz="2000" b="1" spc="-70" dirty="0"/>
              <a:t> mu </a:t>
            </a:r>
            <a:r>
              <a:rPr lang="en-US" sz="2000" b="1" spc="-70" dirty="0" err="1"/>
              <a:t>gihe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kizaza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ubwo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tuzishimira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kubana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iteka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ryose</a:t>
            </a:r>
            <a:br>
              <a:rPr lang="en-US" sz="2000" b="1" spc="-70" dirty="0"/>
            </a:br>
            <a:r>
              <a:rPr lang="en-US" sz="2000" b="1" spc="-70" dirty="0"/>
              <a:t>(</a:t>
            </a:r>
            <a:r>
              <a:rPr lang="en-US" sz="2000" b="1" spc="-70" dirty="0" err="1"/>
              <a:t>Yesaya</a:t>
            </a:r>
            <a:r>
              <a:rPr lang="en-US" sz="2000" b="1" spc="-70" dirty="0"/>
              <a:t> 66:22–23)</a:t>
            </a:r>
            <a:r>
              <a:rPr lang="en-US" sz="2000" b="1" spc="-70" noProof="0" dirty="0"/>
              <a:t>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890606"/>
            <a:ext cx="74316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Imana </a:t>
            </a:r>
            <a:r>
              <a:rPr lang="en-US" sz="2000" b="1" dirty="0" err="1"/>
              <a:t>yikubitiye</a:t>
            </a:r>
            <a:r>
              <a:rPr lang="en-US" sz="2000" b="1" dirty="0"/>
              <a:t> </a:t>
            </a:r>
            <a:r>
              <a:rPr lang="en-US" sz="2000" b="1" dirty="0" err="1"/>
              <a:t>Isabato</a:t>
            </a:r>
            <a:r>
              <a:rPr lang="en-US" sz="2000" b="1" dirty="0"/>
              <a:t> </a:t>
            </a:r>
            <a:r>
              <a:rPr lang="en-US" sz="2000" b="1" dirty="0" err="1"/>
              <a:t>nk’igihe</a:t>
            </a:r>
            <a:r>
              <a:rPr lang="en-US" sz="2000" b="1" dirty="0"/>
              <a:t> </a:t>
            </a:r>
            <a:r>
              <a:rPr lang="en-US" sz="2000" b="1" dirty="0" err="1"/>
              <a:t>cyihariye</a:t>
            </a:r>
            <a:r>
              <a:rPr lang="en-US" sz="2000" b="1" dirty="0"/>
              <a:t> </a:t>
            </a:r>
            <a:r>
              <a:rPr lang="en-US" sz="2000" b="1" dirty="0" err="1"/>
              <a:t>kuri</a:t>
            </a:r>
            <a:r>
              <a:rPr lang="en-US" sz="2000" b="1" dirty="0"/>
              <a:t> </a:t>
            </a:r>
            <a:r>
              <a:rPr lang="en-US" sz="2000" b="1" dirty="0" err="1"/>
              <a:t>twe</a:t>
            </a:r>
            <a:r>
              <a:rPr lang="en-US" sz="2000" b="1" dirty="0"/>
              <a:t> </a:t>
            </a:r>
            <a:r>
              <a:rPr lang="en-US" sz="2000" b="1" dirty="0" err="1"/>
              <a:t>cyo</a:t>
            </a:r>
            <a:r>
              <a:rPr lang="en-US" sz="2000" b="1" dirty="0"/>
              <a:t> </a:t>
            </a:r>
            <a:r>
              <a:rPr lang="en-US" sz="2000" b="1" dirty="0" err="1"/>
              <a:t>kwishimira</a:t>
            </a:r>
            <a:r>
              <a:rPr lang="en-US" sz="2000" b="1" dirty="0"/>
              <a:t> </a:t>
            </a:r>
            <a:r>
              <a:rPr lang="en-US" sz="2000" b="1" dirty="0" err="1"/>
              <a:t>kubana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mu </a:t>
            </a:r>
            <a:r>
              <a:rPr lang="en-US" sz="2000" b="1" dirty="0" err="1"/>
              <a:t>Irema</a:t>
            </a:r>
            <a:r>
              <a:rPr lang="en-US" sz="2000" b="1" dirty="0"/>
              <a:t> </a:t>
            </a:r>
            <a:r>
              <a:rPr lang="en-US" sz="2000" b="1" dirty="0" err="1"/>
              <a:t>ubwaryo</a:t>
            </a:r>
            <a:r>
              <a:rPr lang="en-US" sz="2000" b="1" dirty="0"/>
              <a:t> (</a:t>
            </a:r>
            <a:r>
              <a:rPr lang="en-US" sz="2000" b="1" dirty="0" err="1"/>
              <a:t>Itangiriro</a:t>
            </a:r>
            <a:r>
              <a:rPr lang="en-US" sz="2000" b="1" dirty="0"/>
              <a:t> 2:1–3; Kuva 20:11), </a:t>
            </a:r>
            <a:r>
              <a:rPr lang="en-US" sz="2000" b="1" dirty="0" err="1"/>
              <a:t>kandi</a:t>
            </a:r>
            <a:r>
              <a:rPr lang="en-US" sz="2000" b="1" dirty="0"/>
              <a:t> </a:t>
            </a:r>
            <a:r>
              <a:rPr lang="en-US" sz="2000" b="1" dirty="0" err="1"/>
              <a:t>yibutsa</a:t>
            </a:r>
            <a:r>
              <a:rPr lang="en-US" sz="2000" b="1" dirty="0"/>
              <a:t> </a:t>
            </a:r>
            <a:r>
              <a:rPr lang="en-US" sz="2000" b="1" dirty="0" err="1"/>
              <a:t>Isirayeli</a:t>
            </a:r>
            <a:r>
              <a:rPr lang="en-US" sz="2000" b="1" dirty="0"/>
              <a:t> </a:t>
            </a:r>
            <a:r>
              <a:rPr lang="en-US" sz="2000" b="1" dirty="0" err="1"/>
              <a:t>ibyo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gato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gutangaza</a:t>
            </a:r>
            <a:r>
              <a:rPr lang="en-US" sz="2000" b="1" dirty="0"/>
              <a:t> </a:t>
            </a:r>
            <a:r>
              <a:rPr lang="en-US" sz="2000" b="1" dirty="0" err="1"/>
              <a:t>Amategeko</a:t>
            </a:r>
            <a:r>
              <a:rPr lang="en-US" sz="2000" b="1" dirty="0"/>
              <a:t> </a:t>
            </a:r>
            <a:r>
              <a:rPr lang="en-US" sz="2000" b="1" dirty="0" err="1"/>
              <a:t>Cumi</a:t>
            </a:r>
            <a:r>
              <a:rPr lang="en-US" sz="2000" b="1" dirty="0"/>
              <a:t> (Kuva 16:22–29</a:t>
            </a:r>
            <a:r>
              <a:rPr lang="en-US" sz="2000" b="1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ITURO RY’UBUSHAKE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Mwakire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amaturo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aturwa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wanyu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wemezwa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n’umutima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azane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ituro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ry’izahabu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n’ifeza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n’umuringa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Umuhanga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wese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wo muri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areme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yategetse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byose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Kuva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557083" y="1399371"/>
            <a:ext cx="6782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20" dirty="0"/>
              <a:t>Hari </a:t>
            </a:r>
            <a:r>
              <a:rPr lang="en-US" sz="2000" b="1" spc="-120" dirty="0" err="1"/>
              <a:t>hariho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uburyo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bubiri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bwo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kugira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icyo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umuntu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atanga</a:t>
            </a:r>
            <a:r>
              <a:rPr lang="en-US" sz="2000" b="1" spc="-120" dirty="0"/>
              <a:t> mu </a:t>
            </a:r>
            <a:r>
              <a:rPr lang="en-US" sz="2000" b="1" spc="-120" dirty="0" err="1"/>
              <a:t>murimo</a:t>
            </a:r>
            <a:r>
              <a:rPr lang="en-US" sz="2000" b="1" spc="-120" dirty="0"/>
              <a:t> wo </a:t>
            </a:r>
            <a:r>
              <a:rPr lang="en-US" sz="2000" b="1" spc="-120" dirty="0" err="1"/>
              <a:t>gutegura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Ubuturo</a:t>
            </a:r>
            <a:r>
              <a:rPr lang="en-US" sz="2000" b="1" spc="-120" dirty="0"/>
              <a:t>: </a:t>
            </a:r>
            <a:r>
              <a:rPr lang="en-US" sz="2000" b="1" spc="-120" dirty="0" err="1"/>
              <a:t>gutanga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ibikoresho</a:t>
            </a:r>
            <a:r>
              <a:rPr lang="en-US" sz="2000" b="1" spc="-120" dirty="0"/>
              <a:t> no </a:t>
            </a:r>
            <a:r>
              <a:rPr lang="en-US" sz="2000" b="1" spc="-120" dirty="0" err="1"/>
              <a:t>gukora</a:t>
            </a:r>
            <a:r>
              <a:rPr lang="en-US" sz="2000" b="1" spc="-120" dirty="0"/>
              <a:t> </a:t>
            </a:r>
            <a:r>
              <a:rPr lang="en-US" sz="2000" b="1" spc="-120" dirty="0" err="1"/>
              <a:t>imirimo</a:t>
            </a:r>
            <a:r>
              <a:rPr lang="en-US" sz="2000" b="1" spc="-120" noProof="0" dirty="0"/>
              <a:t>.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523562"/>
            <a:ext cx="67931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Kugira</a:t>
            </a:r>
            <a:r>
              <a:rPr lang="en-US" sz="2000" b="1" dirty="0"/>
              <a:t> </a:t>
            </a:r>
            <a:r>
              <a:rPr lang="en-US" sz="2000" b="1" dirty="0" err="1"/>
              <a:t>ngo</a:t>
            </a:r>
            <a:r>
              <a:rPr lang="en-US" sz="2000" b="1" dirty="0"/>
              <a:t> </a:t>
            </a:r>
            <a:r>
              <a:rPr lang="en-US" sz="2000" b="1" dirty="0" err="1"/>
              <a:t>uyu</a:t>
            </a:r>
            <a:r>
              <a:rPr lang="en-US" sz="2000" b="1" dirty="0"/>
              <a:t> </a:t>
            </a:r>
            <a:r>
              <a:rPr lang="en-US" sz="2000" b="1" dirty="0" err="1"/>
              <a:t>murimo</a:t>
            </a:r>
            <a:r>
              <a:rPr lang="en-US" sz="2000" b="1" dirty="0"/>
              <a:t> </a:t>
            </a:r>
            <a:r>
              <a:rPr lang="en-US" sz="2000" b="1" dirty="0" err="1"/>
              <a:t>urangire</a:t>
            </a:r>
            <a:r>
              <a:rPr lang="en-US" sz="2000" b="1" dirty="0"/>
              <a:t>, </a:t>
            </a:r>
            <a:r>
              <a:rPr lang="en-US" sz="2000" b="1" dirty="0" err="1"/>
              <a:t>Umwuka</a:t>
            </a:r>
            <a:r>
              <a:rPr lang="en-US" sz="2000" b="1" dirty="0"/>
              <a:t> Wera </a:t>
            </a:r>
            <a:r>
              <a:rPr lang="en-US" sz="2000" b="1" dirty="0" err="1"/>
              <a:t>yahaye</a:t>
            </a:r>
            <a:r>
              <a:rPr lang="en-US" sz="2000" b="1" dirty="0"/>
              <a:t> </a:t>
            </a:r>
            <a:r>
              <a:rPr lang="en-US" sz="2000" b="1" dirty="0" err="1"/>
              <a:t>impano</a:t>
            </a:r>
            <a:r>
              <a:rPr lang="en-US" sz="2000" b="1" dirty="0"/>
              <a:t> </a:t>
            </a:r>
            <a:r>
              <a:rPr lang="en-US" sz="2000" b="1" dirty="0" err="1"/>
              <a:t>abakozi</a:t>
            </a:r>
            <a:r>
              <a:rPr lang="en-US" sz="2000" b="1" dirty="0"/>
              <a:t> </a:t>
            </a:r>
            <a:r>
              <a:rPr lang="en-US" sz="2000" b="1" dirty="0" err="1"/>
              <a:t>bose</a:t>
            </a:r>
            <a:r>
              <a:rPr lang="en-US" sz="2000" b="1" dirty="0"/>
              <a:t> (Kuva 35:30–36: 2). Mu </a:t>
            </a:r>
            <a:r>
              <a:rPr lang="en-US" sz="2000" b="1" dirty="0" err="1"/>
              <a:t>buryo</a:t>
            </a:r>
            <a:r>
              <a:rPr lang="en-US" sz="2000" b="1" dirty="0"/>
              <a:t> </a:t>
            </a:r>
            <a:r>
              <a:rPr lang="en-US" sz="2000" b="1" dirty="0" err="1"/>
              <a:t>nk’ubwo</a:t>
            </a:r>
            <a:r>
              <a:rPr lang="en-US" sz="2000" b="1" dirty="0"/>
              <a:t>, </a:t>
            </a:r>
            <a:r>
              <a:rPr lang="en-US" sz="2000" b="1" dirty="0" err="1"/>
              <a:t>yakomeje</a:t>
            </a:r>
            <a:r>
              <a:rPr lang="en-US" sz="2000" b="1" dirty="0"/>
              <a:t> </a:t>
            </a:r>
            <a:r>
              <a:rPr lang="en-US" sz="2000" b="1" dirty="0" err="1"/>
              <a:t>gutanga</a:t>
            </a:r>
            <a:r>
              <a:rPr lang="en-US" sz="2000" b="1" dirty="0"/>
              <a:t> </a:t>
            </a:r>
            <a:r>
              <a:rPr lang="en-US" sz="2000" b="1" dirty="0" err="1"/>
              <a:t>impano</a:t>
            </a:r>
            <a:r>
              <a:rPr lang="en-US" sz="2000" b="1" dirty="0"/>
              <a:t> </a:t>
            </a:r>
            <a:r>
              <a:rPr lang="en-US" sz="2000" b="1" dirty="0" err="1"/>
              <a:t>zikenewe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bantu</a:t>
            </a:r>
            <a:r>
              <a:rPr lang="en-US" sz="2000" b="1" dirty="0"/>
              <a:t> </a:t>
            </a:r>
            <a:r>
              <a:rPr lang="en-US" sz="2000" b="1" dirty="0" err="1"/>
              <a:t>bose</a:t>
            </a:r>
            <a:r>
              <a:rPr lang="en-US" sz="2000" b="1" dirty="0"/>
              <a:t> </a:t>
            </a:r>
            <a:r>
              <a:rPr lang="en-US" sz="2000" b="1" dirty="0" err="1"/>
              <a:t>bagira</a:t>
            </a:r>
            <a:r>
              <a:rPr lang="en-US" sz="2000" b="1" dirty="0"/>
              <a:t> </a:t>
            </a:r>
            <a:r>
              <a:rPr lang="en-US" sz="2000" b="1" dirty="0" err="1"/>
              <a:t>icyo</a:t>
            </a:r>
            <a:r>
              <a:rPr lang="en-US" sz="2000" b="1" dirty="0"/>
              <a:t> </a:t>
            </a:r>
            <a:r>
              <a:rPr lang="en-US" sz="2000" b="1" dirty="0" err="1"/>
              <a:t>bakora</a:t>
            </a:r>
            <a:r>
              <a:rPr lang="en-US" sz="2000" b="1" dirty="0"/>
              <a:t> mu </a:t>
            </a:r>
            <a:r>
              <a:rPr lang="en-US" sz="2000" b="1" dirty="0" err="1"/>
              <a:t>murimo</a:t>
            </a:r>
            <a:r>
              <a:rPr lang="en-US" sz="2000" b="1" dirty="0"/>
              <a:t> </a:t>
            </a:r>
            <a:r>
              <a:rPr lang="en-US" sz="2000" b="1" dirty="0" err="1"/>
              <a:t>w’Imana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637169"/>
            <a:ext cx="6786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bose</a:t>
            </a:r>
            <a:r>
              <a:rPr lang="en-US" sz="2000" b="1" dirty="0"/>
              <a:t> </a:t>
            </a:r>
            <a:r>
              <a:rPr lang="en-US" sz="2000" b="1" dirty="0" err="1"/>
              <a:t>bari</a:t>
            </a:r>
            <a:r>
              <a:rPr lang="en-US" sz="2000" b="1" dirty="0"/>
              <a:t> </a:t>
            </a:r>
            <a:r>
              <a:rPr lang="en-US" sz="2000" b="1" dirty="0" err="1"/>
              <a:t>bafite</a:t>
            </a:r>
            <a:r>
              <a:rPr lang="en-US" sz="2000" b="1" dirty="0"/>
              <a:t> </a:t>
            </a:r>
            <a:r>
              <a:rPr lang="en-US" sz="2000" b="1" dirty="0" err="1"/>
              <a:t>ubushake</a:t>
            </a:r>
            <a:r>
              <a:rPr lang="en-US" sz="2000" b="1" dirty="0"/>
              <a:t> </a:t>
            </a:r>
            <a:r>
              <a:rPr lang="en-US" sz="2000" b="1" dirty="0" err="1"/>
              <a:t>bwo</a:t>
            </a:r>
            <a:r>
              <a:rPr lang="en-US" sz="2000" b="1" dirty="0"/>
              <a:t> </a:t>
            </a:r>
            <a:r>
              <a:rPr lang="en-US" sz="2000" b="1" dirty="0" err="1"/>
              <a:t>kugira</a:t>
            </a:r>
            <a:r>
              <a:rPr lang="en-US" sz="2000" b="1" dirty="0"/>
              <a:t> </a:t>
            </a:r>
            <a:r>
              <a:rPr lang="en-US" sz="2000" b="1" dirty="0" err="1"/>
              <a:t>icyo</a:t>
            </a:r>
            <a:r>
              <a:rPr lang="en-US" sz="2000" b="1" dirty="0"/>
              <a:t> </a:t>
            </a:r>
            <a:r>
              <a:rPr lang="en-US" sz="2000" b="1" dirty="0" err="1"/>
              <a:t>bakora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buryo</a:t>
            </a:r>
            <a:r>
              <a:rPr lang="en-US" sz="2000" b="1" dirty="0"/>
              <a:t> </a:t>
            </a:r>
            <a:r>
              <a:rPr lang="en-US" sz="2000" b="1" dirty="0" err="1"/>
              <a:t>Besalēli</a:t>
            </a:r>
            <a:r>
              <a:rPr lang="en-US" sz="2000" b="1" dirty="0"/>
              <a:t>, </a:t>
            </a:r>
            <a:r>
              <a:rPr lang="en-US" sz="2000" b="1" dirty="0" err="1"/>
              <a:t>Oholiyabu</a:t>
            </a:r>
            <a:r>
              <a:rPr lang="en-US" sz="2000" b="1" dirty="0"/>
              <a:t>, </a:t>
            </a:r>
            <a:r>
              <a:rPr lang="en-US" sz="2000" b="1" dirty="0" err="1"/>
              <a:t>n’abandi</a:t>
            </a:r>
            <a:r>
              <a:rPr lang="en-US" sz="2000" b="1" dirty="0"/>
              <a:t> </a:t>
            </a:r>
            <a:r>
              <a:rPr lang="en-US" sz="2000" b="1" dirty="0" err="1"/>
              <a:t>bakozi</a:t>
            </a:r>
            <a:r>
              <a:rPr lang="en-US" sz="2000" b="1" dirty="0"/>
              <a:t> </a:t>
            </a:r>
            <a:r>
              <a:rPr lang="en-US" sz="2000" b="1" dirty="0" err="1"/>
              <a:t>basabye</a:t>
            </a:r>
            <a:r>
              <a:rPr lang="en-US" sz="2000" b="1" dirty="0"/>
              <a:t> Mose </a:t>
            </a:r>
            <a:r>
              <a:rPr lang="en-US" sz="2000" b="1" dirty="0" err="1"/>
              <a:t>kubuza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kuzana</a:t>
            </a:r>
            <a:r>
              <a:rPr lang="en-US" sz="2000" b="1" dirty="0"/>
              <a:t> </a:t>
            </a:r>
            <a:r>
              <a:rPr lang="en-US" sz="2000" b="1" dirty="0" err="1"/>
              <a:t>andi</a:t>
            </a:r>
            <a:r>
              <a:rPr lang="en-US" sz="2000" b="1" dirty="0"/>
              <a:t> </a:t>
            </a:r>
            <a:r>
              <a:rPr lang="en-US" sz="2000" b="1" dirty="0" err="1"/>
              <a:t>maturo</a:t>
            </a:r>
            <a:r>
              <a:rPr lang="en-US" sz="2000" b="1" dirty="0"/>
              <a:t> (Kuva 36:3–7</a:t>
            </a:r>
            <a:r>
              <a:rPr lang="en-US" sz="2000" b="1" noProof="0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4058552"/>
            <a:ext cx="6786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Byongeye</a:t>
            </a:r>
            <a:r>
              <a:rPr lang="en-US" sz="2000" b="1" dirty="0"/>
              <a:t> </a:t>
            </a:r>
            <a:r>
              <a:rPr lang="en-US" sz="2000" b="1" dirty="0" err="1"/>
              <a:t>kandi</a:t>
            </a:r>
            <a:r>
              <a:rPr lang="en-US" sz="2000" b="1" dirty="0"/>
              <a:t>, </a:t>
            </a:r>
            <a:r>
              <a:rPr lang="en-US" sz="2000" b="1" dirty="0" err="1"/>
              <a:t>hari</a:t>
            </a:r>
            <a:r>
              <a:rPr lang="en-US" sz="2000" b="1" dirty="0"/>
              <a:t> </a:t>
            </a:r>
            <a:r>
              <a:rPr lang="en-US" sz="2000" b="1" dirty="0" err="1"/>
              <a:t>hakenewe</a:t>
            </a:r>
            <a:r>
              <a:rPr lang="en-US" sz="2000" b="1" dirty="0"/>
              <a:t> </a:t>
            </a:r>
            <a:r>
              <a:rPr lang="en-US" sz="2000" b="1" dirty="0" err="1"/>
              <a:t>ubuhanga</a:t>
            </a:r>
            <a:r>
              <a:rPr lang="en-US" sz="2000" b="1" dirty="0"/>
              <a:t> </a:t>
            </a:r>
            <a:r>
              <a:rPr lang="en-US" sz="2000" b="1" dirty="0" err="1"/>
              <a:t>bw’abubatsi</a:t>
            </a:r>
            <a:r>
              <a:rPr lang="en-US" sz="2000" b="1" dirty="0"/>
              <a:t>, </a:t>
            </a:r>
            <a:r>
              <a:rPr lang="en-US" sz="2000" b="1" dirty="0" err="1"/>
              <a:t>abadozi</a:t>
            </a:r>
            <a:r>
              <a:rPr lang="en-US" sz="2000" b="1" dirty="0"/>
              <a:t>, </a:t>
            </a:r>
            <a:r>
              <a:rPr lang="en-US" sz="2000" b="1" dirty="0" err="1"/>
              <a:t>ababaji</a:t>
            </a:r>
            <a:r>
              <a:rPr lang="en-US" sz="2000" b="1" dirty="0"/>
              <a:t>, </a:t>
            </a:r>
            <a:r>
              <a:rPr lang="en-US" sz="2000" b="1" dirty="0" err="1"/>
              <a:t>abanyabugeni</a:t>
            </a:r>
            <a:r>
              <a:rPr lang="en-US" sz="2000" b="1" dirty="0"/>
              <a:t>, </a:t>
            </a:r>
            <a:r>
              <a:rPr lang="en-US" sz="2000" b="1" dirty="0" err="1"/>
              <a:t>abanyamitako</a:t>
            </a:r>
            <a:r>
              <a:rPr lang="en-US" sz="2000" b="1" dirty="0"/>
              <a:t>, </a:t>
            </a:r>
            <a:r>
              <a:rPr lang="en-US" sz="2000" b="1" dirty="0" err="1"/>
              <a:t>n’abandi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479935"/>
            <a:ext cx="6786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/>
              <a:t>Ibi </a:t>
            </a:r>
            <a:r>
              <a:rPr lang="en-US" sz="2000" b="1" spc="-70" dirty="0" err="1"/>
              <a:t>byose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byaturutse</a:t>
            </a:r>
            <a:r>
              <a:rPr lang="en-US" sz="2000" b="1" spc="-70" dirty="0"/>
              <a:t> he? </a:t>
            </a:r>
            <a:r>
              <a:rPr lang="en-US" sz="2000" b="1" spc="-70" dirty="0" err="1"/>
              <a:t>Byinshi</a:t>
            </a:r>
            <a:r>
              <a:rPr lang="en-US" sz="2000" b="1" spc="-70" dirty="0"/>
              <a:t> muri </a:t>
            </a:r>
            <a:r>
              <a:rPr lang="en-US" sz="2000" b="1" spc="-70" dirty="0" err="1"/>
              <a:t>byo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byaturutse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kubyo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Abisirayeli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bakuye</a:t>
            </a:r>
            <a:r>
              <a:rPr lang="en-US" sz="2000" b="1" spc="-70" dirty="0"/>
              <a:t> mu </a:t>
            </a:r>
            <a:r>
              <a:rPr lang="en-US" sz="2000" b="1" spc="-70" dirty="0" err="1"/>
              <a:t>Banyegiputa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igihe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bavagayo</a:t>
            </a:r>
            <a:r>
              <a:rPr lang="en-US" sz="2000" b="1" spc="-70" dirty="0"/>
              <a:t> (Kuva 11:2</a:t>
            </a:r>
            <a:r>
              <a:rPr lang="en-US" sz="2000" b="1" spc="-70" noProof="0" dirty="0"/>
              <a:t>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04071" y="2285765"/>
            <a:ext cx="6735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Hakoreshejwe</a:t>
            </a:r>
            <a:r>
              <a:rPr lang="en-US" sz="2000" b="1" dirty="0"/>
              <a:t> </a:t>
            </a:r>
            <a:r>
              <a:rPr lang="en-US" sz="2000" b="1" dirty="0" err="1"/>
              <a:t>ibirenga</a:t>
            </a:r>
            <a:r>
              <a:rPr lang="en-US" sz="2000" b="1" dirty="0"/>
              <a:t> </a:t>
            </a:r>
            <a:r>
              <a:rPr lang="en-US" sz="2000" b="1" dirty="0" err="1"/>
              <a:t>toni</a:t>
            </a:r>
            <a:r>
              <a:rPr lang="en-US" sz="2000" b="1" dirty="0"/>
              <a:t> </a:t>
            </a:r>
            <a:r>
              <a:rPr lang="en-US" sz="2000" b="1" dirty="0" err="1"/>
              <a:t>imwe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zahabu</a:t>
            </a:r>
            <a:r>
              <a:rPr lang="en-US" sz="2000" b="1" dirty="0"/>
              <a:t>, </a:t>
            </a:r>
            <a:r>
              <a:rPr lang="en-US" sz="2000" b="1" dirty="0" err="1"/>
              <a:t>toni</a:t>
            </a:r>
            <a:r>
              <a:rPr lang="en-US" sz="2000" b="1" dirty="0"/>
              <a:t> </a:t>
            </a:r>
            <a:r>
              <a:rPr lang="en-US" sz="2000" b="1" dirty="0" err="1"/>
              <a:t>zigera</a:t>
            </a:r>
            <a:r>
              <a:rPr lang="en-US" sz="2000" b="1" dirty="0"/>
              <a:t> </a:t>
            </a:r>
            <a:r>
              <a:rPr lang="en-US" sz="2000" b="1" dirty="0" err="1"/>
              <a:t>kuri</a:t>
            </a:r>
            <a:r>
              <a:rPr lang="en-US" sz="2000" b="1" dirty="0"/>
              <a:t> 3.75 za </a:t>
            </a:r>
            <a:r>
              <a:rPr lang="en-US" sz="2000" b="1" dirty="0" err="1"/>
              <a:t>feza</a:t>
            </a:r>
            <a:r>
              <a:rPr lang="en-US" sz="2000" b="1" dirty="0"/>
              <a:t>, </a:t>
            </a:r>
            <a:r>
              <a:rPr lang="en-US" sz="2000" b="1" dirty="0" err="1"/>
              <a:t>ndetse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toni</a:t>
            </a:r>
            <a:r>
              <a:rPr lang="en-US" sz="2000" b="1" dirty="0"/>
              <a:t> </a:t>
            </a:r>
            <a:r>
              <a:rPr lang="en-US" sz="2000" b="1" dirty="0" err="1"/>
              <a:t>zigera</a:t>
            </a:r>
            <a:r>
              <a:rPr lang="en-US" sz="2000" b="1" dirty="0"/>
              <a:t> </a:t>
            </a:r>
            <a:r>
              <a:rPr lang="en-US" sz="2000" b="1" dirty="0" err="1"/>
              <a:t>kuri</a:t>
            </a:r>
            <a:r>
              <a:rPr lang="en-US" sz="2000" b="1" dirty="0"/>
              <a:t> 2.5 </a:t>
            </a:r>
            <a:r>
              <a:rPr lang="en-US" sz="2000" b="1" dirty="0" err="1"/>
              <a:t>z’umuringa</a:t>
            </a:r>
            <a:r>
              <a:rPr lang="en-US" sz="2000" b="1" dirty="0"/>
              <a:t>, </a:t>
            </a:r>
            <a:r>
              <a:rPr lang="en-US" sz="2000" b="1" dirty="0" err="1"/>
              <a:t>hamwe</a:t>
            </a:r>
            <a:r>
              <a:rPr lang="en-US" sz="2000" b="1" dirty="0"/>
              <a:t> </a:t>
            </a:r>
            <a:r>
              <a:rPr lang="en-US" sz="2000" b="1" dirty="0" err="1"/>
              <a:t>n’ibiti</a:t>
            </a:r>
            <a:r>
              <a:rPr lang="en-US" sz="2000" b="1" dirty="0"/>
              <a:t> </a:t>
            </a:r>
            <a:r>
              <a:rPr lang="en-US" sz="2000" b="1" dirty="0" err="1"/>
              <a:t>n’imyambaro</a:t>
            </a:r>
            <a:r>
              <a:rPr lang="en-US" sz="2000" b="1" dirty="0"/>
              <a:t> </a:t>
            </a:r>
            <a:r>
              <a:rPr lang="en-US" sz="2000" b="1" dirty="0" err="1"/>
              <a:t>itandukanye</a:t>
            </a:r>
            <a:r>
              <a:rPr lang="en-US" sz="2000" b="1" dirty="0"/>
              <a:t> (Kuva 38:21–31</a:t>
            </a:r>
            <a:r>
              <a:rPr lang="en-US" sz="2000" b="1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2933700" y="875160"/>
            <a:ext cx="80523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latin typeface="Constantia" panose="02030602050306030303" pitchFamily="18" charset="0"/>
              </a:rPr>
              <a:t>“Imana </a:t>
            </a:r>
            <a:r>
              <a:rPr lang="en-US" sz="3200" b="1" dirty="0" err="1">
                <a:latin typeface="Constantia" panose="02030602050306030303" pitchFamily="18" charset="0"/>
              </a:rPr>
              <a:t>yashyize</a:t>
            </a:r>
            <a:r>
              <a:rPr lang="en-US" sz="3200" b="1" dirty="0">
                <a:latin typeface="Constantia" panose="02030602050306030303" pitchFamily="18" charset="0"/>
              </a:rPr>
              <a:t> mu </a:t>
            </a:r>
            <a:r>
              <a:rPr lang="en-US" sz="3200" b="1" dirty="0" err="1">
                <a:latin typeface="Constantia" panose="02030602050306030303" pitchFamily="18" charset="0"/>
              </a:rPr>
              <a:t>bagabo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n’abagore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impano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ziheranije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Abantu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batari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bamwe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yabahaye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impano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zitandukanye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Ntabwo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abantu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bose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bafite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imbaraga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z’imico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zimwe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cyangwa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ubuhanga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bwimbitse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kimwe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Ariko</a:t>
            </a:r>
            <a:r>
              <a:rPr lang="en-US" sz="3200" b="1" dirty="0">
                <a:latin typeface="Constantia" panose="02030602050306030303" pitchFamily="18" charset="0"/>
              </a:rPr>
              <a:t> buri </a:t>
            </a:r>
            <a:r>
              <a:rPr lang="en-US" sz="3200" b="1" dirty="0" err="1">
                <a:latin typeface="Constantia" panose="02030602050306030303" pitchFamily="18" charset="0"/>
              </a:rPr>
              <a:t>wese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agomba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gukoresha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impano</a:t>
            </a:r>
            <a:r>
              <a:rPr lang="en-US" sz="3200" b="1" dirty="0">
                <a:latin typeface="Constantia" panose="02030602050306030303" pitchFamily="18" charset="0"/>
              </a:rPr>
              <a:t> ze mu </a:t>
            </a:r>
            <a:r>
              <a:rPr lang="en-US" sz="3200" b="1" dirty="0" err="1">
                <a:latin typeface="Constantia" panose="02030602050306030303" pitchFamily="18" charset="0"/>
              </a:rPr>
              <a:t>murimo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w’Umwami</a:t>
            </a:r>
            <a:r>
              <a:rPr lang="en-US" sz="3200" b="1" dirty="0"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latin typeface="Constantia" panose="02030602050306030303" pitchFamily="18" charset="0"/>
              </a:rPr>
              <a:t>uko</a:t>
            </a:r>
            <a:r>
              <a:rPr lang="en-US" sz="3200" b="1" dirty="0">
                <a:latin typeface="Constantia" panose="02030602050306030303" pitchFamily="18" charset="0"/>
              </a:rPr>
              <a:t> iyi </a:t>
            </a:r>
            <a:r>
              <a:rPr lang="en-US" sz="3200" b="1" dirty="0" err="1">
                <a:latin typeface="Constantia" panose="02030602050306030303" pitchFamily="18" charset="0"/>
              </a:rPr>
              <a:t>mpano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ishobora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kuba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nto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kose</a:t>
            </a:r>
            <a:r>
              <a:rPr lang="en-US" sz="3200" b="1" dirty="0">
                <a:latin typeface="Constantia" panose="02030602050306030303" pitchFamily="18" charset="0"/>
              </a:rPr>
              <a:t>. </a:t>
            </a:r>
            <a:r>
              <a:rPr lang="en-US" sz="3200" b="1" dirty="0" err="1">
                <a:latin typeface="Constantia" panose="02030602050306030303" pitchFamily="18" charset="0"/>
              </a:rPr>
              <a:t>Igisonga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gikiranuka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kigenzura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neza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ibyo</a:t>
            </a:r>
            <a:r>
              <a:rPr lang="en-US" sz="3200" b="1" dirty="0"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latin typeface="Constantia" panose="02030602050306030303" pitchFamily="18" charset="0"/>
              </a:rPr>
              <a:t>cyaragijwe</a:t>
            </a:r>
            <a:r>
              <a:rPr lang="en-US" sz="32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081486" y="6162675"/>
            <a:ext cx="390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E.G. White, </a:t>
            </a:r>
            <a:r>
              <a:rPr lang="en-US" sz="1600" b="1" i="1" noProof="0" dirty="0"/>
              <a:t>The Upward Look</a:t>
            </a:r>
            <a:r>
              <a:rPr lang="en-US" sz="1600" b="1" noProof="0" dirty="0"/>
              <a:t>, December 31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UBUTURO BWERA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KUBAKWA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yitegereza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baremye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byose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abona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babikoze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yategetse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babikoze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Mose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abasabira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umugisha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Kuva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Ni </a:t>
            </a:r>
            <a:r>
              <a:rPr lang="en-US" sz="2000" b="1" dirty="0" err="1"/>
              <a:t>ibihe</a:t>
            </a:r>
            <a:r>
              <a:rPr lang="en-US" sz="2000" b="1" dirty="0"/>
              <a:t> </a:t>
            </a:r>
            <a:r>
              <a:rPr lang="en-US" sz="2000" b="1" dirty="0" err="1"/>
              <a:t>bintu</a:t>
            </a:r>
            <a:r>
              <a:rPr lang="en-US" sz="2000" b="1" dirty="0"/>
              <a:t> </a:t>
            </a:r>
            <a:r>
              <a:rPr lang="en-US" sz="2000" b="1" dirty="0" err="1"/>
              <a:t>byari</a:t>
            </a:r>
            <a:r>
              <a:rPr lang="en-US" sz="2000" b="1" dirty="0"/>
              <a:t> </a:t>
            </a:r>
            <a:r>
              <a:rPr lang="en-US" sz="2000" b="1" dirty="0" err="1"/>
              <a:t>bikenewe</a:t>
            </a:r>
            <a:r>
              <a:rPr lang="en-US" sz="2000" b="1" dirty="0"/>
              <a:t> </a:t>
            </a:r>
            <a:r>
              <a:rPr lang="en-US" sz="2000" b="1" dirty="0" err="1"/>
              <a:t>kugira</a:t>
            </a:r>
            <a:r>
              <a:rPr lang="en-US" sz="2000" b="1" dirty="0"/>
              <a:t> </a:t>
            </a:r>
            <a:r>
              <a:rPr lang="en-US" sz="2000" b="1" dirty="0" err="1"/>
              <a:t>ngo</a:t>
            </a:r>
            <a:r>
              <a:rPr lang="en-US" sz="2000" b="1" dirty="0"/>
              <a:t> </a:t>
            </a:r>
            <a:r>
              <a:rPr lang="en-US" sz="2000" b="1" dirty="0" err="1"/>
              <a:t>Ihema</a:t>
            </a:r>
            <a:r>
              <a:rPr lang="en-US" sz="2000" b="1" dirty="0"/>
              <a:t> </a:t>
            </a:r>
            <a:r>
              <a:rPr lang="en-US" sz="2000" b="1" dirty="0" err="1"/>
              <a:t>ry’Ibonaniro</a:t>
            </a:r>
            <a:r>
              <a:rPr lang="en-US" sz="2000" b="1" dirty="0"/>
              <a:t> </a:t>
            </a:r>
            <a:r>
              <a:rPr lang="en-US" sz="2000" b="1" dirty="0" err="1"/>
              <a:t>risohoze</a:t>
            </a:r>
            <a:r>
              <a:rPr lang="en-US" sz="2000" b="1" dirty="0"/>
              <a:t> </a:t>
            </a:r>
            <a:r>
              <a:rPr lang="en-US" sz="2000" b="1" dirty="0" err="1"/>
              <a:t>imirimo</a:t>
            </a:r>
            <a:r>
              <a:rPr lang="en-US" sz="2000" b="1" dirty="0"/>
              <a:t> </a:t>
            </a:r>
            <a:r>
              <a:rPr lang="en-US" sz="2000" b="1" dirty="0" err="1"/>
              <a:t>yaryo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883124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1304</Words>
  <Application>Microsoft Office PowerPoint</Application>
  <PresentationFormat>Panorámica</PresentationFormat>
  <Paragraphs>74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Times New Roman</vt:lpstr>
      <vt:lpstr>Constantia</vt:lpstr>
      <vt:lpstr>Calibri</vt:lpstr>
      <vt:lpstr>Comic Sans MS</vt:lpstr>
      <vt:lpstr>Avenir Next LT Pro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155</cp:revision>
  <dcterms:created xsi:type="dcterms:W3CDTF">2025-08-16T14:54:22Z</dcterms:created>
  <dcterms:modified xsi:type="dcterms:W3CDTF">2025-09-24T19:25:59Z</dcterms:modified>
</cp:coreProperties>
</file>