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6" autoAdjust="0"/>
    <p:restoredTop sz="94657"/>
  </p:normalViewPr>
  <p:slideViewPr>
    <p:cSldViewPr snapToGrid="0">
      <p:cViewPr varScale="1">
        <p:scale>
          <a:sx n="101" d="100"/>
          <a:sy n="101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 </a:t>
          </a:r>
          <a:r>
            <a:rPr lang="en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yarababonekeye</a:t>
          </a:r>
          <a:b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3:2–4;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5:13–14)</a:t>
          </a:r>
          <a:endParaRPr lang="en" sz="18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Basabwe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gukwetura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inkweto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zabo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3:5 ; 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 </a:t>
          </a:r>
          <a:r>
            <a:rPr lang="en-GB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yabasezeranije</a:t>
          </a:r>
          <a:r>
            <a:rPr lang="en-GB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kubana</a:t>
          </a:r>
          <a:r>
            <a:rPr lang="en-GB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nabo</a:t>
          </a:r>
          <a:r>
            <a:rPr lang="en-GB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3:12;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n" sz="18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Biziririje</a:t>
          </a:r>
          <a: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Pasika</a:t>
          </a:r>
          <a:b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12:21–23;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5:10)</a:t>
          </a:r>
          <a:endParaRPr lang="en" sz="18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Bambutse</a:t>
          </a:r>
          <a: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amazi</a:t>
          </a:r>
          <a: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banyuze</a:t>
          </a:r>
          <a: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butaka</a:t>
          </a:r>
          <a: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bwumutse</a:t>
          </a:r>
          <a:br>
            <a:rPr lang="en" sz="20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14:21–22; </a:t>
          </a:r>
          <a:r>
            <a:rPr lang="en" sz="16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6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3:14–17)</a:t>
          </a:r>
          <a:endParaRPr lang="en" sz="16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yaje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gihe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cy’umwe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igenda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gihe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cy’undi</a:t>
          </a:r>
          <a:b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700" b="1" spc="-12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16:4–5, 31; </a:t>
          </a:r>
          <a:r>
            <a:rPr lang="en" sz="1700" b="1" spc="-12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700" b="1" spc="-12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5:11–12)</a:t>
          </a:r>
          <a:endParaRPr lang="en" sz="1700" spc="-12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Bohereje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abatasi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gutata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igihugu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Kubara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13:1–3; </a:t>
          </a:r>
          <a:r>
            <a:rPr lang="en" sz="1800" b="1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2:1)</a:t>
          </a:r>
          <a:endParaRPr lang="en" sz="18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 custLinFactNeighborX="97104" custLinFactNeighborY="-249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AMBUKA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ujye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Kanani</a:t>
          </a: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 err="1"/>
            <a:t>Yosuwa</a:t>
          </a:r>
          <a:r>
            <a:rPr lang="en" sz="2000" b="1" noProof="0" dirty="0"/>
            <a:t> 1:1–9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 err="1"/>
            <a:t>Yosuwa</a:t>
          </a:r>
          <a:r>
            <a:rPr lang="en" sz="2000" b="1" noProof="0" dirty="0"/>
            <a:t> 1:1–5:12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UHĪNDŪRE Kanani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 err="1"/>
            <a:t>Yosuwa</a:t>
          </a:r>
          <a:r>
            <a:rPr lang="en" sz="2000" b="1" noProof="0" dirty="0"/>
            <a:t> 1:10–11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 err="1"/>
            <a:t>Yosuwa</a:t>
          </a:r>
          <a:r>
            <a:rPr lang="en" sz="2000" b="1" noProof="0" dirty="0"/>
            <a:t> 5:13–12:24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UGABANYE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igihugu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 err="1"/>
            <a:t>Yosuwa</a:t>
          </a:r>
          <a:r>
            <a:rPr lang="en" sz="2000" b="1" noProof="0" dirty="0"/>
            <a:t> 1:12–15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 err="1"/>
            <a:t>Yosuwa</a:t>
          </a:r>
          <a:r>
            <a:rPr lang="en" sz="2000" b="1" noProof="0" dirty="0"/>
            <a:t> 13:1–21:45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UNKORERE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wumvira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 err="1"/>
            <a:t>Yosuwa</a:t>
          </a:r>
          <a:r>
            <a:rPr lang="en" sz="2000" b="1" noProof="0" dirty="0"/>
            <a:t> 1:16–18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 err="1"/>
            <a:t>Yosuwa</a:t>
          </a:r>
          <a:r>
            <a:rPr lang="en" sz="2000" b="1" noProof="0" dirty="0"/>
            <a:t> 22:1–24:33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2964" y="0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 </a:t>
          </a:r>
          <a:r>
            <a:rPr lang="en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yarababonekeye</a:t>
          </a:r>
          <a:b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3:2–4;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5:13–14)</a:t>
          </a:r>
          <a:endParaRPr lang="en" sz="1800" kern="12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33" y="43369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Basabwe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gukwetura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inkweto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zabo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3:5 ; 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 </a:t>
          </a:r>
          <a:r>
            <a:rPr lang="en-GB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yabasezeranije</a:t>
          </a:r>
          <a:r>
            <a:rPr lang="en-GB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kubana</a:t>
          </a:r>
          <a:r>
            <a:rPr lang="en-GB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nabo</a:t>
          </a:r>
          <a:r>
            <a:rPr lang="en-GB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3:12;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n" sz="1800" kern="12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Biziririje</a:t>
          </a:r>
          <a: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Pasika</a:t>
          </a:r>
          <a:b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12:21–23;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5:10)</a:t>
          </a:r>
          <a:endParaRPr lang="en" sz="1800" kern="12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Bambutse</a:t>
          </a:r>
          <a: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amazi</a:t>
          </a:r>
          <a: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banyuze</a:t>
          </a:r>
          <a: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butaka</a:t>
          </a:r>
          <a: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bwumutse</a:t>
          </a:r>
          <a:br>
            <a:rPr lang="en" sz="20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14:21–22; </a:t>
          </a:r>
          <a:r>
            <a:rPr lang="en" sz="16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6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3:14–17)</a:t>
          </a:r>
          <a:endParaRPr lang="en" sz="1600" kern="12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yaje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gihe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cy’umwe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igenda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gihe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cy’undi</a:t>
          </a:r>
          <a:b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700" b="1" kern="1200" spc="-12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16:4–5, 31; </a:t>
          </a:r>
          <a:r>
            <a:rPr lang="en" sz="1700" b="1" kern="1200" spc="-12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700" b="1" kern="1200" spc="-12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5:11–12)</a:t>
          </a:r>
          <a:endParaRPr lang="en" sz="1700" kern="1200" spc="-12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Bohereje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abatasi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gutata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igihugu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Kubara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13:1–3; </a:t>
          </a:r>
          <a:r>
            <a:rPr lang="en" sz="1800" b="1" kern="1200" spc="-70" baseline="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spc="-7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2:1)</a:t>
          </a:r>
          <a:endParaRPr lang="en" sz="1800" kern="1200" spc="-70" baseline="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UNKORERE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wumvira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Yosuwa</a:t>
          </a:r>
          <a:r>
            <a:rPr lang="en" sz="2000" b="1" kern="1200" noProof="0" dirty="0"/>
            <a:t> 1:16–18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Yosuwa</a:t>
          </a:r>
          <a:r>
            <a:rPr lang="en" sz="2000" b="1" kern="1200" noProof="0" dirty="0"/>
            <a:t> 22:1–24:33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UGABANYE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igihugu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Yosuwa</a:t>
          </a:r>
          <a:r>
            <a:rPr lang="en" sz="2000" b="1" kern="1200" noProof="0" dirty="0"/>
            <a:t> 1:12–15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Yosuwa</a:t>
          </a:r>
          <a:r>
            <a:rPr lang="en" sz="2000" b="1" kern="1200" noProof="0" dirty="0"/>
            <a:t> 13:1–21:45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UHĪNDŪRE Kanani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Yosuwa</a:t>
          </a:r>
          <a:r>
            <a:rPr lang="en" sz="2000" b="1" kern="1200" noProof="0" dirty="0"/>
            <a:t> 1:10–11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Yosuwa</a:t>
          </a:r>
          <a:r>
            <a:rPr lang="en" sz="2000" b="1" kern="1200" noProof="0" dirty="0"/>
            <a:t> 5:13–12:24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AMBUKA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ujye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Kanani</a:t>
          </a: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Yosuwa</a:t>
          </a:r>
          <a:r>
            <a:rPr lang="en" sz="2000" b="1" kern="1200" noProof="0" dirty="0"/>
            <a:t> 1:1–9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Yosuwa</a:t>
          </a:r>
          <a:r>
            <a:rPr lang="en" sz="2000" b="1" kern="1200" noProof="0" dirty="0"/>
            <a:t> 1:1–5:12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AMABWIRIZA YO KUGERA KU NTEGO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-1" y="6519446"/>
            <a:ext cx="4105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en" sz="1600" b="1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Ukwakira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GUKOMERA NO GUSHIKAMA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Mbese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jye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ubigutegetse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komera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ushikame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ntutinye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ntukuke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umutima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kuko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yawe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iri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kumwe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nawe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uzajya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hose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40" dirty="0" err="1"/>
              <a:t>Mbere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gusaba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Yosuwa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gukomera</a:t>
            </a:r>
            <a:r>
              <a:rPr lang="en-GB" sz="2000" b="1" spc="-140" dirty="0"/>
              <a:t> no </a:t>
            </a:r>
            <a:r>
              <a:rPr lang="en-GB" sz="2000" b="1" spc="-140" dirty="0" err="1"/>
              <a:t>gushikama</a:t>
            </a:r>
            <a:r>
              <a:rPr lang="en-GB" sz="2000" b="1" spc="-140" dirty="0"/>
              <a:t> mu </a:t>
            </a:r>
            <a:r>
              <a:rPr lang="en-GB" sz="2000" b="1" spc="-140" dirty="0" err="1"/>
              <a:t>rugamba</a:t>
            </a:r>
            <a:r>
              <a:rPr lang="en-GB" sz="2000" b="1" spc="-140" dirty="0"/>
              <a:t> (</a:t>
            </a:r>
            <a:r>
              <a:rPr lang="en-GB" sz="2000" b="1" spc="-140" dirty="0" err="1"/>
              <a:t>Yosuwa</a:t>
            </a:r>
            <a:r>
              <a:rPr lang="en-GB" sz="2000" b="1" spc="-140" dirty="0"/>
              <a:t> 1:9), Imana </a:t>
            </a:r>
            <a:r>
              <a:rPr lang="en-GB" sz="2000" b="1" spc="-140" dirty="0" err="1"/>
              <a:t>yamusabye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gukomera</a:t>
            </a:r>
            <a:r>
              <a:rPr lang="en-GB" sz="2000" b="1" spc="-140" dirty="0"/>
              <a:t> no </a:t>
            </a:r>
            <a:r>
              <a:rPr lang="en-GB" sz="2000" b="1" spc="-140" dirty="0" err="1"/>
              <a:t>gushikama</a:t>
            </a:r>
            <a:r>
              <a:rPr lang="en-GB" sz="2000" b="1" spc="-140" dirty="0"/>
              <a:t> mu </a:t>
            </a:r>
            <a:r>
              <a:rPr lang="en-GB" sz="2000" b="1" spc="-140" dirty="0" err="1"/>
              <a:t>kumvira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Amategeko</a:t>
            </a:r>
            <a:r>
              <a:rPr lang="en-GB" sz="2000" b="1" spc="-140" dirty="0"/>
              <a:t> (</a:t>
            </a:r>
            <a:r>
              <a:rPr lang="en-GB" sz="2000" b="1" spc="-140" dirty="0" err="1"/>
              <a:t>Yosuwa</a:t>
            </a:r>
            <a:r>
              <a:rPr lang="en-GB" sz="2000" b="1" spc="-140" dirty="0"/>
              <a:t> 1:7)</a:t>
            </a:r>
            <a:r>
              <a:rPr lang="en" sz="2000" b="1" spc="-140" noProof="0" dirty="0"/>
              <a:t>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16087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16087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302489"/>
            <a:ext cx="65153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 </a:t>
            </a:r>
            <a:r>
              <a:rPr lang="en-GB" sz="2000" b="1" dirty="0" err="1"/>
              <a:t>ruhande</a:t>
            </a:r>
            <a:r>
              <a:rPr lang="en-GB" sz="2000" b="1" dirty="0"/>
              <a:t> </a:t>
            </a:r>
            <a:r>
              <a:rPr lang="en-GB" sz="2000" b="1" dirty="0" err="1"/>
              <a:t>rwayo</a:t>
            </a:r>
            <a:r>
              <a:rPr lang="en-GB" sz="2000" b="1" dirty="0"/>
              <a:t>, </a:t>
            </a:r>
            <a:r>
              <a:rPr lang="en-GB" sz="2000" b="1" dirty="0" err="1"/>
              <a:t>isezeranya</a:t>
            </a:r>
            <a:r>
              <a:rPr lang="en-GB" sz="2000" b="1" dirty="0"/>
              <a:t> </a:t>
            </a:r>
            <a:r>
              <a:rPr lang="en-GB" sz="2000" b="1" dirty="0" err="1"/>
              <a:t>iti</a:t>
            </a:r>
            <a:r>
              <a:rPr lang="en-GB" sz="2000" b="1" dirty="0"/>
              <a:t> “</a:t>
            </a:r>
            <a:r>
              <a:rPr lang="en-GB" sz="2000" b="1" dirty="0" err="1"/>
              <a:t>nzabana</a:t>
            </a:r>
            <a:r>
              <a:rPr lang="en-GB" sz="2000" b="1" dirty="0"/>
              <a:t> </a:t>
            </a:r>
            <a:r>
              <a:rPr lang="en-GB" sz="2000" b="1" dirty="0" err="1"/>
              <a:t>nawe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uzajya</a:t>
            </a:r>
            <a:r>
              <a:rPr lang="en-GB" sz="2000" b="1" dirty="0"/>
              <a:t> hose” (</a:t>
            </a:r>
            <a:r>
              <a:rPr lang="en-GB" sz="2000" b="1" dirty="0" err="1"/>
              <a:t>Yosuwa</a:t>
            </a:r>
            <a:r>
              <a:rPr lang="en-GB" sz="2000" b="1" dirty="0"/>
              <a:t> 1:9), </a:t>
            </a:r>
            <a:r>
              <a:rPr lang="en-GB" sz="2000" b="1" dirty="0" err="1"/>
              <a:t>idufasha</a:t>
            </a:r>
            <a:r>
              <a:rPr lang="en-GB" sz="2000" b="1" dirty="0"/>
              <a:t> </a:t>
            </a:r>
            <a:r>
              <a:rPr lang="en-GB" sz="2000" b="1" dirty="0" err="1"/>
              <a:t>kurwana</a:t>
            </a:r>
            <a:r>
              <a:rPr lang="en-GB" sz="2000" b="1" dirty="0"/>
              <a:t> </a:t>
            </a:r>
            <a:r>
              <a:rPr lang="en-GB" sz="2000" b="1" dirty="0" err="1"/>
              <a:t>urugamba</a:t>
            </a:r>
            <a:r>
              <a:rPr lang="en-GB" sz="2000" b="1" dirty="0"/>
              <a:t> </a:t>
            </a:r>
            <a:r>
              <a:rPr lang="en-GB" sz="2000" b="1" dirty="0" err="1"/>
              <a:t>turimo</a:t>
            </a:r>
            <a:r>
              <a:rPr lang="en-GB" sz="2000" b="1" dirty="0"/>
              <a:t>.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turwana</a:t>
            </a:r>
            <a:r>
              <a:rPr lang="en-GB" sz="2000" b="1" dirty="0"/>
              <a:t> </a:t>
            </a:r>
            <a:r>
              <a:rPr lang="en-GB" sz="2000" b="1" dirty="0" err="1"/>
              <a:t>n’abafite</a:t>
            </a:r>
            <a:r>
              <a:rPr lang="en-GB" sz="2000" b="1" dirty="0"/>
              <a:t> </a:t>
            </a:r>
            <a:r>
              <a:rPr lang="en-GB" sz="2000" b="1" dirty="0" err="1"/>
              <a:t>amaraso</a:t>
            </a:r>
            <a:r>
              <a:rPr lang="en-GB" sz="2000" b="1" dirty="0"/>
              <a:t> </a:t>
            </a:r>
            <a:r>
              <a:rPr lang="en-GB" sz="2000" b="1" dirty="0" err="1"/>
              <a:t>n’umubiri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turwana</a:t>
            </a:r>
            <a:r>
              <a:rPr lang="en-GB" sz="2000" b="1" dirty="0"/>
              <a:t> “</a:t>
            </a:r>
            <a:r>
              <a:rPr lang="en-GB" sz="2000" b="1" dirty="0" err="1"/>
              <a:t>n’abatware</a:t>
            </a:r>
            <a:r>
              <a:rPr lang="en-GB" sz="2000" b="1" dirty="0"/>
              <a:t> </a:t>
            </a:r>
            <a:r>
              <a:rPr lang="en-GB" sz="2000" b="1" dirty="0" err="1"/>
              <a:t>n’abafite</a:t>
            </a:r>
            <a:r>
              <a:rPr lang="en-GB" sz="2000" b="1" dirty="0"/>
              <a:t> </a:t>
            </a:r>
            <a:r>
              <a:rPr lang="en-GB" sz="2000" b="1" dirty="0" err="1"/>
              <a:t>ubushobozi</a:t>
            </a:r>
            <a:r>
              <a:rPr lang="en-GB" sz="2000" b="1" dirty="0"/>
              <a:t> </a:t>
            </a:r>
            <a:r>
              <a:rPr lang="en-GB" sz="2000" b="1" dirty="0" err="1"/>
              <a:t>n’abategeka</a:t>
            </a:r>
            <a:r>
              <a:rPr lang="en-GB" sz="2000" b="1" dirty="0"/>
              <a:t> iyi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y’umwijima</a:t>
            </a:r>
            <a:r>
              <a:rPr lang="en-GB" sz="2000" b="1" dirty="0"/>
              <a:t>, </a:t>
            </a:r>
            <a:r>
              <a:rPr lang="en-GB" sz="2000" b="1" dirty="0" err="1"/>
              <a:t>n’imyuka</a:t>
            </a:r>
            <a:r>
              <a:rPr lang="en-GB" sz="2000" b="1" dirty="0"/>
              <a:t> </a:t>
            </a:r>
            <a:r>
              <a:rPr lang="en-GB" sz="2000" b="1" dirty="0" err="1"/>
              <a:t>mibi</a:t>
            </a:r>
            <a:r>
              <a:rPr lang="en-GB" sz="2000" b="1" dirty="0"/>
              <a:t> </a:t>
            </a:r>
            <a:r>
              <a:rPr lang="en-GB" sz="2000" b="1" dirty="0" err="1"/>
              <a:t>y’ahantu</a:t>
            </a:r>
            <a:r>
              <a:rPr lang="en-GB" sz="2000" b="1" dirty="0"/>
              <a:t> </a:t>
            </a:r>
            <a:r>
              <a:rPr lang="en-GB" sz="2000" b="1" dirty="0" err="1"/>
              <a:t>ho</a:t>
            </a:r>
            <a:r>
              <a:rPr lang="en-GB" sz="2000" b="1" dirty="0"/>
              <a:t> mu </a:t>
            </a:r>
            <a:r>
              <a:rPr lang="en-GB" sz="2000" b="1" dirty="0" err="1"/>
              <a:t>ijuru</a:t>
            </a:r>
            <a:r>
              <a:rPr lang="en-GB" sz="2000" b="1" dirty="0"/>
              <a:t>” (</a:t>
            </a:r>
            <a:r>
              <a:rPr lang="en-GB" sz="2000" b="1" dirty="0" err="1"/>
              <a:t>Abefeso</a:t>
            </a:r>
            <a:r>
              <a:rPr lang="en-GB" sz="2000" b="1" dirty="0"/>
              <a:t> 6:12).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tubigereho</a:t>
            </a:r>
            <a:r>
              <a:rPr lang="en-GB" sz="2000" b="1" dirty="0"/>
              <a:t>, [Imana] </a:t>
            </a:r>
            <a:r>
              <a:rPr lang="en-GB" sz="2000" b="1" dirty="0" err="1"/>
              <a:t>yaduhaye</a:t>
            </a:r>
            <a:r>
              <a:rPr lang="en-GB" sz="2000" b="1" dirty="0"/>
              <a:t> </a:t>
            </a:r>
            <a:r>
              <a:rPr lang="en-GB" sz="2000" b="1" dirty="0" err="1"/>
              <a:t>intwaro</a:t>
            </a:r>
            <a:r>
              <a:rPr lang="en-GB" sz="2000" b="1" dirty="0"/>
              <a:t> </a:t>
            </a:r>
            <a:r>
              <a:rPr lang="en-GB" sz="2000" b="1" dirty="0" err="1"/>
              <a:t>zikenewe</a:t>
            </a:r>
            <a:r>
              <a:rPr lang="en-GB" sz="2000" b="1" dirty="0"/>
              <a:t> (</a:t>
            </a:r>
            <a:r>
              <a:rPr lang="en-GB" sz="2000" b="1" dirty="0" err="1"/>
              <a:t>Abefeso</a:t>
            </a:r>
            <a:r>
              <a:rPr lang="en-GB" sz="2000" b="1" dirty="0"/>
              <a:t> 6:13–17)</a:t>
            </a:r>
            <a:r>
              <a:rPr lang="en" sz="20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24448" y="2589353"/>
            <a:ext cx="8367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Uku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bimeze</a:t>
            </a:r>
            <a:r>
              <a:rPr lang="en-GB" sz="2000" b="1" spc="-70" dirty="0"/>
              <a:t> no muri </a:t>
            </a:r>
            <a:r>
              <a:rPr lang="en-GB" sz="2000" b="1" spc="-70" dirty="0" err="1"/>
              <a:t>iki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. Imana </a:t>
            </a:r>
            <a:r>
              <a:rPr lang="en-GB" sz="2000" b="1" spc="-70" dirty="0" err="1"/>
              <a:t>idusaba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gutwaranira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gukurikiza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yayo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Ibyahishuwe</a:t>
            </a:r>
            <a:r>
              <a:rPr lang="en-GB" sz="2000" b="1" spc="-70" dirty="0"/>
              <a:t> 14:12). Ibi </a:t>
            </a:r>
            <a:r>
              <a:rPr lang="en-GB" sz="2000" b="1" spc="-70" dirty="0" err="1"/>
              <a:t>bidusaba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ubutwari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bukomeye</a:t>
            </a:r>
            <a:r>
              <a:rPr lang="en" sz="2000" b="1" spc="-70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5" y="5818742"/>
            <a:ext cx="6515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Ibanga </a:t>
            </a:r>
            <a:r>
              <a:rPr lang="en-GB" sz="2000" b="1" dirty="0" err="1"/>
              <a:t>ryo</a:t>
            </a:r>
            <a:r>
              <a:rPr lang="en-GB" sz="2000" b="1" dirty="0"/>
              <a:t> </a:t>
            </a:r>
            <a:r>
              <a:rPr lang="en-GB" sz="2000" b="1" dirty="0" err="1"/>
              <a:t>kunesha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ukwiringira</a:t>
            </a:r>
            <a:r>
              <a:rPr lang="en-GB" sz="2000" b="1" dirty="0"/>
              <a:t> Imana </a:t>
            </a:r>
            <a:r>
              <a:rPr lang="en-GB" sz="2000" b="1" dirty="0" err="1"/>
              <a:t>byimazeyo</a:t>
            </a:r>
            <a:r>
              <a:rPr lang="en-GB" sz="2000" b="1" dirty="0"/>
              <a:t>. Kandi </a:t>
            </a:r>
            <a:r>
              <a:rPr lang="en-GB" sz="2000" b="1" dirty="0" err="1"/>
              <a:t>kubw’ibyo</a:t>
            </a:r>
            <a:r>
              <a:rPr lang="en-GB" sz="2000" b="1" dirty="0"/>
              <a:t>, </a:t>
            </a:r>
            <a:r>
              <a:rPr lang="en-GB" sz="2000" b="1" dirty="0" err="1"/>
              <a:t>dukeneye</a:t>
            </a:r>
            <a:r>
              <a:rPr lang="en-GB" sz="2000" b="1" dirty="0"/>
              <a:t> </a:t>
            </a:r>
            <a:r>
              <a:rPr lang="en-GB" sz="2000" b="1" dirty="0" err="1"/>
              <a:t>kugirana</a:t>
            </a:r>
            <a:r>
              <a:rPr lang="en-GB" sz="2000" b="1" dirty="0"/>
              <a:t> </a:t>
            </a:r>
            <a:r>
              <a:rPr lang="en-GB" sz="2000" b="1" dirty="0" err="1"/>
              <a:t>umubano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buri </a:t>
            </a:r>
            <a:r>
              <a:rPr lang="en-GB" sz="2000" b="1" dirty="0" err="1"/>
              <a:t>munsi</a:t>
            </a:r>
            <a:r>
              <a:rPr lang="en-GB" sz="2000" b="1" dirty="0"/>
              <a:t> (</a:t>
            </a:r>
            <a:r>
              <a:rPr lang="en-GB" sz="2000" b="1" dirty="0" err="1"/>
              <a:t>Abefeso</a:t>
            </a:r>
            <a:r>
              <a:rPr lang="en-GB" sz="2000" b="1" dirty="0"/>
              <a:t> 6:18</a:t>
            </a:r>
            <a:r>
              <a:rPr lang="en" sz="2000" b="1" noProof="0" dirty="0"/>
              <a:t>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GB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KUGERA KU NTEGO Y’UMURIMO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Ibiri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gitabo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cy’amategeko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ntukarorere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kubihamisha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akanwa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kawe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ujye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ubitekereza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manywa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nijoro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ubone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ukurikiza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ibyanditswemo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byose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Ni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uzahirwa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nzira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zawe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ukabashishwa</a:t>
            </a:r>
            <a:r>
              <a:rPr lang="en-GB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byose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973415"/>
            <a:ext cx="658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Tuzagera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ntego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dukurikiza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amahame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n’imicombonera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bigaragarira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Mategeko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. None se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ntibyaba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agakiza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gashingiye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mirimo</a:t>
            </a:r>
            <a:r>
              <a:rPr lang="en" sz="2000" b="1" spc="-70" noProof="0" dirty="0"/>
              <a:t>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/>
              <a:t>Uburyo</a:t>
            </a:r>
            <a:r>
              <a:rPr lang="en-GB" sz="2000" b="1" spc="-120" dirty="0"/>
              <a:t> Imana </a:t>
            </a:r>
            <a:r>
              <a:rPr lang="en-GB" sz="2000" b="1" spc="-120" dirty="0" err="1"/>
              <a:t>ibona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kugera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ntego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kwacu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ntibihura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n’uburyo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umuntu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abibona</a:t>
            </a:r>
            <a:r>
              <a:rPr lang="en" sz="2000" b="1" spc="-120" noProof="0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283112"/>
            <a:ext cx="45397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Kugera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ntego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by’igihwayihwayi</a:t>
            </a:r>
            <a:r>
              <a:rPr lang="en-GB" sz="2000" b="1" spc="-100" dirty="0"/>
              <a:t> muri iyi </a:t>
            </a:r>
            <a:r>
              <a:rPr lang="en-GB" sz="2000" b="1" spc="-100" dirty="0" err="1"/>
              <a:t>si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bishobora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kugerwaho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binyuze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kwica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amategeko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y’Imana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n’ay’abantu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ariko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si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biri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ntego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by’ukuri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by’iteka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ryose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1:8</a:t>
            </a:r>
            <a:r>
              <a:rPr lang="en" sz="2000" b="1" spc="-100" noProof="0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5048164"/>
            <a:ext cx="65876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Ntabwo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biri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rwose</a:t>
            </a:r>
            <a:r>
              <a:rPr lang="en-GB" sz="2000" b="1" spc="-100" dirty="0"/>
              <a:t>. Kwizera </a:t>
            </a:r>
            <a:r>
              <a:rPr lang="en-GB" sz="2000" b="1" spc="-100" dirty="0" err="1"/>
              <a:t>n’amategeko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ntabwo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birwanyana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hagati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yabyo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ahubwo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biruzuzanya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Abaroma</a:t>
            </a:r>
            <a:r>
              <a:rPr lang="en-GB" sz="2000" b="1" spc="-100" dirty="0"/>
              <a:t> 3:31). Iyo </a:t>
            </a:r>
            <a:r>
              <a:rPr lang="en-GB" sz="2000" b="1" spc="-100" dirty="0" err="1"/>
              <a:t>tuvuze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Amategeko</a:t>
            </a:r>
            <a:r>
              <a:rPr lang="en-GB" sz="2000" b="1" spc="-100" dirty="0"/>
              <a:t>, tuba </a:t>
            </a:r>
            <a:r>
              <a:rPr lang="en-GB" sz="2000" b="1" spc="-100" dirty="0" err="1"/>
              <a:t>tuvuga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uburyo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tugomba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kubaho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ntabwo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uburyo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twakijijwemo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Umubano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n’Imana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ugaragarira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kumvira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ubushake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bwayo</a:t>
            </a:r>
            <a:r>
              <a:rPr lang="en" sz="2000" b="1" spc="-10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spc="-70" noProof="0" dirty="0">
                <a:latin typeface="Constantia" panose="02030602050306030303" pitchFamily="18" charset="0"/>
              </a:rPr>
              <a:t>“</a:t>
            </a:r>
            <a:r>
              <a:rPr lang="en-GB" sz="2600" b="1" spc="-70" dirty="0" err="1">
                <a:latin typeface="Constantia" panose="02030602050306030303" pitchFamily="18" charset="0"/>
              </a:rPr>
              <a:t>Iteka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Umukristo</a:t>
            </a:r>
            <a:r>
              <a:rPr lang="en-GB" sz="2600" b="1" spc="-70" dirty="0">
                <a:latin typeface="Constantia" panose="02030602050306030303" pitchFamily="18" charset="0"/>
              </a:rPr>
              <a:t> aba </a:t>
            </a:r>
            <a:r>
              <a:rPr lang="en-GB" sz="2600" b="1" spc="-70" dirty="0" err="1">
                <a:latin typeface="Constantia" panose="02030602050306030303" pitchFamily="18" charset="0"/>
              </a:rPr>
              <a:t>afite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Uwiteka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ho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umufasha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ukomeye</a:t>
            </a:r>
            <a:r>
              <a:rPr lang="en-GB" sz="2600" b="1" spc="-70" dirty="0">
                <a:latin typeface="Constantia" panose="02030602050306030303" pitchFamily="18" charset="0"/>
              </a:rPr>
              <a:t>. </a:t>
            </a:r>
            <a:r>
              <a:rPr lang="en-GB" sz="2600" b="1" spc="-70" dirty="0" err="1">
                <a:latin typeface="Constantia" panose="02030602050306030303" pitchFamily="18" charset="0"/>
              </a:rPr>
              <a:t>Dushobra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kutamenya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inzira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Uwiteka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adufashirizamo</a:t>
            </a:r>
            <a:r>
              <a:rPr lang="en-GB" sz="2600" b="1" spc="-70" dirty="0">
                <a:latin typeface="Constantia" panose="02030602050306030303" pitchFamily="18" charset="0"/>
              </a:rPr>
              <a:t>; </a:t>
            </a:r>
            <a:r>
              <a:rPr lang="en-GB" sz="2600" b="1" spc="-70" dirty="0" err="1">
                <a:latin typeface="Constantia" panose="02030602050306030303" pitchFamily="18" charset="0"/>
              </a:rPr>
              <a:t>ariko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ibi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tubizi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neza</a:t>
            </a:r>
            <a:r>
              <a:rPr lang="en-GB" sz="2600" b="1" spc="-70" dirty="0">
                <a:latin typeface="Constantia" panose="02030602050306030303" pitchFamily="18" charset="0"/>
              </a:rPr>
              <a:t>: </a:t>
            </a:r>
            <a:r>
              <a:rPr lang="en-GB" sz="2600" b="1" spc="-70" dirty="0" err="1">
                <a:latin typeface="Constantia" panose="02030602050306030303" pitchFamily="18" charset="0"/>
              </a:rPr>
              <a:t>Ntazigera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atererana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abamwiringira</a:t>
            </a:r>
            <a:r>
              <a:rPr lang="en-GB" sz="2600" b="1" spc="-70" dirty="0">
                <a:latin typeface="Constantia" panose="02030602050306030303" pitchFamily="18" charset="0"/>
              </a:rPr>
              <a:t>. </a:t>
            </a:r>
            <a:r>
              <a:rPr lang="en-GB" sz="2600" b="1" spc="-70" dirty="0" err="1">
                <a:latin typeface="Constantia" panose="02030602050306030303" pitchFamily="18" charset="0"/>
              </a:rPr>
              <a:t>Iyaba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Abakristo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basobanukirwaga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incuro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nyinshi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Uwiteka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yabaciriye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inzira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kugira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ngo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imigambi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umwanzi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abafitiye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idasohora</a:t>
            </a:r>
            <a:r>
              <a:rPr lang="en-GB" sz="2600" b="1" spc="-70" dirty="0">
                <a:latin typeface="Constantia" panose="02030602050306030303" pitchFamily="18" charset="0"/>
              </a:rPr>
              <a:t>, </a:t>
            </a:r>
            <a:r>
              <a:rPr lang="en-GB" sz="2600" b="1" spc="-70" dirty="0" err="1">
                <a:latin typeface="Constantia" panose="02030602050306030303" pitchFamily="18" charset="0"/>
              </a:rPr>
              <a:t>ntibagwaguje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bitotomba</a:t>
            </a:r>
            <a:r>
              <a:rPr lang="en-GB" sz="2600" b="1" spc="-70" dirty="0">
                <a:latin typeface="Constantia" panose="02030602050306030303" pitchFamily="18" charset="0"/>
              </a:rPr>
              <a:t>. </a:t>
            </a:r>
            <a:r>
              <a:rPr lang="en-GB" sz="2600" b="1" spc="-70" dirty="0" err="1">
                <a:latin typeface="Constantia" panose="02030602050306030303" pitchFamily="18" charset="0"/>
              </a:rPr>
              <a:t>Ukwizera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kwabo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kwashikama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ku</a:t>
            </a:r>
            <a:r>
              <a:rPr lang="en-GB" sz="2600" b="1" spc="-70" dirty="0">
                <a:latin typeface="Constantia" panose="02030602050306030303" pitchFamily="18" charset="0"/>
              </a:rPr>
              <a:t> Mana, </a:t>
            </a:r>
            <a:r>
              <a:rPr lang="en-GB" sz="2600" b="1" spc="-70" dirty="0" err="1">
                <a:latin typeface="Constantia" panose="02030602050306030303" pitchFamily="18" charset="0"/>
              </a:rPr>
              <a:t>kandi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nta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kigeragezo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cyagira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imbaraga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yo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kubakura</a:t>
            </a:r>
            <a:r>
              <a:rPr lang="en-GB" sz="2600" b="1" spc="-70" dirty="0">
                <a:latin typeface="Constantia" panose="02030602050306030303" pitchFamily="18" charset="0"/>
              </a:rPr>
              <a:t> mu </a:t>
            </a:r>
            <a:r>
              <a:rPr lang="en-GB" sz="2600" b="1" spc="-70" dirty="0" err="1">
                <a:latin typeface="Constantia" panose="02030602050306030303" pitchFamily="18" charset="0"/>
              </a:rPr>
              <a:t>byimbo</a:t>
            </a:r>
            <a:r>
              <a:rPr lang="en-GB" sz="2600" b="1" spc="-70" dirty="0">
                <a:latin typeface="Constantia" panose="02030602050306030303" pitchFamily="18" charset="0"/>
              </a:rPr>
              <a:t>. </a:t>
            </a:r>
            <a:r>
              <a:rPr lang="en-GB" sz="2600" b="1" spc="-70" dirty="0" err="1">
                <a:latin typeface="Constantia" panose="02030602050306030303" pitchFamily="18" charset="0"/>
              </a:rPr>
              <a:t>Bazirikana</a:t>
            </a:r>
            <a:r>
              <a:rPr lang="en-GB" sz="2600" b="1" spc="-70" dirty="0">
                <a:latin typeface="Constantia" panose="02030602050306030303" pitchFamily="18" charset="0"/>
              </a:rPr>
              <a:t> ko Imana </a:t>
            </a:r>
            <a:r>
              <a:rPr lang="en-GB" sz="2600" b="1" spc="-70" dirty="0" err="1">
                <a:latin typeface="Constantia" panose="02030602050306030303" pitchFamily="18" charset="0"/>
              </a:rPr>
              <a:t>ari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yo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bwenge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bwabo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n’ububasha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bwabo</a:t>
            </a:r>
            <a:r>
              <a:rPr lang="en-GB" sz="2600" b="1" spc="-70" dirty="0">
                <a:latin typeface="Constantia" panose="02030602050306030303" pitchFamily="18" charset="0"/>
              </a:rPr>
              <a:t>, </a:t>
            </a:r>
            <a:r>
              <a:rPr lang="en-GB" sz="2600" b="1" spc="-70" dirty="0" err="1">
                <a:latin typeface="Constantia" panose="02030602050306030303" pitchFamily="18" charset="0"/>
              </a:rPr>
              <a:t>kandi</a:t>
            </a:r>
            <a:r>
              <a:rPr lang="en-GB" sz="2600" b="1" spc="-70" dirty="0">
                <a:latin typeface="Constantia" panose="02030602050306030303" pitchFamily="18" charset="0"/>
              </a:rPr>
              <a:t> Imana </a:t>
            </a:r>
            <a:r>
              <a:rPr lang="en-GB" sz="2600" b="1" spc="-70" dirty="0" err="1">
                <a:latin typeface="Constantia" panose="02030602050306030303" pitchFamily="18" charset="0"/>
              </a:rPr>
              <a:t>na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Yo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izatuma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ibyo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ishaka</a:t>
            </a:r>
            <a:r>
              <a:rPr lang="en-GB" sz="2600" b="1" spc="-70" dirty="0">
                <a:latin typeface="Constantia" panose="02030602050306030303" pitchFamily="18" charset="0"/>
              </a:rPr>
              <a:t> ko </a:t>
            </a:r>
            <a:r>
              <a:rPr lang="en-GB" sz="2600" b="1" spc="-70" dirty="0" err="1">
                <a:latin typeface="Constantia" panose="02030602050306030303" pitchFamily="18" charset="0"/>
              </a:rPr>
              <a:t>bibakorerwamo</a:t>
            </a:r>
            <a:r>
              <a:rPr lang="en-GB" sz="2600" b="1" spc="-70" dirty="0">
                <a:latin typeface="Constantia" panose="02030602050306030303" pitchFamily="18" charset="0"/>
              </a:rPr>
              <a:t> </a:t>
            </a:r>
            <a:r>
              <a:rPr lang="en-GB" sz="2600" b="1" spc="-70" dirty="0" err="1">
                <a:latin typeface="Constantia" panose="02030602050306030303" pitchFamily="18" charset="0"/>
              </a:rPr>
              <a:t>bibaho</a:t>
            </a:r>
            <a:r>
              <a:rPr lang="en" sz="2600" b="1" spc="-70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075568" y="5943600"/>
            <a:ext cx="3748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 err="1"/>
              <a:t>Abahanuzi</a:t>
            </a:r>
            <a:r>
              <a:rPr lang="en" sz="1600" b="1" i="1" noProof="0" dirty="0"/>
              <a:t> </a:t>
            </a:r>
            <a:r>
              <a:rPr lang="en" sz="1600" b="1" i="1" noProof="0" dirty="0" err="1"/>
              <a:t>n’Abami</a:t>
            </a:r>
            <a:r>
              <a:rPr lang="en" sz="1600" b="1" noProof="0" dirty="0"/>
              <a:t>, p. 535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116647"/>
            <a:ext cx="5254222" cy="61863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Icyakora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ukomere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ushikame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cyane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witondere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amategeko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yose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umugaragu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wanjye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Mose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yagutegetse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Ntuzayateshuke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uciye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iburyo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cyangwa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ibumoso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ubashishwe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byose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aho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uzajya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hose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en" sz="28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Y</a:t>
            </a:r>
            <a:r>
              <a:rPr kumimoji="0" lang="en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osuwa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 err="1">
                <a:solidFill>
                  <a:srgbClr val="0462B8"/>
                </a:solidFill>
              </a:rPr>
              <a:t>Ibibanza</a:t>
            </a:r>
            <a:r>
              <a:rPr lang="en" sz="2000" b="1" noProof="0" dirty="0">
                <a:solidFill>
                  <a:srgbClr val="0462B8"/>
                </a:solidFill>
              </a:rPr>
              <a:t> (</a:t>
            </a:r>
            <a:r>
              <a:rPr lang="en" sz="2000" b="1" dirty="0" err="1">
                <a:solidFill>
                  <a:srgbClr val="0462B8"/>
                </a:solidFill>
              </a:rPr>
              <a:t>Yo</a:t>
            </a:r>
            <a:r>
              <a:rPr lang="en" sz="2000" b="1" noProof="0" dirty="0" err="1">
                <a:solidFill>
                  <a:srgbClr val="0462B8"/>
                </a:solidFill>
              </a:rPr>
              <a:t>suwa</a:t>
            </a:r>
            <a:r>
              <a:rPr lang="en" sz="2000" b="1" noProof="0" dirty="0">
                <a:solidFill>
                  <a:srgbClr val="0462B8"/>
                </a:solidFill>
              </a:rPr>
              <a:t> 1:1–3):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Mose </a:t>
            </a:r>
            <a:r>
              <a:rPr lang="en" sz="2000" b="1" noProof="0" dirty="0" err="1"/>
              <a:t>na</a:t>
            </a:r>
            <a:r>
              <a:rPr lang="en" sz="2000" b="1" noProof="0" dirty="0"/>
              <a:t> </a:t>
            </a:r>
            <a:r>
              <a:rPr lang="en" sz="2000" b="1" noProof="0" dirty="0" err="1"/>
              <a:t>Yosuwa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Ibikubiye</a:t>
            </a:r>
            <a:r>
              <a:rPr lang="en" sz="2000" b="1" noProof="0" dirty="0"/>
              <a:t> </a:t>
            </a:r>
            <a:r>
              <a:rPr lang="en" sz="2000" b="1" dirty="0"/>
              <a:t>mu </a:t>
            </a:r>
            <a:r>
              <a:rPr lang="en" sz="2000" b="1" noProof="0" dirty="0" err="1"/>
              <a:t>gitabo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" sz="2000" b="1" spc="-70" noProof="0" dirty="0" err="1">
                <a:solidFill>
                  <a:srgbClr val="D10164"/>
                </a:solidFill>
              </a:rPr>
              <a:t>Umurimo</a:t>
            </a:r>
            <a:r>
              <a:rPr lang="en" sz="2000" b="1" spc="-70" noProof="0" dirty="0">
                <a:solidFill>
                  <a:srgbClr val="D10164"/>
                </a:solidFill>
              </a:rPr>
              <a:t> </a:t>
            </a:r>
            <a:r>
              <a:rPr lang="en" sz="2000" b="1" spc="-70" noProof="0" dirty="0" err="1">
                <a:solidFill>
                  <a:srgbClr val="D10164"/>
                </a:solidFill>
              </a:rPr>
              <a:t>wa</a:t>
            </a:r>
            <a:r>
              <a:rPr lang="en" sz="2000" b="1" spc="-70" noProof="0" dirty="0">
                <a:solidFill>
                  <a:srgbClr val="D10164"/>
                </a:solidFill>
              </a:rPr>
              <a:t> </a:t>
            </a:r>
            <a:r>
              <a:rPr lang="en" sz="2000" b="1" spc="-70" noProof="0" dirty="0" err="1">
                <a:solidFill>
                  <a:srgbClr val="D10164"/>
                </a:solidFill>
              </a:rPr>
              <a:t>Yosuwa</a:t>
            </a:r>
            <a:r>
              <a:rPr lang="en" sz="2000" b="1" spc="-70" noProof="0" dirty="0">
                <a:solidFill>
                  <a:srgbClr val="D10164"/>
                </a:solidFill>
              </a:rPr>
              <a:t> (</a:t>
            </a:r>
            <a:r>
              <a:rPr lang="en" sz="2000" b="1" spc="-70" dirty="0">
                <a:solidFill>
                  <a:srgbClr val="D10164"/>
                </a:solidFill>
              </a:rPr>
              <a:t>Y</a:t>
            </a:r>
            <a:r>
              <a:rPr lang="en" sz="2000" b="1" spc="-70" noProof="0" dirty="0" err="1">
                <a:solidFill>
                  <a:srgbClr val="D10164"/>
                </a:solidFill>
              </a:rPr>
              <a:t>osuwa</a:t>
            </a:r>
            <a:r>
              <a:rPr lang="en" sz="2000" b="1" spc="-70" noProof="0" dirty="0">
                <a:solidFill>
                  <a:srgbClr val="D10164"/>
                </a:solidFill>
              </a:rPr>
              <a:t> 1:4–9):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Kuragwa</a:t>
            </a:r>
            <a:r>
              <a:rPr lang="en" sz="2000" b="1" noProof="0" dirty="0"/>
              <a:t> </a:t>
            </a:r>
            <a:r>
              <a:rPr lang="en" sz="2000" b="1" noProof="0" dirty="0" err="1"/>
              <a:t>ibyasezeranywe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Gukomera</a:t>
            </a:r>
            <a:r>
              <a:rPr lang="en" sz="2000" b="1" noProof="0" dirty="0"/>
              <a:t> no </a:t>
            </a:r>
            <a:r>
              <a:rPr lang="en" sz="2000" b="1" noProof="0" dirty="0" err="1"/>
              <a:t>gushikama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Kugera</a:t>
            </a:r>
            <a:r>
              <a:rPr lang="en" sz="2000" b="1" noProof="0" dirty="0"/>
              <a:t> </a:t>
            </a:r>
            <a:r>
              <a:rPr lang="en" sz="2000" b="1" noProof="0" dirty="0" err="1"/>
              <a:t>ku</a:t>
            </a:r>
            <a:r>
              <a:rPr lang="en" sz="2000" b="1" noProof="0" dirty="0"/>
              <a:t> </a:t>
            </a:r>
            <a:r>
              <a:rPr lang="en" sz="2000" b="1" noProof="0" dirty="0" err="1"/>
              <a:t>ntego</a:t>
            </a:r>
            <a:r>
              <a:rPr lang="en" sz="2000" b="1" noProof="0" dirty="0"/>
              <a:t> </a:t>
            </a:r>
            <a:r>
              <a:rPr lang="en" sz="2000" b="1" noProof="0" dirty="0" err="1"/>
              <a:t>y’umurimo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y’imyaka</a:t>
            </a:r>
            <a:r>
              <a:rPr lang="en-GB" sz="2000" b="1" dirty="0"/>
              <a:t> 40 </a:t>
            </a:r>
            <a:r>
              <a:rPr lang="en-GB" sz="2000" b="1" dirty="0" err="1"/>
              <a:t>y’uruzerero</a:t>
            </a:r>
            <a:r>
              <a:rPr lang="en-GB" sz="2000" b="1" dirty="0"/>
              <a:t>, </a:t>
            </a:r>
            <a:r>
              <a:rPr lang="en-GB" sz="2000" b="1" dirty="0" err="1"/>
              <a:t>igisekuru</a:t>
            </a:r>
            <a:r>
              <a:rPr lang="en-GB" sz="2000" b="1" dirty="0"/>
              <a:t> </a:t>
            </a:r>
            <a:r>
              <a:rPr lang="en-GB" sz="2000" b="1" dirty="0" err="1"/>
              <a:t>gishya</a:t>
            </a:r>
            <a:r>
              <a:rPr lang="en-GB" sz="2000" b="1" dirty="0"/>
              <a:t> </a:t>
            </a:r>
            <a:r>
              <a:rPr lang="en-GB" sz="2000" b="1" dirty="0" err="1"/>
              <a:t>cyaraje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cyari</a:t>
            </a:r>
            <a:r>
              <a:rPr lang="en-GB" sz="2000" b="1" dirty="0"/>
              <a:t> </a:t>
            </a:r>
            <a:r>
              <a:rPr lang="en-GB" sz="2000" b="1" dirty="0" err="1"/>
              <a:t>kigeze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guhīndūra</a:t>
            </a:r>
            <a:r>
              <a:rPr lang="en-GB" sz="2000" b="1" dirty="0"/>
              <a:t> </a:t>
            </a:r>
            <a:r>
              <a:rPr lang="en-GB" sz="2000" b="1" dirty="0" err="1"/>
              <a:t>Igihugu</a:t>
            </a:r>
            <a:r>
              <a:rPr lang="en-GB" sz="2000" b="1" dirty="0"/>
              <a:t> </a:t>
            </a:r>
            <a:r>
              <a:rPr lang="en-GB" sz="2000" b="1" dirty="0" err="1"/>
              <a:t>cy’Isezerano</a:t>
            </a:r>
            <a:r>
              <a:rPr lang="en-GB" sz="2000" b="1" dirty="0"/>
              <a:t>. Mose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yarapfuye</a:t>
            </a:r>
            <a:r>
              <a:rPr lang="en-GB" sz="2000" b="1" dirty="0"/>
              <a:t>, maze Imana </a:t>
            </a:r>
            <a:r>
              <a:rPr lang="en-GB" sz="2000" b="1" dirty="0" err="1"/>
              <a:t>itoranya</a:t>
            </a:r>
            <a:r>
              <a:rPr lang="en-GB" sz="2000" b="1" dirty="0"/>
              <a:t> </a:t>
            </a:r>
            <a:r>
              <a:rPr lang="en-GB" sz="2000" b="1" dirty="0" err="1"/>
              <a:t>umuyobozi</a:t>
            </a:r>
            <a:r>
              <a:rPr lang="en-GB" sz="2000" b="1" dirty="0"/>
              <a:t> </a:t>
            </a:r>
            <a:r>
              <a:rPr lang="en-GB" sz="2000" b="1" dirty="0" err="1"/>
              <a:t>mushya</a:t>
            </a:r>
            <a:r>
              <a:rPr lang="en-GB" sz="2000" b="1" dirty="0"/>
              <a:t> </a:t>
            </a:r>
            <a:r>
              <a:rPr lang="en-GB" sz="2000" b="1" dirty="0" err="1"/>
              <a:t>kubw’iyi</a:t>
            </a:r>
            <a:r>
              <a:rPr lang="en-GB" sz="2000" b="1" dirty="0"/>
              <a:t> </a:t>
            </a:r>
            <a:r>
              <a:rPr lang="en-GB" sz="2000" b="1" dirty="0" err="1"/>
              <a:t>nshingano</a:t>
            </a:r>
            <a:r>
              <a:rPr lang="en-GB" sz="2000" b="1" dirty="0"/>
              <a:t>: </a:t>
            </a:r>
            <a:r>
              <a:rPr lang="en-GB" sz="2000" b="1" dirty="0" err="1"/>
              <a:t>Yosuwa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ab’igisekuru</a:t>
            </a:r>
            <a:r>
              <a:rPr lang="en-GB" sz="2000" b="1" dirty="0"/>
              <a:t> </a:t>
            </a:r>
            <a:r>
              <a:rPr lang="en-GB" sz="2000" b="1" dirty="0" err="1"/>
              <a:t>cy’iki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 (</a:t>
            </a:r>
            <a:r>
              <a:rPr lang="en-GB" sz="2000" b="1" dirty="0" err="1"/>
              <a:t>twebwe</a:t>
            </a:r>
            <a:r>
              <a:rPr lang="en-GB" sz="2000" b="1" dirty="0"/>
              <a:t>) </a:t>
            </a:r>
            <a:r>
              <a:rPr lang="en-GB" sz="2000" b="1" dirty="0" err="1"/>
              <a:t>bahagaze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ngabano</a:t>
            </a:r>
            <a:r>
              <a:rPr lang="en-GB" sz="2000" b="1" dirty="0"/>
              <a:t> za Kanani </a:t>
            </a:r>
            <a:r>
              <a:rPr lang="en-GB" sz="2000" b="1" dirty="0" err="1"/>
              <a:t>yo</a:t>
            </a:r>
            <a:r>
              <a:rPr lang="en-GB" sz="2000" b="1" dirty="0"/>
              <a:t> mu </a:t>
            </a:r>
            <a:r>
              <a:rPr lang="en-GB" sz="2000" b="1" dirty="0" err="1"/>
              <a:t>ijuru</a:t>
            </a:r>
            <a:r>
              <a:rPr lang="en-GB" sz="2000" b="1" dirty="0"/>
              <a:t>, </a:t>
            </a:r>
            <a:r>
              <a:rPr lang="en-GB" sz="2000" b="1" dirty="0" err="1"/>
              <a:t>irarika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</a:t>
            </a:r>
            <a:r>
              <a:rPr lang="en-GB" sz="2000" b="1" dirty="0" err="1"/>
              <a:t>riracyumvikana</a:t>
            </a:r>
            <a:r>
              <a:rPr lang="en-GB" sz="2000" b="1" dirty="0"/>
              <a:t> mu </a:t>
            </a:r>
            <a:r>
              <a:rPr lang="en-GB" sz="2000" b="1" dirty="0" err="1"/>
              <a:t>mbaraga</a:t>
            </a:r>
            <a:r>
              <a:rPr lang="en-GB" sz="2000" b="1" dirty="0"/>
              <a:t> </a:t>
            </a:r>
            <a:r>
              <a:rPr lang="en-GB" sz="2000" b="1" dirty="0" err="1"/>
              <a:t>zikomeye</a:t>
            </a:r>
            <a:r>
              <a:rPr lang="en" sz="2000" b="1" noProof="0" dirty="0"/>
              <a:t>: “</a:t>
            </a:r>
            <a:r>
              <a:rPr lang="en-GB" sz="2000" b="1" dirty="0" err="1"/>
              <a:t>ukomere</a:t>
            </a:r>
            <a:r>
              <a:rPr lang="en-GB" sz="2000" b="1" dirty="0"/>
              <a:t> </a:t>
            </a:r>
            <a:r>
              <a:rPr lang="en-GB" sz="2000" b="1" dirty="0" err="1"/>
              <a:t>ushikame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" sz="2000" b="1" noProof="0" dirty="0"/>
              <a:t>” (</a:t>
            </a:r>
            <a:r>
              <a:rPr lang="en" sz="2000" b="1" dirty="0" err="1"/>
              <a:t>Yosuwa</a:t>
            </a:r>
            <a:r>
              <a:rPr lang="en" sz="2000" b="1" dirty="0"/>
              <a:t> </a:t>
            </a:r>
            <a:r>
              <a:rPr lang="en" sz="2000" b="1" noProof="0" dirty="0"/>
              <a:t>1:7).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gutangira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urugamba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umuyobozi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mushya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ndetse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n’ab’igisekuru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gishya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bararikiwe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kwiringira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byimazeyo</a:t>
            </a:r>
            <a:r>
              <a:rPr lang="en" sz="2000" b="1" spc="-7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GB" noProof="0" dirty="0"/>
              <a:t>IBIBANZA</a:t>
            </a:r>
          </a:p>
          <a:p>
            <a:r>
              <a:rPr lang="en-GB" sz="5400" dirty="0"/>
              <a:t>(YOSUWA 1:1–3</a:t>
            </a:r>
            <a:r>
              <a:rPr lang="en" sz="5400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MOSE NA </a:t>
            </a:r>
            <a:r>
              <a:rPr lang="en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OSUWA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0" y="640636"/>
            <a:ext cx="65698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Ubwo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umugaragu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w’Uwiteka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yari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amaze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gupfa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abwira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mwene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umufasha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Mose </a:t>
            </a:r>
            <a:r>
              <a:rPr lang="en-GB" sz="2000" b="1" spc="-70" dirty="0" err="1"/>
              <a:t>avugwa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inshuro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cumi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n’imwe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gice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cy’igitabo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izina</a:t>
            </a:r>
            <a:r>
              <a:rPr lang="en-GB" sz="2000" b="1" spc="-70" dirty="0"/>
              <a:t> rye </a:t>
            </a:r>
            <a:r>
              <a:rPr lang="en-GB" sz="2000" b="1" spc="-70" dirty="0" err="1"/>
              <a:t>rikagaruka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inshuro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nyinshi</a:t>
            </a:r>
            <a:r>
              <a:rPr lang="en-GB" sz="2000" b="1" spc="-70" dirty="0"/>
              <a:t> mu bindi bice </a:t>
            </a:r>
            <a:r>
              <a:rPr lang="en-GB" sz="2000" b="1" spc="-70" dirty="0" err="1"/>
              <a:t>by’iki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gitabo</a:t>
            </a:r>
            <a:r>
              <a:rPr lang="en" sz="2000" b="1" spc="-70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370424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3293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Nubwo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igice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mbere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kivuga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ibyerekeranye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n’isimburana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hagati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y’abayobozi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babiri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bakomeye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Isirayeli</a:t>
            </a:r>
            <a:r>
              <a:rPr lang="en-GB" sz="2000" b="1" spc="-100" dirty="0"/>
              <a:t>, muri </a:t>
            </a:r>
            <a:r>
              <a:rPr lang="en-GB" sz="2000" b="1" spc="-100" dirty="0" err="1"/>
              <a:t>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ugaragara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nk’uw’ibanze</a:t>
            </a:r>
            <a:r>
              <a:rPr lang="en-GB" sz="2000" b="1" spc="-100" dirty="0"/>
              <a:t> muri </a:t>
            </a:r>
            <a:r>
              <a:rPr lang="en-GB" sz="2000" b="1" spc="-100" dirty="0" err="1"/>
              <a:t>iki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gitabo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Uw’ingenzi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ni</a:t>
            </a:r>
            <a:r>
              <a:rPr lang="en-GB" sz="2000" b="1" spc="-100" dirty="0"/>
              <a:t> Imana </a:t>
            </a:r>
            <a:r>
              <a:rPr lang="en-GB" sz="2000" b="1" spc="-100" dirty="0" err="1"/>
              <a:t>ubwayo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nyir’amagambo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atangira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iki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gitabo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ubuyobozi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bukaba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insanganyamatsiko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yiganje</a:t>
            </a:r>
            <a:r>
              <a:rPr lang="en-GB" sz="2000" b="1" spc="-100" dirty="0"/>
              <a:t> muri </a:t>
            </a:r>
            <a:r>
              <a:rPr lang="en-GB" sz="2000" b="1" spc="-100" dirty="0" err="1"/>
              <a:t>cyo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Nta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gushidikanya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muyobozi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nyawe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We</a:t>
            </a:r>
            <a:r>
              <a:rPr lang="en" sz="2000" b="1" spc="-100" noProof="0" dirty="0"/>
              <a:t>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Hariho</a:t>
            </a:r>
            <a:r>
              <a:rPr lang="en-GB" sz="2000" b="1" dirty="0"/>
              <a:t> </a:t>
            </a:r>
            <a:r>
              <a:rPr lang="en-GB" sz="2000" b="1" dirty="0" err="1"/>
              <a:t>byinshi</a:t>
            </a:r>
            <a:r>
              <a:rPr lang="en-GB" sz="2000" b="1" dirty="0"/>
              <a:t> aba </a:t>
            </a:r>
            <a:r>
              <a:rPr lang="en-GB" sz="2000" b="1" dirty="0" err="1"/>
              <a:t>bayobozi</a:t>
            </a:r>
            <a:r>
              <a:rPr lang="en-GB" sz="2000" b="1" dirty="0"/>
              <a:t> </a:t>
            </a:r>
            <a:r>
              <a:rPr lang="en-GB" sz="2000" b="1" dirty="0" err="1"/>
              <a:t>bombi</a:t>
            </a:r>
            <a:r>
              <a:rPr lang="en-GB" sz="2000" b="1" dirty="0"/>
              <a:t> </a:t>
            </a:r>
            <a:r>
              <a:rPr lang="en-GB" sz="2000" b="1" dirty="0" err="1"/>
              <a:t>bahuriyeho</a:t>
            </a:r>
            <a:r>
              <a:rPr lang="en" sz="2000" b="1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spc="-160" noProof="0" dirty="0">
                <a:latin typeface="Constantia" panose="02030602050306030303" pitchFamily="18" charset="0"/>
              </a:rPr>
              <a:t>“</a:t>
            </a:r>
            <a:r>
              <a:rPr lang="en-GB" sz="2600" b="1" spc="-160" dirty="0" err="1">
                <a:latin typeface="Constantia" panose="02030602050306030303" pitchFamily="18" charset="0"/>
              </a:rPr>
              <a:t>Ubwo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Yosuwa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ni</a:t>
            </a:r>
            <a:r>
              <a:rPr lang="en-GB" sz="2600" b="1" spc="-160" dirty="0">
                <a:latin typeface="Constantia" panose="02030602050306030303" pitchFamily="18" charset="0"/>
              </a:rPr>
              <a:t> we </a:t>
            </a:r>
            <a:r>
              <a:rPr lang="en-GB" sz="2600" b="1" spc="-160" dirty="0" err="1">
                <a:latin typeface="Constantia" panose="02030602050306030303" pitchFamily="18" charset="0"/>
              </a:rPr>
              <a:t>wari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umuyobozi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wemewe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w’Abisirayeli</a:t>
            </a:r>
            <a:r>
              <a:rPr lang="en-GB" sz="2600" b="1" spc="-160" dirty="0">
                <a:latin typeface="Constantia" panose="02030602050306030303" pitchFamily="18" charset="0"/>
              </a:rPr>
              <a:t>. Yari </a:t>
            </a:r>
            <a:r>
              <a:rPr lang="en-GB" sz="2600" b="1" spc="-160" dirty="0" err="1">
                <a:latin typeface="Constantia" panose="02030602050306030303" pitchFamily="18" charset="0"/>
              </a:rPr>
              <a:t>azwi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cyane</a:t>
            </a:r>
            <a:r>
              <a:rPr lang="en-GB" sz="2600" b="1" spc="-160" dirty="0">
                <a:latin typeface="Constantia" panose="02030602050306030303" pitchFamily="18" charset="0"/>
              </a:rPr>
              <a:t> ko </a:t>
            </a:r>
            <a:r>
              <a:rPr lang="en-GB" sz="2600" b="1" spc="-160" dirty="0" err="1">
                <a:latin typeface="Constantia" panose="02030602050306030303" pitchFamily="18" charset="0"/>
              </a:rPr>
              <a:t>ari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umuntu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w’intwari</a:t>
            </a:r>
            <a:r>
              <a:rPr lang="en-GB" sz="2600" b="1" spc="-160" dirty="0">
                <a:latin typeface="Constantia" panose="02030602050306030303" pitchFamily="18" charset="0"/>
              </a:rPr>
              <a:t>, </a:t>
            </a:r>
            <a:r>
              <a:rPr lang="en-GB" sz="2600" b="1" spc="-160" dirty="0" err="1">
                <a:latin typeface="Constantia" panose="02030602050306030303" pitchFamily="18" charset="0"/>
              </a:rPr>
              <a:t>kandi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icyo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gihe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impano</a:t>
            </a:r>
            <a:r>
              <a:rPr lang="en-GB" sz="2600" b="1" spc="-160" dirty="0">
                <a:latin typeface="Constantia" panose="02030602050306030303" pitchFamily="18" charset="0"/>
              </a:rPr>
              <a:t> ze </a:t>
            </a:r>
            <a:r>
              <a:rPr lang="en-GB" sz="2600" b="1" spc="-160" dirty="0" err="1">
                <a:latin typeface="Constantia" panose="02030602050306030303" pitchFamily="18" charset="0"/>
              </a:rPr>
              <a:t>n’ubupfura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bwe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byahawe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agaciro</a:t>
            </a:r>
            <a:r>
              <a:rPr lang="en-GB" sz="2600" b="1" spc="-160" dirty="0">
                <a:latin typeface="Constantia" panose="02030602050306030303" pitchFamily="18" charset="0"/>
              </a:rPr>
              <a:t> mu </a:t>
            </a:r>
            <a:r>
              <a:rPr lang="en-GB" sz="2600" b="1" spc="-160" dirty="0" err="1">
                <a:latin typeface="Constantia" panose="02030602050306030303" pitchFamily="18" charset="0"/>
              </a:rPr>
              <a:t>buryo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bwihariye</a:t>
            </a:r>
            <a:r>
              <a:rPr lang="en-GB" sz="2600" b="1" spc="-160" dirty="0">
                <a:latin typeface="Constantia" panose="02030602050306030303" pitchFamily="18" charset="0"/>
              </a:rPr>
              <a:t> mu </a:t>
            </a:r>
            <a:r>
              <a:rPr lang="en-GB" sz="2600" b="1" spc="-160" dirty="0" err="1">
                <a:latin typeface="Constantia" panose="02030602050306030303" pitchFamily="18" charset="0"/>
              </a:rPr>
              <a:t>mateka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y’ubwoko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bwe</a:t>
            </a:r>
            <a:r>
              <a:rPr lang="en-GB" sz="2600" b="1" spc="-160" dirty="0">
                <a:latin typeface="Constantia" panose="02030602050306030303" pitchFamily="18" charset="0"/>
              </a:rPr>
              <a:t>. </a:t>
            </a:r>
            <a:r>
              <a:rPr lang="en-GB" sz="2600" b="1" spc="-160" dirty="0" err="1">
                <a:latin typeface="Constantia" panose="02030602050306030303" pitchFamily="18" charset="0"/>
              </a:rPr>
              <a:t>Kugira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ubutwari</a:t>
            </a:r>
            <a:r>
              <a:rPr lang="en-GB" sz="2600" b="1" spc="-160" dirty="0">
                <a:latin typeface="Constantia" panose="02030602050306030303" pitchFamily="18" charset="0"/>
              </a:rPr>
              <a:t>, </a:t>
            </a:r>
            <a:r>
              <a:rPr lang="en-GB" sz="2600" b="1" spc="-160" dirty="0" err="1">
                <a:latin typeface="Constantia" panose="02030602050306030303" pitchFamily="18" charset="0"/>
              </a:rPr>
              <a:t>kudakebakeba</a:t>
            </a:r>
            <a:r>
              <a:rPr lang="en-GB" sz="2600" b="1" spc="-160" dirty="0">
                <a:latin typeface="Constantia" panose="02030602050306030303" pitchFamily="18" charset="0"/>
              </a:rPr>
              <a:t>, </a:t>
            </a:r>
            <a:r>
              <a:rPr lang="en-GB" sz="2600" b="1" spc="-160" dirty="0" err="1">
                <a:latin typeface="Constantia" panose="02030602050306030303" pitchFamily="18" charset="0"/>
              </a:rPr>
              <a:t>kwihangana</a:t>
            </a:r>
            <a:r>
              <a:rPr lang="en-GB" sz="2600" b="1" spc="-160" dirty="0">
                <a:latin typeface="Constantia" panose="02030602050306030303" pitchFamily="18" charset="0"/>
              </a:rPr>
              <a:t>, </a:t>
            </a:r>
            <a:r>
              <a:rPr lang="en-GB" sz="2600" b="1" spc="-160" dirty="0" err="1">
                <a:latin typeface="Constantia" panose="02030602050306030303" pitchFamily="18" charset="0"/>
              </a:rPr>
              <a:t>ubutungane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ndetse</a:t>
            </a:r>
            <a:r>
              <a:rPr lang="en-GB" sz="2600" b="1" spc="-160" dirty="0">
                <a:latin typeface="Constantia" panose="02030602050306030303" pitchFamily="18" charset="0"/>
              </a:rPr>
              <a:t> no </a:t>
            </a:r>
            <a:r>
              <a:rPr lang="en-GB" sz="2600" b="1" spc="-160" dirty="0" err="1">
                <a:latin typeface="Constantia" panose="02030602050306030303" pitchFamily="18" charset="0"/>
              </a:rPr>
              <a:t>kutita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ku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nyungu</a:t>
            </a:r>
            <a:r>
              <a:rPr lang="en-GB" sz="2600" b="1" spc="-160" dirty="0">
                <a:latin typeface="Constantia" panose="02030602050306030303" pitchFamily="18" charset="0"/>
              </a:rPr>
              <a:t> ze </a:t>
            </a:r>
            <a:r>
              <a:rPr lang="en-GB" sz="2600" b="1" spc="-160" dirty="0" err="1">
                <a:latin typeface="Constantia" panose="02030602050306030303" pitchFamily="18" charset="0"/>
              </a:rPr>
              <a:t>bwite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kubwo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kwita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kubo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yari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ashinzwe</a:t>
            </a:r>
            <a:r>
              <a:rPr lang="en-GB" sz="2600" b="1" spc="-160" dirty="0">
                <a:latin typeface="Constantia" panose="02030602050306030303" pitchFamily="18" charset="0"/>
              </a:rPr>
              <a:t>, </a:t>
            </a:r>
            <a:r>
              <a:rPr lang="en-GB" sz="2600" b="1" spc="-160" dirty="0" err="1">
                <a:latin typeface="Constantia" panose="02030602050306030303" pitchFamily="18" charset="0"/>
              </a:rPr>
              <a:t>ndetse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ikiruta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byose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agakoreshwa</a:t>
            </a:r>
            <a:r>
              <a:rPr lang="en-GB" sz="2600" b="1" spc="-160" dirty="0">
                <a:latin typeface="Constantia" panose="02030602050306030303" pitchFamily="18" charset="0"/>
              </a:rPr>
              <a:t> no </a:t>
            </a:r>
            <a:r>
              <a:rPr lang="en-GB" sz="2600" b="1" spc="-160" dirty="0" err="1">
                <a:latin typeface="Constantia" panose="02030602050306030303" pitchFamily="18" charset="0"/>
              </a:rPr>
              <a:t>kwizera</a:t>
            </a:r>
            <a:r>
              <a:rPr lang="en-GB" sz="2600" b="1" spc="-160" dirty="0">
                <a:latin typeface="Constantia" panose="02030602050306030303" pitchFamily="18" charset="0"/>
              </a:rPr>
              <a:t> Imana </a:t>
            </a:r>
            <a:r>
              <a:rPr lang="en-GB" sz="2600" b="1" spc="-160" dirty="0" err="1">
                <a:latin typeface="Constantia" panose="02030602050306030303" pitchFamily="18" charset="0"/>
              </a:rPr>
              <a:t>kuzima</a:t>
            </a:r>
            <a:r>
              <a:rPr lang="en-GB" sz="2600" b="1" spc="-160" dirty="0">
                <a:latin typeface="Constantia" panose="02030602050306030303" pitchFamily="18" charset="0"/>
              </a:rPr>
              <a:t>; </a:t>
            </a:r>
            <a:r>
              <a:rPr lang="en-GB" sz="2600" b="1" spc="-160" dirty="0" err="1">
                <a:latin typeface="Constantia" panose="02030602050306030303" pitchFamily="18" charset="0"/>
              </a:rPr>
              <a:t>iyo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ni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yo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mico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yarangaga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umugabo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watoranyijwe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n’Imana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kugira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ngo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ayobore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ingabo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z’Abisirayeli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azinjize</a:t>
            </a:r>
            <a:r>
              <a:rPr lang="en-GB" sz="2600" b="1" spc="-160" dirty="0">
                <a:latin typeface="Constantia" panose="02030602050306030303" pitchFamily="18" charset="0"/>
              </a:rPr>
              <a:t> mu </a:t>
            </a:r>
            <a:r>
              <a:rPr lang="en-GB" sz="2600" b="1" spc="-160" dirty="0" err="1">
                <a:latin typeface="Constantia" panose="02030602050306030303" pitchFamily="18" charset="0"/>
              </a:rPr>
              <a:t>Gihugu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cy’Isezerano</a:t>
            </a:r>
            <a:r>
              <a:rPr lang="en-GB" sz="2600" b="1" spc="-160" dirty="0">
                <a:latin typeface="Constantia" panose="02030602050306030303" pitchFamily="18" charset="0"/>
              </a:rPr>
              <a:t>. Mu </a:t>
            </a:r>
            <a:r>
              <a:rPr lang="en-GB" sz="2600" b="1" spc="-160" dirty="0" err="1">
                <a:latin typeface="Constantia" panose="02030602050306030303" pitchFamily="18" charset="0"/>
              </a:rPr>
              <a:t>gihe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Abisirayeli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babaga</a:t>
            </a:r>
            <a:r>
              <a:rPr lang="en-GB" sz="2600" b="1" spc="-160" dirty="0">
                <a:latin typeface="Constantia" panose="02030602050306030303" pitchFamily="18" charset="0"/>
              </a:rPr>
              <a:t> mu </a:t>
            </a:r>
            <a:r>
              <a:rPr lang="en-GB" sz="2600" b="1" spc="-160" dirty="0" err="1">
                <a:latin typeface="Constantia" panose="02030602050306030303" pitchFamily="18" charset="0"/>
              </a:rPr>
              <a:t>butayu</a:t>
            </a:r>
            <a:r>
              <a:rPr lang="en-GB" sz="2600" b="1" spc="-160" dirty="0">
                <a:latin typeface="Constantia" panose="02030602050306030303" pitchFamily="18" charset="0"/>
              </a:rPr>
              <a:t>, </a:t>
            </a:r>
            <a:r>
              <a:rPr lang="en-GB" sz="2600" b="1" spc="-160" dirty="0" err="1">
                <a:latin typeface="Constantia" panose="02030602050306030303" pitchFamily="18" charset="0"/>
              </a:rPr>
              <a:t>Yosuwa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yari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yarakoze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nka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minisitiri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w’intebe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wa</a:t>
            </a:r>
            <a:r>
              <a:rPr lang="en-GB" sz="2600" b="1" spc="-160" dirty="0">
                <a:latin typeface="Constantia" panose="02030602050306030303" pitchFamily="18" charset="0"/>
              </a:rPr>
              <a:t> Mose, </a:t>
            </a:r>
            <a:r>
              <a:rPr lang="en-GB" sz="2600" b="1" spc="-160" dirty="0" err="1">
                <a:latin typeface="Constantia" panose="02030602050306030303" pitchFamily="18" charset="0"/>
              </a:rPr>
              <a:t>kandi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kubwo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kuba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umwizerwa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nyakuri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ndetse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utuje</a:t>
            </a:r>
            <a:r>
              <a:rPr lang="en-GB" sz="2600" b="1" spc="-160" dirty="0">
                <a:latin typeface="Constantia" panose="02030602050306030303" pitchFamily="18" charset="0"/>
              </a:rPr>
              <a:t>, </a:t>
            </a:r>
            <a:r>
              <a:rPr lang="en-GB" sz="2600" b="1" spc="-160" dirty="0" err="1">
                <a:latin typeface="Constantia" panose="02030602050306030303" pitchFamily="18" charset="0"/>
              </a:rPr>
              <a:t>gushikama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kwe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ubwo</a:t>
            </a:r>
            <a:r>
              <a:rPr lang="en-GB" sz="2600" b="1" spc="-160" dirty="0">
                <a:latin typeface="Constantia" panose="02030602050306030303" pitchFamily="18" charset="0"/>
              </a:rPr>
              <a:t> abandi </a:t>
            </a:r>
            <a:r>
              <a:rPr lang="en-GB" sz="2600" b="1" spc="-160" dirty="0" err="1">
                <a:latin typeface="Constantia" panose="02030602050306030303" pitchFamily="18" charset="0"/>
              </a:rPr>
              <a:t>badohokaga</a:t>
            </a:r>
            <a:r>
              <a:rPr lang="en-GB" sz="2600" b="1" spc="-160" dirty="0">
                <a:latin typeface="Constantia" panose="02030602050306030303" pitchFamily="18" charset="0"/>
              </a:rPr>
              <a:t>, </a:t>
            </a:r>
            <a:r>
              <a:rPr lang="en-GB" sz="2600" b="1" spc="-160" dirty="0" err="1">
                <a:latin typeface="Constantia" panose="02030602050306030303" pitchFamily="18" charset="0"/>
              </a:rPr>
              <a:t>kudateshuka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kwe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ku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kuri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ari</a:t>
            </a:r>
            <a:r>
              <a:rPr lang="en-GB" sz="2600" b="1" spc="-160" dirty="0">
                <a:latin typeface="Constantia" panose="02030602050306030303" pitchFamily="18" charset="0"/>
              </a:rPr>
              <a:t> mu </a:t>
            </a:r>
            <a:r>
              <a:rPr lang="en-GB" sz="2600" b="1" spc="-160" dirty="0" err="1">
                <a:latin typeface="Constantia" panose="02030602050306030303" pitchFamily="18" charset="0"/>
              </a:rPr>
              <a:t>byago</a:t>
            </a:r>
            <a:r>
              <a:rPr lang="en-GB" sz="2600" b="1" spc="-160" dirty="0">
                <a:latin typeface="Constantia" panose="02030602050306030303" pitchFamily="18" charset="0"/>
              </a:rPr>
              <a:t>, </a:t>
            </a:r>
            <a:r>
              <a:rPr lang="en-GB" sz="2600" b="1" spc="-160" dirty="0" err="1">
                <a:latin typeface="Constantia" panose="02030602050306030303" pitchFamily="18" charset="0"/>
              </a:rPr>
              <a:t>byari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byarabaye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igihamya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cy’uko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ari</a:t>
            </a:r>
            <a:r>
              <a:rPr lang="en-GB" sz="2600" b="1" spc="-160" dirty="0">
                <a:latin typeface="Constantia" panose="02030602050306030303" pitchFamily="18" charset="0"/>
              </a:rPr>
              <a:t> we </a:t>
            </a:r>
            <a:r>
              <a:rPr lang="en-GB" sz="2600" b="1" spc="-160" dirty="0" err="1">
                <a:latin typeface="Constantia" panose="02030602050306030303" pitchFamily="18" charset="0"/>
              </a:rPr>
              <a:t>muntu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ukwiriye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gusimbura</a:t>
            </a:r>
            <a:r>
              <a:rPr lang="en-GB" sz="2600" b="1" spc="-160" dirty="0">
                <a:latin typeface="Constantia" panose="02030602050306030303" pitchFamily="18" charset="0"/>
              </a:rPr>
              <a:t> Mose </a:t>
            </a:r>
            <a:r>
              <a:rPr lang="en-GB" sz="2600" b="1" spc="-160" dirty="0" err="1">
                <a:latin typeface="Constantia" panose="02030602050306030303" pitchFamily="18" charset="0"/>
              </a:rPr>
              <a:t>na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mbere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y’uko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ijwi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ry’Imana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rimuhamagarira</a:t>
            </a:r>
            <a:r>
              <a:rPr lang="en-GB" sz="2600" b="1" spc="-160" dirty="0">
                <a:latin typeface="Constantia" panose="02030602050306030303" pitchFamily="18" charset="0"/>
              </a:rPr>
              <a:t> </a:t>
            </a:r>
            <a:r>
              <a:rPr lang="en-GB" sz="2600" b="1" spc="-160" dirty="0" err="1">
                <a:latin typeface="Constantia" panose="02030602050306030303" pitchFamily="18" charset="0"/>
              </a:rPr>
              <a:t>kujya</a:t>
            </a:r>
            <a:r>
              <a:rPr lang="en-GB" sz="2600" b="1" spc="-160" dirty="0">
                <a:latin typeface="Constantia" panose="02030602050306030303" pitchFamily="18" charset="0"/>
              </a:rPr>
              <a:t> mu </a:t>
            </a:r>
            <a:r>
              <a:rPr lang="en-GB" sz="2600" b="1" spc="-160" dirty="0" err="1">
                <a:latin typeface="Constantia" panose="02030602050306030303" pitchFamily="18" charset="0"/>
              </a:rPr>
              <a:t>mwanya</a:t>
            </a:r>
            <a:r>
              <a:rPr lang="en-GB" sz="2600" b="1" spc="-160" dirty="0">
                <a:latin typeface="Constantia" panose="02030602050306030303" pitchFamily="18" charset="0"/>
              </a:rPr>
              <a:t> we</a:t>
            </a:r>
            <a:r>
              <a:rPr lang="en" sz="2600" b="1" spc="-160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7457219" y="6396454"/>
            <a:ext cx="4462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 err="1"/>
              <a:t>Abakurambere</a:t>
            </a:r>
            <a:r>
              <a:rPr lang="en" sz="1600" b="1" i="1" noProof="0" dirty="0"/>
              <a:t> </a:t>
            </a:r>
            <a:r>
              <a:rPr lang="en" sz="1600" b="1" i="1" noProof="0" dirty="0" err="1"/>
              <a:t>n’Abahanuzi</a:t>
            </a:r>
            <a:r>
              <a:rPr lang="en" sz="1600" b="1" noProof="0" dirty="0"/>
              <a:t>, p. </a:t>
            </a:r>
            <a:r>
              <a:rPr lang="en" sz="1600" b="1" dirty="0"/>
              <a:t>329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IBIKUBIYE MU GITABO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Igitabo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cyerekana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isohozwa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ry’amasezerano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yahaye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yabavanaga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Egiputa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kubaha</a:t>
            </a:r>
            <a:r>
              <a:rPr lang="en-GB" sz="2000" b="1" spc="-70" dirty="0"/>
              <a:t> Kanani. Haba </a:t>
            </a:r>
            <a:r>
              <a:rPr lang="en-GB" sz="2000" b="1" spc="-70" dirty="0" err="1"/>
              <a:t>ibibanza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igice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</a:t>
            </a:r>
            <a:r>
              <a:rPr lang="en-GB" sz="2000" b="1" spc="-70" dirty="0"/>
              <a:t> 1) </a:t>
            </a:r>
            <a:r>
              <a:rPr lang="en-GB" sz="2000" b="1" spc="-70" dirty="0" err="1"/>
              <a:t>haba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n’igitabo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ubwacyo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bigabanyijemo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imigabane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y’ingenzi</a:t>
            </a:r>
            <a:r>
              <a:rPr lang="en" sz="2000" b="1" spc="-70" noProof="0" dirty="0"/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307995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Umugaragu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wanjye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yarapfuye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none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haguruka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wambukane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bantu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ruriya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ruzi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Yorodani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mujye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gihugu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mbahaye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mwebwe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Abisirayeli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086425"/>
            <a:ext cx="8033886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UMURIMO WA YOSUWA</a:t>
            </a:r>
          </a:p>
          <a:p>
            <a:r>
              <a:rPr lang="en" sz="5400" noProof="0" dirty="0"/>
              <a:t>(YOSUWA 1:4–9)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KURAGWA IBYASEZERANYWE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90497"/>
            <a:ext cx="8327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muzakandagira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hose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ndahabahaye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nabwiye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</a:t>
            </a:r>
            <a:r>
              <a:rPr lang="en-GB" sz="2000" b="1" dirty="0" err="1"/>
              <a:t>Yosuwa</a:t>
            </a:r>
            <a:r>
              <a:rPr lang="en-GB" sz="2000" b="1" dirty="0"/>
              <a:t> 1:3, Imana </a:t>
            </a:r>
            <a:r>
              <a:rPr lang="en-GB" sz="2000" b="1" dirty="0" err="1"/>
              <a:t>ivuga</a:t>
            </a:r>
            <a:r>
              <a:rPr lang="en-GB" sz="2000" b="1" dirty="0"/>
              <a:t> </a:t>
            </a:r>
            <a:r>
              <a:rPr lang="en-GB" sz="2000" b="1" dirty="0" err="1"/>
              <a:t>ikoresheje</a:t>
            </a:r>
            <a:r>
              <a:rPr lang="en-GB" sz="2000" b="1" dirty="0"/>
              <a:t> </a:t>
            </a:r>
            <a:r>
              <a:rPr lang="en-GB" sz="2000" b="1" dirty="0" err="1"/>
              <a:t>indagihe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gihanuzi</a:t>
            </a:r>
            <a:r>
              <a:rPr lang="en-GB" sz="2000" b="1" dirty="0"/>
              <a:t>. </a:t>
            </a:r>
            <a:r>
              <a:rPr lang="en-GB" sz="2000" b="1" dirty="0" err="1"/>
              <a:t>Ivuga</a:t>
            </a:r>
            <a:r>
              <a:rPr lang="en-GB" sz="2000" b="1" dirty="0"/>
              <a:t> Kanani </a:t>
            </a:r>
            <a:r>
              <a:rPr lang="en-GB" sz="2000" b="1" dirty="0" err="1"/>
              <a:t>nkaho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yaramaze</a:t>
            </a:r>
            <a:r>
              <a:rPr lang="en-GB" sz="2000" b="1" dirty="0"/>
              <a:t> </a:t>
            </a:r>
            <a:r>
              <a:rPr lang="en-GB" sz="2000" b="1" dirty="0" err="1"/>
              <a:t>kuyihabwa</a:t>
            </a:r>
            <a:r>
              <a:rPr lang="en-GB" sz="2000" b="1" dirty="0"/>
              <a:t>. Ibi </a:t>
            </a:r>
            <a:r>
              <a:rPr lang="en-GB" sz="2000" b="1" dirty="0" err="1"/>
              <a:t>bivuze</a:t>
            </a:r>
            <a:r>
              <a:rPr lang="en-GB" sz="2000" b="1" dirty="0"/>
              <a:t> ko Imana </a:t>
            </a:r>
            <a:r>
              <a:rPr lang="en-GB" sz="2000" b="1" dirty="0" err="1"/>
              <a:t>yabahaye</a:t>
            </a:r>
            <a:r>
              <a:rPr lang="en-GB" sz="2000" b="1" dirty="0"/>
              <a:t> </a:t>
            </a:r>
            <a:r>
              <a:rPr lang="en-GB" sz="2000" b="1" dirty="0" err="1"/>
              <a:t>ibyiringiro</a:t>
            </a:r>
            <a:r>
              <a:rPr lang="en-GB" sz="2000" b="1" dirty="0"/>
              <a:t> </a:t>
            </a:r>
            <a:r>
              <a:rPr lang="en-GB" sz="2000" b="1" dirty="0" err="1"/>
              <a:t>byuzuye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kuyigarurira</a:t>
            </a:r>
            <a:r>
              <a:rPr lang="en" sz="2000" b="1" noProof="0" dirty="0"/>
              <a:t>.</a:t>
            </a: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1524" cy="52380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UFURATE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UBUTAYU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167390"/>
            <a:ext cx="17673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INYANJA YA MEDITERANEYA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Y</a:t>
            </a:r>
            <a:r>
              <a:rPr lang="en" sz="1400" b="1" noProof="0" dirty="0"/>
              <a:t>ORUDANIYA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223687" y="3369887"/>
            <a:ext cx="38317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Ikurikizaho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kubwira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imwizeza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nakomera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agashikama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uzashobora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kumuhagarara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imbere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1:5–6</a:t>
            </a:r>
            <a:r>
              <a:rPr lang="en" sz="2000" b="1" spc="-100" noProof="0" dirty="0"/>
              <a:t>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Ariko </a:t>
            </a:r>
            <a:r>
              <a:rPr lang="en-GB" sz="2000" b="1" spc="-100" dirty="0" err="1"/>
              <a:t>ntabwo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kunesha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byari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butwari</a:t>
            </a:r>
            <a:r>
              <a:rPr lang="en-GB" sz="2000" b="1" spc="-100" dirty="0"/>
              <a:t> bwa 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ahubwo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kwajyaga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kubonerwa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imbere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y’Imana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Yamwijeje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nk’uko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yizeza</a:t>
            </a:r>
            <a:r>
              <a:rPr lang="en-GB" sz="2000" b="1" spc="-100" dirty="0"/>
              <a:t> buri </a:t>
            </a:r>
            <a:r>
              <a:rPr lang="en-GB" sz="2000" b="1" spc="-100" dirty="0" err="1"/>
              <a:t>wese</a:t>
            </a:r>
            <a:r>
              <a:rPr lang="en-GB" sz="2000" b="1" spc="-100" dirty="0"/>
              <a:t> muri </a:t>
            </a:r>
            <a:r>
              <a:rPr lang="en-GB" sz="2000" b="1" spc="-100" dirty="0" err="1"/>
              <a:t>twe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iti</a:t>
            </a:r>
            <a:r>
              <a:rPr lang="en-GB" sz="2000" b="1" spc="-100" dirty="0"/>
              <a:t>: “</a:t>
            </a:r>
            <a:r>
              <a:rPr lang="en-GB" sz="2000" b="1" spc="-100" dirty="0" err="1"/>
              <a:t>Nzabana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nawe</a:t>
            </a:r>
            <a:r>
              <a:rPr lang="en-GB" sz="2000" b="1" spc="-100" dirty="0"/>
              <a:t>”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1:5; Matayo 28:20</a:t>
            </a:r>
            <a:r>
              <a:rPr lang="en" sz="2000" b="1" spc="-100" noProof="0" dirty="0"/>
              <a:t>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320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/>
              <a:t>Nuko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ibibutsa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ingabano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z’aho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bazigarurira</a:t>
            </a:r>
            <a:r>
              <a:rPr lang="en-GB" sz="2000" b="1" spc="-120" dirty="0"/>
              <a:t> (</a:t>
            </a:r>
            <a:r>
              <a:rPr lang="en-GB" sz="2000" b="1" spc="-120" dirty="0" err="1"/>
              <a:t>Yosuwa</a:t>
            </a:r>
            <a:r>
              <a:rPr lang="en-GB" sz="2000" b="1" spc="-120" dirty="0"/>
              <a:t> 1:4): </a:t>
            </a:r>
            <a:r>
              <a:rPr lang="en-GB" sz="2000" b="1" spc="-120" dirty="0" err="1"/>
              <a:t>ni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akarere</a:t>
            </a:r>
            <a:r>
              <a:rPr lang="en-GB" sz="2000" b="1" spc="-120" dirty="0"/>
              <a:t> kari </a:t>
            </a:r>
            <a:r>
              <a:rPr lang="en-GB" sz="2000" b="1" spc="-120" dirty="0" err="1"/>
              <a:t>hagati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y’uruzi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rwa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Yorodani</a:t>
            </a:r>
            <a:r>
              <a:rPr lang="en-GB" sz="2000" b="1" spc="-120" dirty="0"/>
              <a:t> (</a:t>
            </a:r>
            <a:r>
              <a:rPr lang="en-GB" sz="2000" b="1" spc="-120" dirty="0" err="1"/>
              <a:t>iburasirazuba</a:t>
            </a:r>
            <a:r>
              <a:rPr lang="en-GB" sz="2000" b="1" spc="-120" dirty="0"/>
              <a:t>) </a:t>
            </a:r>
            <a:r>
              <a:rPr lang="en-GB" sz="2000" b="1" spc="-120" dirty="0" err="1"/>
              <a:t>n’inyanja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Mediteraneya</a:t>
            </a:r>
            <a:r>
              <a:rPr lang="en-GB" sz="2000" b="1" spc="-120" dirty="0"/>
              <a:t> (</a:t>
            </a:r>
            <a:r>
              <a:rPr lang="en-GB" sz="2000" b="1" spc="-120" dirty="0" err="1"/>
              <a:t>iburengerazuba</a:t>
            </a:r>
            <a:r>
              <a:rPr lang="en-GB" sz="2000" b="1" spc="-120" dirty="0"/>
              <a:t>), </a:t>
            </a:r>
            <a:r>
              <a:rPr lang="en-GB" sz="2000" b="1" spc="-120" dirty="0" err="1"/>
              <a:t>kuva</a:t>
            </a:r>
            <a:r>
              <a:rPr lang="en-GB" sz="2000" b="1" spc="-120" dirty="0"/>
              <a:t> mu </a:t>
            </a:r>
            <a:r>
              <a:rPr lang="en-GB" sz="2000" b="1" spc="-120" dirty="0" err="1"/>
              <a:t>butayu</a:t>
            </a:r>
            <a:r>
              <a:rPr lang="en-GB" sz="2000" b="1" spc="-120" dirty="0"/>
              <a:t> (mu </a:t>
            </a:r>
            <a:r>
              <a:rPr lang="en-GB" sz="2000" b="1" spc="-120" dirty="0" err="1"/>
              <a:t>majyepfo</a:t>
            </a:r>
            <a:r>
              <a:rPr lang="en-GB" sz="2000" b="1" spc="-120" dirty="0"/>
              <a:t>) </a:t>
            </a:r>
            <a:r>
              <a:rPr lang="en-GB" sz="2000" b="1" spc="-120" dirty="0" err="1"/>
              <a:t>kugera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ruzi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rwa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Ufurate</a:t>
            </a:r>
            <a:r>
              <a:rPr lang="en-GB" sz="2000" b="1" spc="-120" dirty="0"/>
              <a:t> (mu </a:t>
            </a:r>
            <a:r>
              <a:rPr lang="en-GB" sz="2000" b="1" spc="-120" dirty="0" err="1"/>
              <a:t>majyaruguru</a:t>
            </a:r>
            <a:r>
              <a:rPr lang="en-GB" sz="2000" b="1" spc="-120" dirty="0"/>
              <a:t>)</a:t>
            </a:r>
            <a:r>
              <a:rPr lang="en" sz="2000" b="1" spc="-12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1191</Words>
  <Application>Microsoft Office PowerPoint</Application>
  <PresentationFormat>Panorámica</PresentationFormat>
  <Paragraphs>75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134</cp:revision>
  <dcterms:created xsi:type="dcterms:W3CDTF">2025-09-05T17:18:48Z</dcterms:created>
  <dcterms:modified xsi:type="dcterms:W3CDTF">2025-10-03T10:00:58Z</dcterms:modified>
</cp:coreProperties>
</file>