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29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8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10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baroherezwa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Ku </a:t>
          </a:r>
          <a:r>
            <a:rPr lang="en" sz="2000" b="1" dirty="0" err="1"/>
            <a:t>mugaragaro</a:t>
          </a:r>
          <a:r>
            <a:rPr lang="en" sz="2000" b="1" dirty="0"/>
            <a:t> (</a:t>
          </a:r>
          <a:r>
            <a:rPr lang="en" sz="2000" b="1" dirty="0" err="1"/>
            <a:t>abatasi</a:t>
          </a:r>
          <a:r>
            <a:rPr lang="en" sz="2000" b="1" dirty="0"/>
            <a:t> 12)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Mu </a:t>
          </a:r>
          <a:r>
            <a:rPr lang="en" sz="2000" b="1" dirty="0" err="1"/>
            <a:t>ibanga</a:t>
          </a:r>
          <a:r>
            <a:rPr lang="en" sz="2000" b="1" dirty="0"/>
            <a:t> (</a:t>
          </a:r>
          <a:r>
            <a:rPr lang="en" sz="2000" b="1" dirty="0" err="1"/>
            <a:t>abatasi</a:t>
          </a:r>
          <a:r>
            <a:rPr lang="en" sz="2000" b="1" dirty="0"/>
            <a:t> 2)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Imikorere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y’abatasi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 err="1"/>
            <a:t>Iminsi</a:t>
          </a:r>
          <a:r>
            <a:rPr lang="en" sz="2000" b="1" dirty="0"/>
            <a:t> 40 </a:t>
          </a:r>
          <a:r>
            <a:rPr lang="en" sz="2000" b="1" dirty="0" err="1"/>
            <a:t>yo</a:t>
          </a:r>
          <a:r>
            <a:rPr lang="en" sz="2000" b="1" dirty="0"/>
            <a:t> </a:t>
          </a:r>
          <a:r>
            <a:rPr lang="en" sz="2000" b="1" dirty="0" err="1"/>
            <a:t>kugenzūra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 err="1"/>
            <a:t>Iminsi</a:t>
          </a:r>
          <a:r>
            <a:rPr lang="en" sz="2000" b="1" dirty="0"/>
            <a:t> 3 mu </a:t>
          </a:r>
          <a:r>
            <a:rPr lang="en" sz="2000" b="1" dirty="0" err="1"/>
            <a:t>bwihisho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bavuga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bagezeho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 err="1"/>
            <a:t>Baciye</a:t>
          </a:r>
          <a:r>
            <a:rPr lang="en" sz="2000" b="1" dirty="0"/>
            <a:t> </a:t>
          </a:r>
          <a:r>
            <a:rPr lang="en" sz="2000" b="1" dirty="0" err="1"/>
            <a:t>intege</a:t>
          </a:r>
          <a:r>
            <a:rPr lang="en" sz="2000" b="1" dirty="0"/>
            <a:t> </a:t>
          </a:r>
          <a:r>
            <a:rPr lang="en" sz="2000" b="1" dirty="0" err="1"/>
            <a:t>abantu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 err="1"/>
            <a:t>Bateye</a:t>
          </a:r>
          <a:r>
            <a:rPr lang="en" sz="2000" b="1" dirty="0"/>
            <a:t> </a:t>
          </a:r>
          <a:r>
            <a:rPr lang="en" sz="2000" b="1" dirty="0" err="1"/>
            <a:t>imbaraga</a:t>
          </a:r>
          <a:r>
            <a:rPr lang="en" sz="2000" b="1" dirty="0"/>
            <a:t> </a:t>
          </a:r>
          <a:r>
            <a:rPr lang="en" sz="2000" b="1" dirty="0" err="1"/>
            <a:t>Yosuwa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Pasika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v-SE" sz="1800" b="1" spc="-70" baseline="0" dirty="0" err="1"/>
            <a:t>Bagombaga</a:t>
          </a:r>
          <a:r>
            <a:rPr lang="sv-SE" sz="1800" b="1" spc="-70" baseline="0" dirty="0"/>
            <a:t> </a:t>
          </a:r>
          <a:r>
            <a:rPr lang="sv-SE" sz="1800" b="1" spc="-70" baseline="0" dirty="0" err="1"/>
            <a:t>gusīga</a:t>
          </a:r>
          <a:r>
            <a:rPr lang="sv-SE" sz="1800" b="1" spc="-70" baseline="0" dirty="0"/>
            <a:t> </a:t>
          </a:r>
          <a:r>
            <a:rPr lang="sv-SE" sz="1800" b="1" spc="-70" baseline="0" dirty="0" err="1"/>
            <a:t>amaraso</a:t>
          </a:r>
          <a:r>
            <a:rPr lang="sv-SE" sz="1800" b="1" spc="-70" baseline="0" dirty="0"/>
            <a:t> </a:t>
          </a:r>
          <a:r>
            <a:rPr lang="sv-SE" sz="1800" b="1" spc="-70" baseline="0" dirty="0" err="1"/>
            <a:t>ku</a:t>
          </a:r>
          <a:r>
            <a:rPr lang="sv-SE" sz="1800" b="1" spc="-70" baseline="0" dirty="0"/>
            <a:t> </a:t>
          </a:r>
          <a:r>
            <a:rPr lang="sv-SE" sz="1800" b="1" spc="-70" baseline="0" dirty="0" err="1"/>
            <a:t>nkomanizo</a:t>
          </a:r>
          <a:r>
            <a:rPr lang="sv-SE" sz="1800" b="1" spc="-70" baseline="0" dirty="0"/>
            <a:t> </a:t>
          </a:r>
          <a:r>
            <a:rPr lang="en" sz="1800" b="1" spc="-70" baseline="0" dirty="0"/>
            <a:t>(Kuva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800" b="1" dirty="0" err="1"/>
            <a:t>Uwari</a:t>
          </a:r>
          <a:r>
            <a:rPr lang="en" sz="1800" b="1" dirty="0"/>
            <a:t> </a:t>
          </a:r>
          <a:r>
            <a:rPr lang="en" sz="1800" b="1" dirty="0" err="1"/>
            <a:t>kuva</a:t>
          </a:r>
          <a:r>
            <a:rPr lang="en" sz="1800" b="1" dirty="0"/>
            <a:t> mu </a:t>
          </a:r>
          <a:r>
            <a:rPr lang="en" sz="1800" b="1" dirty="0" err="1"/>
            <a:t>nzu</a:t>
          </a:r>
          <a:r>
            <a:rPr lang="en" sz="1800" b="1" dirty="0"/>
            <a:t>, </a:t>
          </a:r>
          <a:r>
            <a:rPr lang="en" sz="1800" b="1" dirty="0" err="1"/>
            <a:t>yari</a:t>
          </a:r>
          <a:r>
            <a:rPr lang="en" sz="1800" b="1" dirty="0"/>
            <a:t> </a:t>
          </a:r>
          <a:r>
            <a:rPr lang="en" sz="1800" b="1" dirty="0" err="1"/>
            <a:t>gupfa</a:t>
          </a:r>
          <a:r>
            <a:rPr lang="en" sz="1800" b="1" dirty="0"/>
            <a:t> (Kuva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800" b="1" spc="-100" baseline="0" dirty="0" err="1"/>
            <a:t>Yagombaga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gushyira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akagozi</a:t>
          </a:r>
          <a:r>
            <a:rPr lang="en-GB" sz="1800" b="1" spc="-100" baseline="0" dirty="0"/>
            <a:t> </a:t>
          </a:r>
          <a:r>
            <a:rPr lang="en-GB" sz="1800" b="1" spc="-100" baseline="0" dirty="0" err="1"/>
            <a:t>gatukura</a:t>
          </a:r>
          <a:r>
            <a:rPr lang="en-GB" sz="1800" b="1" spc="-100" baseline="0" dirty="0"/>
            <a:t> mu </a:t>
          </a:r>
          <a:r>
            <a:rPr lang="en-GB" sz="1800" b="1" spc="-100" baseline="0" dirty="0" err="1"/>
            <a:t>idirishya</a:t>
          </a:r>
          <a:r>
            <a:rPr lang="en-GB" sz="1800" b="1" spc="-100" baseline="0" dirty="0"/>
            <a:t> rye </a:t>
          </a:r>
          <a:r>
            <a:rPr lang="en" sz="1800" b="1" spc="-100" baseline="0" dirty="0"/>
            <a:t>(</a:t>
          </a:r>
          <a:r>
            <a:rPr lang="en" sz="1800" b="1" spc="-100" baseline="0" dirty="0" err="1"/>
            <a:t>Yosuwa</a:t>
          </a:r>
          <a:r>
            <a:rPr lang="en" sz="1800" b="1" spc="-100" baseline="0" dirty="0"/>
            <a:t>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800" b="1" dirty="0"/>
            <a:t>Iyo </a:t>
          </a:r>
          <a:r>
            <a:rPr lang="en" sz="1800" b="1" dirty="0" err="1"/>
            <a:t>aramuka</a:t>
          </a:r>
          <a:r>
            <a:rPr lang="en" sz="1800" b="1" dirty="0"/>
            <a:t> </a:t>
          </a:r>
          <a:r>
            <a:rPr lang="en" sz="1800" b="1" dirty="0" err="1"/>
            <a:t>avuye</a:t>
          </a:r>
          <a:r>
            <a:rPr lang="en" sz="1800" b="1" dirty="0"/>
            <a:t> mu </a:t>
          </a:r>
          <a:r>
            <a:rPr lang="en" sz="1800" b="1" dirty="0" err="1"/>
            <a:t>nzu</a:t>
          </a:r>
          <a:r>
            <a:rPr lang="en" sz="1800" b="1" dirty="0"/>
            <a:t>, </a:t>
          </a:r>
          <a:r>
            <a:rPr lang="en" sz="1800" b="1" dirty="0" err="1"/>
            <a:t>yari</a:t>
          </a:r>
          <a:r>
            <a:rPr lang="en" sz="1800" b="1" dirty="0"/>
            <a:t> </a:t>
          </a:r>
          <a:r>
            <a:rPr lang="en" sz="1800" b="1" dirty="0" err="1"/>
            <a:t>gupfa</a:t>
          </a:r>
          <a:br>
            <a:rPr lang="en" sz="1800" b="1" dirty="0"/>
          </a:br>
          <a:r>
            <a:rPr lang="en" sz="1800" b="1" dirty="0"/>
            <a:t>(</a:t>
          </a:r>
          <a:r>
            <a:rPr lang="en" sz="1800" b="1" dirty="0" err="1"/>
            <a:t>Yosuwa</a:t>
          </a:r>
          <a:r>
            <a:rPr lang="en" sz="1800" b="1" dirty="0"/>
            <a:t>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bavuga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bagezeho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Baciye</a:t>
          </a:r>
          <a:r>
            <a:rPr lang="en" sz="2000" b="1" kern="1200" dirty="0"/>
            <a:t> </a:t>
          </a:r>
          <a:r>
            <a:rPr lang="en" sz="2000" b="1" kern="1200" dirty="0" err="1"/>
            <a:t>intege</a:t>
          </a:r>
          <a:r>
            <a:rPr lang="en" sz="2000" b="1" kern="1200" dirty="0"/>
            <a:t> </a:t>
          </a:r>
          <a:r>
            <a:rPr lang="en" sz="2000" b="1" kern="1200" dirty="0" err="1"/>
            <a:t>abantu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Bateye</a:t>
          </a:r>
          <a:r>
            <a:rPr lang="en" sz="2000" b="1" kern="1200" dirty="0"/>
            <a:t> </a:t>
          </a:r>
          <a:r>
            <a:rPr lang="en" sz="2000" b="1" kern="1200" dirty="0" err="1"/>
            <a:t>imbaraga</a:t>
          </a:r>
          <a:r>
            <a:rPr lang="en" sz="2000" b="1" kern="1200" dirty="0"/>
            <a:t> </a:t>
          </a:r>
          <a:r>
            <a:rPr lang="en" sz="2000" b="1" kern="1200" dirty="0" err="1"/>
            <a:t>Yosuwa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Imikorere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y’abatasi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Iminsi</a:t>
          </a:r>
          <a:r>
            <a:rPr lang="en" sz="2000" b="1" kern="1200" dirty="0"/>
            <a:t> 40 </a:t>
          </a:r>
          <a:r>
            <a:rPr lang="en" sz="2000" b="1" kern="1200" dirty="0" err="1"/>
            <a:t>yo</a:t>
          </a:r>
          <a:r>
            <a:rPr lang="en" sz="2000" b="1" kern="1200" dirty="0"/>
            <a:t> </a:t>
          </a:r>
          <a:r>
            <a:rPr lang="en" sz="2000" b="1" kern="1200" dirty="0" err="1"/>
            <a:t>kugenzūra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Iminsi</a:t>
          </a:r>
          <a:r>
            <a:rPr lang="en" sz="2000" b="1" kern="1200" dirty="0"/>
            <a:t> 3 mu </a:t>
          </a:r>
          <a:r>
            <a:rPr lang="en" sz="2000" b="1" kern="1200" dirty="0" err="1"/>
            <a:t>bwihisho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Abatasi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baroherezwa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Ku </a:t>
          </a:r>
          <a:r>
            <a:rPr lang="en" sz="2000" b="1" kern="1200" dirty="0" err="1"/>
            <a:t>mugaragaro</a:t>
          </a:r>
          <a:r>
            <a:rPr lang="en" sz="2000" b="1" kern="1200" dirty="0"/>
            <a:t> (</a:t>
          </a:r>
          <a:r>
            <a:rPr lang="en" sz="2000" b="1" kern="1200" dirty="0" err="1"/>
            <a:t>abatasi</a:t>
          </a:r>
          <a:r>
            <a:rPr lang="en" sz="2000" b="1" kern="1200" dirty="0"/>
            <a:t> 12)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 </a:t>
          </a:r>
          <a:r>
            <a:rPr lang="en" sz="2000" b="1" kern="1200" dirty="0" err="1"/>
            <a:t>ibanga</a:t>
          </a:r>
          <a:r>
            <a:rPr lang="en" sz="2000" b="1" kern="1200" dirty="0"/>
            <a:t> (</a:t>
          </a:r>
          <a:r>
            <a:rPr lang="en" sz="2000" b="1" kern="1200" dirty="0" err="1"/>
            <a:t>abatasi</a:t>
          </a:r>
          <a:r>
            <a:rPr lang="en" sz="2000" b="1" kern="1200" dirty="0"/>
            <a:t> 2)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Pasika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spc="-70" baseline="0" dirty="0" err="1"/>
            <a:t>Bagombaga</a:t>
          </a:r>
          <a:r>
            <a:rPr lang="sv-SE" sz="1800" b="1" kern="1200" spc="-70" baseline="0" dirty="0"/>
            <a:t> </a:t>
          </a:r>
          <a:r>
            <a:rPr lang="sv-SE" sz="1800" b="1" kern="1200" spc="-70" baseline="0" dirty="0" err="1"/>
            <a:t>gusīga</a:t>
          </a:r>
          <a:r>
            <a:rPr lang="sv-SE" sz="1800" b="1" kern="1200" spc="-70" baseline="0" dirty="0"/>
            <a:t> </a:t>
          </a:r>
          <a:r>
            <a:rPr lang="sv-SE" sz="1800" b="1" kern="1200" spc="-70" baseline="0" dirty="0" err="1"/>
            <a:t>amaraso</a:t>
          </a:r>
          <a:r>
            <a:rPr lang="sv-SE" sz="1800" b="1" kern="1200" spc="-70" baseline="0" dirty="0"/>
            <a:t> </a:t>
          </a:r>
          <a:r>
            <a:rPr lang="sv-SE" sz="1800" b="1" kern="1200" spc="-70" baseline="0" dirty="0" err="1"/>
            <a:t>ku</a:t>
          </a:r>
          <a:r>
            <a:rPr lang="sv-SE" sz="1800" b="1" kern="1200" spc="-70" baseline="0" dirty="0"/>
            <a:t> </a:t>
          </a:r>
          <a:r>
            <a:rPr lang="sv-SE" sz="1800" b="1" kern="1200" spc="-70" baseline="0" dirty="0" err="1"/>
            <a:t>nkomanizo</a:t>
          </a:r>
          <a:r>
            <a:rPr lang="sv-SE" sz="1800" b="1" kern="1200" spc="-70" baseline="0" dirty="0"/>
            <a:t> </a:t>
          </a:r>
          <a:r>
            <a:rPr lang="en" sz="1800" b="1" kern="1200" spc="-70" baseline="0" dirty="0"/>
            <a:t>(Kuva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Uwari</a:t>
          </a:r>
          <a:r>
            <a:rPr lang="en" sz="1800" b="1" kern="1200" dirty="0"/>
            <a:t> </a:t>
          </a:r>
          <a:r>
            <a:rPr lang="en" sz="1800" b="1" kern="1200" dirty="0" err="1"/>
            <a:t>kuva</a:t>
          </a:r>
          <a:r>
            <a:rPr lang="en" sz="1800" b="1" kern="1200" dirty="0"/>
            <a:t> mu </a:t>
          </a:r>
          <a:r>
            <a:rPr lang="en" sz="1800" b="1" kern="1200" dirty="0" err="1"/>
            <a:t>nzu</a:t>
          </a:r>
          <a:r>
            <a:rPr lang="en" sz="1800" b="1" kern="1200" dirty="0"/>
            <a:t>, </a:t>
          </a:r>
          <a:r>
            <a:rPr lang="en" sz="1800" b="1" kern="1200" dirty="0" err="1"/>
            <a:t>yari</a:t>
          </a:r>
          <a:r>
            <a:rPr lang="en" sz="1800" b="1" kern="1200" dirty="0"/>
            <a:t> </a:t>
          </a:r>
          <a:r>
            <a:rPr lang="en" sz="1800" b="1" kern="1200" dirty="0" err="1"/>
            <a:t>gupfa</a:t>
          </a:r>
          <a:r>
            <a:rPr lang="en" sz="1800" b="1" kern="1200" dirty="0"/>
            <a:t> (Kuva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0" baseline="0" dirty="0" err="1"/>
            <a:t>Yagombaga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gushyira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akagozi</a:t>
          </a:r>
          <a:r>
            <a:rPr lang="en-GB" sz="1800" b="1" kern="1200" spc="-100" baseline="0" dirty="0"/>
            <a:t> </a:t>
          </a:r>
          <a:r>
            <a:rPr lang="en-GB" sz="1800" b="1" kern="1200" spc="-100" baseline="0" dirty="0" err="1"/>
            <a:t>gatukura</a:t>
          </a:r>
          <a:r>
            <a:rPr lang="en-GB" sz="1800" b="1" kern="1200" spc="-100" baseline="0" dirty="0"/>
            <a:t> mu </a:t>
          </a:r>
          <a:r>
            <a:rPr lang="en-GB" sz="1800" b="1" kern="1200" spc="-100" baseline="0" dirty="0" err="1"/>
            <a:t>idirishya</a:t>
          </a:r>
          <a:r>
            <a:rPr lang="en-GB" sz="1800" b="1" kern="1200" spc="-100" baseline="0" dirty="0"/>
            <a:t> rye </a:t>
          </a:r>
          <a:r>
            <a:rPr lang="en" sz="1800" b="1" kern="1200" spc="-100" baseline="0" dirty="0"/>
            <a:t>(</a:t>
          </a:r>
          <a:r>
            <a:rPr lang="en" sz="1800" b="1" kern="1200" spc="-100" baseline="0" dirty="0" err="1"/>
            <a:t>Yosuwa</a:t>
          </a:r>
          <a:r>
            <a:rPr lang="en" sz="1800" b="1" kern="1200" spc="-100" baseline="0" dirty="0"/>
            <a:t>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Iyo </a:t>
          </a:r>
          <a:r>
            <a:rPr lang="en" sz="1800" b="1" kern="1200" dirty="0" err="1"/>
            <a:t>aramuka</a:t>
          </a:r>
          <a:r>
            <a:rPr lang="en" sz="1800" b="1" kern="1200" dirty="0"/>
            <a:t> </a:t>
          </a:r>
          <a:r>
            <a:rPr lang="en" sz="1800" b="1" kern="1200" dirty="0" err="1"/>
            <a:t>avuye</a:t>
          </a:r>
          <a:r>
            <a:rPr lang="en" sz="1800" b="1" kern="1200" dirty="0"/>
            <a:t> mu </a:t>
          </a:r>
          <a:r>
            <a:rPr lang="en" sz="1800" b="1" kern="1200" dirty="0" err="1"/>
            <a:t>nzu</a:t>
          </a:r>
          <a:r>
            <a:rPr lang="en" sz="1800" b="1" kern="1200" dirty="0"/>
            <a:t>, </a:t>
          </a:r>
          <a:r>
            <a:rPr lang="en" sz="1800" b="1" kern="1200" dirty="0" err="1"/>
            <a:t>yari</a:t>
          </a:r>
          <a:r>
            <a:rPr lang="en" sz="1800" b="1" kern="1200" dirty="0"/>
            <a:t> </a:t>
          </a:r>
          <a:r>
            <a:rPr lang="en" sz="1800" b="1" kern="1200" dirty="0" err="1"/>
            <a:t>gupfa</a:t>
          </a:r>
          <a:br>
            <a:rPr lang="en" sz="1800" b="1" kern="1200" dirty="0"/>
          </a:br>
          <a:r>
            <a:rPr lang="en" sz="1800" b="1" kern="1200" dirty="0"/>
            <a:t>(</a:t>
          </a:r>
          <a:r>
            <a:rPr lang="en" sz="1800" b="1" kern="1200" dirty="0" err="1"/>
            <a:t>Yosuwa</a:t>
          </a:r>
          <a:r>
            <a:rPr lang="en" sz="1800" b="1" kern="1200" dirty="0"/>
            <a:t>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/>
                <a:solidFill>
                  <a:srgbClr val="FF0000"/>
                </a:solidFill>
              </a:rPr>
              <a:t>GUTUNGURWA N’UBUNTU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Ukwakira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INTUMWA ZISHUKANA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Barahaguruka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basanga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Yosuwa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n’Abisirayeli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ngando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y’i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Gilugali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barababwira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bati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Turaturuka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gihugu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cya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kure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mudusezeranye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isezerano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Reba </a:t>
            </a:r>
            <a:r>
              <a:rPr lang="en-GB" sz="2000" b="1" dirty="0" err="1"/>
              <a:t>isano</a:t>
            </a:r>
            <a:r>
              <a:rPr lang="en-GB" sz="2000" b="1" dirty="0"/>
              <a:t> </a:t>
            </a:r>
            <a:r>
              <a:rPr lang="en-GB" sz="2000" b="1" dirty="0" err="1"/>
              <a:t>n’itandukaniro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n’Abagibeyoni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yabeshye</a:t>
            </a:r>
            <a:r>
              <a:rPr lang="en-GB" sz="2000" b="1" dirty="0"/>
              <a:t> </a:t>
            </a:r>
            <a:r>
              <a:rPr lang="en-GB" sz="2000" b="1" dirty="0" err="1"/>
              <a:t>bya</a:t>
            </a:r>
            <a:r>
              <a:rPr lang="en-GB" sz="2000" b="1" dirty="0"/>
              <a:t> </a:t>
            </a:r>
            <a:r>
              <a:rPr lang="en-GB" sz="2000" b="1" dirty="0" err="1"/>
              <a:t>gitunguro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arokore</a:t>
            </a:r>
            <a:r>
              <a:rPr lang="en-GB" sz="2000" b="1" dirty="0"/>
              <a:t> </a:t>
            </a:r>
            <a:r>
              <a:rPr lang="en-GB" sz="2000" b="1" dirty="0" err="1"/>
              <a:t>abatasi</a:t>
            </a:r>
            <a:r>
              <a:rPr lang="en-GB" sz="2000" b="1" dirty="0"/>
              <a:t>. Ariko, </a:t>
            </a:r>
            <a:r>
              <a:rPr lang="en-GB" sz="2000" b="1" dirty="0" err="1"/>
              <a:t>Abagibeyoni</a:t>
            </a:r>
            <a:r>
              <a:rPr lang="en-GB" sz="2000" b="1" dirty="0"/>
              <a:t> </a:t>
            </a:r>
            <a:r>
              <a:rPr lang="en-GB" sz="2000" b="1" dirty="0" err="1"/>
              <a:t>babeshye</a:t>
            </a:r>
            <a:r>
              <a:rPr lang="en-GB" sz="2000" b="1" dirty="0"/>
              <a:t> </a:t>
            </a:r>
            <a:r>
              <a:rPr lang="en-GB" sz="2000" b="1" dirty="0" err="1"/>
              <a:t>nkana</a:t>
            </a:r>
            <a:r>
              <a:rPr lang="en-GB" sz="2000" b="1" dirty="0"/>
              <a:t>, </a:t>
            </a:r>
            <a:r>
              <a:rPr lang="en-GB" sz="2000" b="1" dirty="0" err="1"/>
              <a:t>bagambiriye</a:t>
            </a:r>
            <a:r>
              <a:rPr lang="en-GB" sz="2000" b="1" dirty="0"/>
              <a:t> </a:t>
            </a:r>
            <a:r>
              <a:rPr lang="en-GB" sz="2000" b="1" dirty="0" err="1"/>
              <a:t>kubeshya</a:t>
            </a:r>
            <a:r>
              <a:rPr lang="en-GB" sz="2000" b="1" dirty="0"/>
              <a:t>, </a:t>
            </a:r>
            <a:r>
              <a:rPr lang="en-GB" sz="2000" b="1" dirty="0" err="1"/>
              <a:t>bakoresheje</a:t>
            </a:r>
            <a:r>
              <a:rPr lang="en-GB" sz="2000" b="1" dirty="0"/>
              <a:t> </a:t>
            </a:r>
            <a:r>
              <a:rPr lang="en-GB" sz="2000" b="1" dirty="0" err="1"/>
              <a:t>amayeri</a:t>
            </a:r>
            <a:r>
              <a:rPr lang="en-GB" sz="2000" b="1" dirty="0"/>
              <a:t> (</a:t>
            </a:r>
            <a:r>
              <a:rPr lang="en-GB" sz="2000" b="1" dirty="0" err="1"/>
              <a:t>reba</a:t>
            </a:r>
            <a:r>
              <a:rPr lang="en-GB" sz="2000" b="1" dirty="0"/>
              <a:t> </a:t>
            </a:r>
            <a:r>
              <a:rPr lang="en-GB" sz="2000" b="1" dirty="0" err="1"/>
              <a:t>Itangiriro</a:t>
            </a:r>
            <a:r>
              <a:rPr lang="en-GB" sz="2000" b="1" dirty="0"/>
              <a:t> 3:1a). </a:t>
            </a:r>
            <a:r>
              <a:rPr lang="en-GB" sz="2000" b="1" dirty="0" err="1"/>
              <a:t>Byongeye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, </a:t>
            </a:r>
            <a:r>
              <a:rPr lang="en-GB" sz="2000" b="1" dirty="0" err="1"/>
              <a:t>abayobozi</a:t>
            </a:r>
            <a:r>
              <a:rPr lang="en-GB" sz="2000" b="1" dirty="0"/>
              <a:t> </a:t>
            </a:r>
            <a:r>
              <a:rPr lang="en-GB" sz="2000" b="1" dirty="0" err="1"/>
              <a:t>ba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bananiwe</a:t>
            </a:r>
            <a:r>
              <a:rPr lang="en-GB" sz="2000" b="1" dirty="0"/>
              <a:t> </a:t>
            </a:r>
            <a:r>
              <a:rPr lang="en-GB" sz="2000" b="1" dirty="0" err="1"/>
              <a:t>kugisha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Imana (</a:t>
            </a:r>
            <a:r>
              <a:rPr lang="en-GB" sz="2000" b="1" dirty="0" err="1"/>
              <a:t>Yosuwa</a:t>
            </a:r>
            <a:r>
              <a:rPr lang="en-GB" sz="2000" b="1" dirty="0"/>
              <a:t> 9:14</a:t>
            </a:r>
            <a:r>
              <a:rPr lang="en" sz="2000" b="1" dirty="0"/>
              <a:t>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497552"/>
            <a:ext cx="3512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spc="-140" dirty="0"/>
              <a:t>Ibi </a:t>
            </a:r>
            <a:r>
              <a:rPr lang="en-GB" sz="2000" b="1" spc="-140" dirty="0" err="1"/>
              <a:t>byabashyize</a:t>
            </a:r>
            <a:r>
              <a:rPr lang="en-GB" sz="2000" b="1" spc="-140" dirty="0"/>
              <a:t> mu </a:t>
            </a:r>
            <a:r>
              <a:rPr lang="en-GB" sz="2000" b="1" spc="-140" dirty="0" err="1"/>
              <a:t>gihirahiro</a:t>
            </a:r>
            <a:r>
              <a:rPr lang="en-GB" sz="2000" b="1" spc="-140" dirty="0"/>
              <a:t>: </a:t>
            </a:r>
            <a:r>
              <a:rPr lang="en-GB" sz="2000" b="1" spc="-140" dirty="0" err="1"/>
              <a:t>hagati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yo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kurimbura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Abagibeyoni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cyangwa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kubahiriza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indahiro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9:18</a:t>
            </a:r>
            <a:r>
              <a:rPr lang="en" sz="2000" b="1" spc="-140" dirty="0"/>
              <a:t>).</a:t>
            </a:r>
            <a:endParaRPr lang="es-ES" sz="2000" spc="-14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9348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536825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327152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154555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Ibyo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kwizera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Rahabu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Abagibeyoni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Ishingiro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Kumva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Kumva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Uburyo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/>
                        <a:t>Ikinyoma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 err="1"/>
                        <a:t>Ikinyoma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Intego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1" dirty="0" err="1"/>
                        <a:t>Kurokoka</a:t>
                      </a:r>
                      <a:r>
                        <a:rPr lang="sv-SE" b="1" dirty="0"/>
                        <a:t>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err="1"/>
                        <a:t>Kurokoka</a:t>
                      </a:r>
                      <a:r>
                        <a:rPr lang="sv-SE" b="1" dirty="0"/>
                        <a:t>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tx1"/>
                          </a:solidFill>
                          <a:effectLst/>
                        </a:rPr>
                        <a:t>Igisubizo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" b="1" dirty="0" err="1">
                          <a:solidFill>
                            <a:schemeClr val="tx1"/>
                          </a:solidFill>
                          <a:effectLst/>
                        </a:rPr>
                        <a:t>cy’ako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 kanya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Gutabarwa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Gutabarwa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tx1"/>
                          </a:solidFill>
                          <a:effectLst/>
                        </a:rPr>
                        <a:t>Igisubizo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" b="1" dirty="0" err="1">
                          <a:solidFill>
                            <a:schemeClr val="tx1"/>
                          </a:solidFill>
                          <a:effectLst/>
                        </a:rPr>
                        <a:t>gishyize</a:t>
                      </a:r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" b="1" dirty="0" err="1">
                          <a:solidFill>
                            <a:schemeClr val="tx1"/>
                          </a:solidFill>
                          <a:effectLst/>
                        </a:rPr>
                        <a:t>kera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spc="-70" baseline="0" dirty="0" err="1">
                          <a:solidFill>
                            <a:srgbClr val="C00000"/>
                          </a:solidFill>
                        </a:rPr>
                        <a:t>Ubwenegihugu</a:t>
                      </a:r>
                      <a:r>
                        <a:rPr lang="en" b="1" spc="-7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" b="1" spc="-70" baseline="0" dirty="0" err="1">
                          <a:solidFill>
                            <a:srgbClr val="C00000"/>
                          </a:solidFill>
                        </a:rPr>
                        <a:t>bwuzuye</a:t>
                      </a:r>
                      <a:r>
                        <a:rPr lang="en" b="1" spc="-70" baseline="0" dirty="0">
                          <a:solidFill>
                            <a:srgbClr val="C00000"/>
                          </a:solidFill>
                        </a:rPr>
                        <a:t>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rgbClr val="C00000"/>
                          </a:solidFill>
                        </a:rPr>
                        <a:t>Uburetwa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UMUGISHA N’UMUVUMO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rero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muravumwe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ntabwo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muzabura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kuba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abaretwa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n’abashenyi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n’abavomyi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b’inzu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y’Imana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Kurokora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ubuzima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bw’Abagibeyoni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ukutumvira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ritaziguye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Mana (</a:t>
            </a:r>
            <a:r>
              <a:rPr lang="en-GB" sz="2000" b="1" spc="-70" dirty="0" err="1"/>
              <a:t>Gutegeka</a:t>
            </a:r>
            <a:r>
              <a:rPr lang="en-GB" sz="2000" b="1" spc="-70" dirty="0"/>
              <a:t> 7:1–2). </a:t>
            </a:r>
            <a:r>
              <a:rPr lang="en-GB" sz="2000" b="1" spc="-70" dirty="0" err="1"/>
              <a:t>Kurenga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ndahiro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barabarahiriye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gufatwa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nk’icyaha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9:19; </a:t>
            </a:r>
            <a:r>
              <a:rPr lang="en-GB" sz="2000" b="1" spc="-70" dirty="0" err="1"/>
              <a:t>Zaburi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15:4b). Iki </a:t>
            </a:r>
            <a:r>
              <a:rPr lang="en-GB" sz="2000" b="1" spc="-70" dirty="0" err="1"/>
              <a:t>gihirahiro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bakivuyemo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gute</a:t>
            </a:r>
            <a:r>
              <a:rPr lang="en" sz="2000" b="1" spc="-70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498462"/>
            <a:ext cx="59295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Ikigeretse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abavomyi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n’abashenyi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b’inkwi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nzu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byabashyiriyeho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uhoraho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. Ku </a:t>
            </a:r>
            <a:r>
              <a:rPr lang="en-GB" sz="2000" b="1" spc="-70" dirty="0" err="1"/>
              <a:t>bw’ubuntu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umuvumo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wahindutse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umugisha</a:t>
            </a:r>
            <a:r>
              <a:rPr lang="en" sz="2000" b="1" spc="-70" dirty="0">
                <a:effectLst/>
              </a:rPr>
              <a:t>.  “</a:t>
            </a:r>
            <a:r>
              <a:rPr lang="en-US" sz="2000" b="1" spc="-70" dirty="0" err="1"/>
              <a:t>Sinezezwa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gupfa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k’umunyabyaha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ahubwo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nezezwa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n’uko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umunyabyaha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ahindukira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akava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nzira</a:t>
            </a:r>
            <a:r>
              <a:rPr lang="en-US" sz="2000" b="1" spc="-70" dirty="0"/>
              <a:t> ye maze </a:t>
            </a:r>
            <a:r>
              <a:rPr lang="en-US" sz="2000" b="1" spc="-70" dirty="0" err="1"/>
              <a:t>akabaho</a:t>
            </a:r>
            <a:r>
              <a:rPr lang="en" sz="2000" b="1" spc="-70" dirty="0">
                <a:effectLst/>
              </a:rPr>
              <a:t>” (</a:t>
            </a:r>
            <a:r>
              <a:rPr lang="en" sz="2000" b="1" spc="-70" dirty="0" err="1">
                <a:effectLst/>
              </a:rPr>
              <a:t>Ezekiyeli</a:t>
            </a:r>
            <a:r>
              <a:rPr lang="en" sz="2000" b="1" spc="-70" dirty="0">
                <a:effectLst/>
              </a:rPr>
              <a:t>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Ubuzima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bwararokotse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bashyizwe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muvumo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9:20–23). </a:t>
            </a:r>
            <a:r>
              <a:rPr lang="en-GB" sz="2000" b="1" spc="-70" dirty="0" err="1"/>
              <a:t>Umuvumo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abaretwa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ibisekuru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ibindi</a:t>
            </a:r>
            <a:r>
              <a:rPr lang="en-GB" sz="2000" b="1" spc="-70" dirty="0"/>
              <a:t>. Ibi </a:t>
            </a:r>
            <a:r>
              <a:rPr lang="en-GB" sz="2000" b="1" spc="-70" dirty="0" err="1"/>
              <a:t>byabashyize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mubano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bugufi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batigeze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batandukana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nabwo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Nehemiya</a:t>
            </a:r>
            <a:r>
              <a:rPr lang="en-GB" sz="2000" b="1" spc="-70" dirty="0"/>
              <a:t> 7:6, 25</a:t>
            </a:r>
            <a:r>
              <a:rPr lang="en" sz="2000" b="1" spc="-70" dirty="0"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1991361" y="1300480"/>
            <a:ext cx="956784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>
                <a:latin typeface="Constantia" panose="02030602050306030303" pitchFamily="18" charset="0"/>
              </a:rPr>
              <a:t>Abana </a:t>
            </a:r>
            <a:r>
              <a:rPr lang="en-US" sz="2500" b="1" dirty="0" err="1">
                <a:latin typeface="Constantia" panose="02030602050306030303" pitchFamily="18" charset="0"/>
              </a:rPr>
              <a:t>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Isirayeli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bagombaga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kwigarurira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akarere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kose</a:t>
            </a:r>
            <a:r>
              <a:rPr lang="en-US" sz="2500" b="1" dirty="0">
                <a:latin typeface="Constantia" panose="02030602050306030303" pitchFamily="18" charset="0"/>
              </a:rPr>
              <a:t> Imana </a:t>
            </a:r>
            <a:r>
              <a:rPr lang="en-US" sz="2500" b="1" dirty="0" err="1">
                <a:latin typeface="Constantia" panose="02030602050306030303" pitchFamily="18" charset="0"/>
              </a:rPr>
              <a:t>yabashyiriyeho</a:t>
            </a:r>
            <a:r>
              <a:rPr lang="en-US" sz="2500" b="1" dirty="0">
                <a:latin typeface="Constantia" panose="02030602050306030303" pitchFamily="18" charset="0"/>
              </a:rPr>
              <a:t>. Ayo </a:t>
            </a:r>
            <a:r>
              <a:rPr lang="en-US" sz="2500" b="1" dirty="0" err="1">
                <a:latin typeface="Constantia" panose="02030602050306030303" pitchFamily="18" charset="0"/>
              </a:rPr>
              <a:t>mahanga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yanze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kuramya</a:t>
            </a:r>
            <a:r>
              <a:rPr lang="en-US" sz="2500" b="1" dirty="0">
                <a:latin typeface="Constantia" panose="02030602050306030303" pitchFamily="18" charset="0"/>
              </a:rPr>
              <a:t> no </a:t>
            </a:r>
            <a:r>
              <a:rPr lang="en-US" sz="2500" b="1" dirty="0" err="1">
                <a:latin typeface="Constantia" panose="02030602050306030303" pitchFamily="18" charset="0"/>
              </a:rPr>
              <a:t>gukorera</a:t>
            </a:r>
            <a:r>
              <a:rPr lang="en-US" sz="2500" b="1" dirty="0">
                <a:latin typeface="Constantia" panose="02030602050306030303" pitchFamily="18" charset="0"/>
              </a:rPr>
              <a:t> Imana </a:t>
            </a:r>
            <a:r>
              <a:rPr lang="en-US" sz="2500" b="1" dirty="0" err="1">
                <a:latin typeface="Constantia" panose="02030602050306030303" pitchFamily="18" charset="0"/>
              </a:rPr>
              <a:t>y’ukuri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yagombaga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kwamburwa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aho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afite</a:t>
            </a:r>
            <a:r>
              <a:rPr lang="en-US" sz="2500" b="1" dirty="0">
                <a:latin typeface="Constantia" panose="02030602050306030303" pitchFamily="18" charset="0"/>
              </a:rPr>
              <a:t>. Ariko </a:t>
            </a:r>
            <a:r>
              <a:rPr lang="en-US" sz="2500" b="1" dirty="0" err="1">
                <a:latin typeface="Constantia" panose="02030602050306030303" pitchFamily="18" charset="0"/>
              </a:rPr>
              <a:t>umugambi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w’Uwiteka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uwo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guhishura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imico</a:t>
            </a:r>
            <a:r>
              <a:rPr lang="en-US" sz="2500" b="1" dirty="0">
                <a:latin typeface="Constantia" panose="02030602050306030303" pitchFamily="18" charset="0"/>
              </a:rPr>
              <a:t> Ye </a:t>
            </a:r>
            <a:r>
              <a:rPr lang="en-US" sz="2500" b="1" dirty="0" err="1">
                <a:latin typeface="Constantia" panose="02030602050306030303" pitchFamily="18" charset="0"/>
              </a:rPr>
              <a:t>binyuze</a:t>
            </a:r>
            <a:r>
              <a:rPr lang="en-US" sz="2500" b="1" dirty="0">
                <a:latin typeface="Constantia" panose="02030602050306030303" pitchFamily="18" charset="0"/>
              </a:rPr>
              <a:t> muri </a:t>
            </a:r>
            <a:r>
              <a:rPr lang="en-US" sz="2500" b="1" dirty="0" err="1">
                <a:latin typeface="Constantia" panose="02030602050306030303" pitchFamily="18" charset="0"/>
              </a:rPr>
              <a:t>Isirayeli</a:t>
            </a:r>
            <a:r>
              <a:rPr lang="en-US" sz="2500" b="1" dirty="0">
                <a:latin typeface="Constantia" panose="02030602050306030303" pitchFamily="18" charset="0"/>
              </a:rPr>
              <a:t> maze </a:t>
            </a:r>
            <a:r>
              <a:rPr lang="en-US" sz="2500" b="1" dirty="0" err="1">
                <a:latin typeface="Constantia" panose="02030602050306030303" pitchFamily="18" charset="0"/>
              </a:rPr>
              <a:t>abantu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bakareherezwa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kuri</a:t>
            </a:r>
            <a:r>
              <a:rPr lang="en-US" sz="2500" b="1" dirty="0">
                <a:latin typeface="Constantia" panose="02030602050306030303" pitchFamily="18" charset="0"/>
              </a:rPr>
              <a:t> We. </a:t>
            </a:r>
            <a:r>
              <a:rPr lang="en-US" sz="2500" b="1" dirty="0" err="1">
                <a:latin typeface="Constantia" panose="02030602050306030303" pitchFamily="18" charset="0"/>
              </a:rPr>
              <a:t>Irarika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ry’ubutumwa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bwiza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ryagombaga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kugezwa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bantu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bose</a:t>
            </a:r>
            <a:r>
              <a:rPr lang="en-US" sz="2500" b="1" dirty="0">
                <a:latin typeface="Constantia" panose="02030602050306030303" pitchFamily="18" charset="0"/>
              </a:rPr>
              <a:t>. […] </a:t>
            </a:r>
            <a:r>
              <a:rPr lang="en-US" sz="2500" b="1" dirty="0" err="1">
                <a:latin typeface="Constantia" panose="02030602050306030303" pitchFamily="18" charset="0"/>
              </a:rPr>
              <a:t>nk’uko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byagendekeye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Umunyakananikazi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Rahabu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ndetse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n’Umumowabukazi</a:t>
            </a:r>
            <a:r>
              <a:rPr lang="en-US" sz="2500" b="1" dirty="0">
                <a:latin typeface="Constantia" panose="02030602050306030303" pitchFamily="18" charset="0"/>
              </a:rPr>
              <a:t> Rusi, </a:t>
            </a:r>
            <a:r>
              <a:rPr lang="en-US" sz="2500" b="1" dirty="0" err="1">
                <a:latin typeface="Constantia" panose="02030602050306030303" pitchFamily="18" charset="0"/>
              </a:rPr>
              <a:t>abantu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bose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guhindukira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bakava</a:t>
            </a:r>
            <a:r>
              <a:rPr lang="en-US" sz="2500" b="1" dirty="0">
                <a:latin typeface="Constantia" panose="02030602050306030303" pitchFamily="18" charset="0"/>
              </a:rPr>
              <a:t> mu </a:t>
            </a:r>
            <a:r>
              <a:rPr lang="en-US" sz="2500" b="1" dirty="0" err="1">
                <a:latin typeface="Constantia" panose="02030602050306030303" pitchFamily="18" charset="0"/>
              </a:rPr>
              <a:t>gusenga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ibigirwamana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bakaramya</a:t>
            </a:r>
            <a:r>
              <a:rPr lang="en-US" sz="2500" b="1" dirty="0">
                <a:latin typeface="Constantia" panose="02030602050306030303" pitchFamily="18" charset="0"/>
              </a:rPr>
              <a:t> Imana </a:t>
            </a:r>
            <a:r>
              <a:rPr lang="en-US" sz="2500" b="1" dirty="0" err="1">
                <a:latin typeface="Constantia" panose="02030602050306030303" pitchFamily="18" charset="0"/>
              </a:rPr>
              <a:t>y’ukuri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bagombaga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kwiyunga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bwoko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bwayo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yatoranije</a:t>
            </a:r>
            <a:r>
              <a:rPr lang="en" sz="25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4925549" y="5657022"/>
            <a:ext cx="423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E.G. White, </a:t>
            </a:r>
            <a:r>
              <a:rPr lang="fr-FR" sz="1600" b="1" i="1" dirty="0" err="1"/>
              <a:t>Christ’s</a:t>
            </a:r>
            <a:r>
              <a:rPr lang="fr-FR" sz="1600" b="1" i="1" dirty="0"/>
              <a:t> Object Lessons</a:t>
            </a:r>
            <a:r>
              <a:rPr lang="fr-FR" sz="1600" b="1" dirty="0"/>
              <a:t>, p. 290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272630" y="512705"/>
            <a:ext cx="556906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Kwizera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kwatumye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maraya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uwo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Rahabu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atarimburanwa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n’abatumviye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Imana,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yakiranye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abatasi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amahoro</a:t>
            </a:r>
            <a:r>
              <a:rPr kumimoji="0" lang="es-ES" sz="44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-7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Abaheburayo</a:t>
            </a:r>
            <a:r>
              <a:rPr kumimoji="0" lang="es-ES" sz="3600" b="1" i="0" u="none" strike="noStrike" kern="1200" cap="none" spc="-7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3289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spc="-70" dirty="0">
                <a:solidFill>
                  <a:schemeClr val="bg1"/>
                </a:solidFill>
                <a:highlight>
                  <a:srgbClr val="4C873A"/>
                </a:highlight>
              </a:rPr>
              <a:t>Ubuntu </a:t>
            </a:r>
            <a:r>
              <a:rPr lang="en" sz="2000" b="1" spc="-70" dirty="0" err="1">
                <a:solidFill>
                  <a:schemeClr val="bg1"/>
                </a:solidFill>
                <a:highlight>
                  <a:srgbClr val="4C873A"/>
                </a:highlight>
              </a:rPr>
              <a:t>ku</a:t>
            </a:r>
            <a:r>
              <a:rPr lang="en" sz="2000" b="1" spc="-70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spc="-70" dirty="0" err="1">
                <a:solidFill>
                  <a:schemeClr val="bg1"/>
                </a:solidFill>
                <a:highlight>
                  <a:srgbClr val="4C873A"/>
                </a:highlight>
              </a:rPr>
              <a:t>bwoko</a:t>
            </a:r>
            <a:r>
              <a:rPr lang="en" sz="2000" b="1" spc="-70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spc="-70" dirty="0" err="1">
                <a:solidFill>
                  <a:schemeClr val="bg1"/>
                </a:solidFill>
                <a:highlight>
                  <a:srgbClr val="4C873A"/>
                </a:highlight>
              </a:rPr>
              <a:t>bw’Abisirayeli</a:t>
            </a:r>
            <a:r>
              <a:rPr lang="en" sz="2000" b="1" spc="-70" dirty="0">
                <a:solidFill>
                  <a:schemeClr val="bg1"/>
                </a:solidFill>
                <a:highlight>
                  <a:srgbClr val="4C873A"/>
                </a:highlight>
              </a:rPr>
              <a:t> (</a:t>
            </a:r>
            <a:r>
              <a:rPr lang="en" sz="2000" b="1" spc="-70" dirty="0" err="1">
                <a:solidFill>
                  <a:schemeClr val="bg1"/>
                </a:solidFill>
                <a:highlight>
                  <a:srgbClr val="4C873A"/>
                </a:highlight>
              </a:rPr>
              <a:t>Yosuwa</a:t>
            </a:r>
            <a:r>
              <a:rPr lang="en" sz="2000" b="1" spc="-70" dirty="0">
                <a:solidFill>
                  <a:schemeClr val="bg1"/>
                </a:solidFill>
                <a:highlight>
                  <a:srgbClr val="4C873A"/>
                </a:highlight>
              </a:rPr>
              <a:t> 2:1, 22–24):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Amahirwe</a:t>
            </a:r>
            <a:r>
              <a:rPr lang="en" sz="2000" b="1" dirty="0"/>
              <a:t> </a:t>
            </a:r>
            <a:r>
              <a:rPr lang="en" sz="2000" b="1" dirty="0" err="1"/>
              <a:t>ya</a:t>
            </a:r>
            <a:r>
              <a:rPr lang="en" sz="2000" b="1" dirty="0"/>
              <a:t> </a:t>
            </a:r>
            <a:r>
              <a:rPr lang="en" sz="2000" b="1" dirty="0" err="1"/>
              <a:t>kabiri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Ubuntu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kuri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Rahabu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Yosuwa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2:2–21):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kw’akabuto</a:t>
            </a:r>
            <a:r>
              <a:rPr lang="en" sz="2000" b="1" dirty="0"/>
              <a:t> ka </a:t>
            </a:r>
            <a:r>
              <a:rPr lang="en" sz="2000" b="1" dirty="0" err="1"/>
              <a:t>sinapi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Isezerano</a:t>
            </a:r>
            <a:r>
              <a:rPr lang="en" sz="2000" b="1" dirty="0"/>
              <a:t> </a:t>
            </a:r>
            <a:r>
              <a:rPr lang="en" sz="2000" b="1" dirty="0" err="1"/>
              <a:t>ryageze</a:t>
            </a:r>
            <a:r>
              <a:rPr lang="en" sz="2000" b="1" dirty="0"/>
              <a:t> </a:t>
            </a:r>
            <a:r>
              <a:rPr lang="en" sz="2000" b="1" dirty="0" err="1"/>
              <a:t>kuri</a:t>
            </a:r>
            <a:r>
              <a:rPr lang="en" sz="2000" b="1" dirty="0"/>
              <a:t> </a:t>
            </a:r>
            <a:r>
              <a:rPr lang="en" sz="2000" b="1" dirty="0" err="1"/>
              <a:t>Rahabu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Ubuntu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ku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Bagibeyoni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Yosuwa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Intumwa</a:t>
            </a:r>
            <a:r>
              <a:rPr lang="en" sz="2000" b="1" dirty="0"/>
              <a:t> </a:t>
            </a:r>
            <a:r>
              <a:rPr lang="en" sz="2000" b="1" dirty="0" err="1"/>
              <a:t>zishukana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Umugisha</a:t>
            </a:r>
            <a:r>
              <a:rPr lang="en" sz="2000" b="1" dirty="0"/>
              <a:t> </a:t>
            </a:r>
            <a:r>
              <a:rPr lang="en" sz="2000" b="1" dirty="0" err="1"/>
              <a:t>n’umuvumo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Abanyakanani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bararenze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ingabano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z’ubuntu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Kubera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mpamvu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itegeko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ryahawe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Isirayeli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ryari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injira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ubarimbure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wigarurire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ibyo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batunze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Icyakora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muri Kanani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hakiri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abantu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bamwe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batararenga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izo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ngabano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Abantu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bose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bemeye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kwakira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ubuntu Imana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yashakaga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kubaha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barokowe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ukurimbuka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UBUNTU KU BWOKO BW’ABISIRAYELI </a:t>
            </a:r>
            <a:r>
              <a:rPr lang="en" sz="4800" b="1" spc="-1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(YOSUWA 2:1, 22–24)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AMAHIRWE YA KABIRI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Bari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Shitimu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mwene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yohereza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abagabo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babiri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rwihishwa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bajye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gutata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,’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2:1a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Mose </a:t>
            </a:r>
            <a:r>
              <a:rPr lang="en-GB" sz="2000" b="1" dirty="0" err="1"/>
              <a:t>yoherezaga</a:t>
            </a:r>
            <a:r>
              <a:rPr lang="en-GB" sz="2000" b="1" dirty="0"/>
              <a:t> </a:t>
            </a:r>
            <a:r>
              <a:rPr lang="en-GB" sz="2000" b="1" dirty="0" err="1"/>
              <a:t>abatasi</a:t>
            </a:r>
            <a:r>
              <a:rPr lang="en-GB" sz="2000" b="1" dirty="0"/>
              <a:t> </a:t>
            </a:r>
            <a:r>
              <a:rPr lang="en-GB" sz="2000" b="1" dirty="0" err="1"/>
              <a:t>gutata</a:t>
            </a:r>
            <a:r>
              <a:rPr lang="en-GB" sz="2000" b="1" dirty="0"/>
              <a:t> Kanani,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banze</a:t>
            </a:r>
            <a:r>
              <a:rPr lang="en-GB" sz="2000" b="1" dirty="0"/>
              <a:t> </a:t>
            </a:r>
            <a:r>
              <a:rPr lang="en-GB" sz="2000" b="1" dirty="0" err="1"/>
              <a:t>kuyijyamo</a:t>
            </a:r>
            <a:r>
              <a:rPr lang="en-GB" sz="2000" b="1" dirty="0"/>
              <a:t>. </a:t>
            </a: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y’imyaka</a:t>
            </a:r>
            <a:r>
              <a:rPr lang="en-GB" sz="2000" b="1" dirty="0"/>
              <a:t> 40, </a:t>
            </a:r>
            <a:r>
              <a:rPr lang="en-GB" sz="2000" b="1" dirty="0" err="1"/>
              <a:t>abatasi</a:t>
            </a:r>
            <a:r>
              <a:rPr lang="en-GB" sz="2000" b="1" dirty="0"/>
              <a:t> </a:t>
            </a:r>
            <a:r>
              <a:rPr lang="en-GB" sz="2000" b="1" dirty="0" err="1"/>
              <a:t>bashya</a:t>
            </a:r>
            <a:r>
              <a:rPr lang="en-GB" sz="2000" b="1" dirty="0"/>
              <a:t> </a:t>
            </a:r>
            <a:r>
              <a:rPr lang="en-GB" sz="2000" b="1" dirty="0" err="1"/>
              <a:t>baroherejwe</a:t>
            </a:r>
            <a:r>
              <a:rPr lang="en-GB" sz="2000" b="1" dirty="0"/>
              <a:t>, </a:t>
            </a:r>
            <a:r>
              <a:rPr lang="en-GB" sz="2000" b="1" dirty="0" err="1"/>
              <a:t>umusaruro</a:t>
            </a:r>
            <a:r>
              <a:rPr lang="en-GB" sz="2000" b="1" dirty="0"/>
              <a:t> </a:t>
            </a:r>
            <a:r>
              <a:rPr lang="en-GB" sz="2000" b="1" dirty="0" err="1"/>
              <a:t>uza</a:t>
            </a:r>
            <a:r>
              <a:rPr lang="en-GB" sz="2000" b="1" dirty="0"/>
              <a:t> </a:t>
            </a:r>
            <a:r>
              <a:rPr lang="en-GB" sz="2000" b="1" dirty="0" err="1"/>
              <a:t>utandukanye</a:t>
            </a:r>
            <a:r>
              <a:rPr lang="en-GB" sz="2000" b="1" dirty="0"/>
              <a:t> </a:t>
            </a:r>
            <a:r>
              <a:rPr lang="en-GB" sz="2000" b="1" dirty="0" err="1"/>
              <a:t>n’uwa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30615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igisekuru</a:t>
            </a:r>
            <a:r>
              <a:rPr lang="en-GB" sz="2000" b="1" dirty="0"/>
              <a:t> </a:t>
            </a:r>
            <a:r>
              <a:rPr lang="en-GB" sz="2000" b="1" dirty="0" err="1"/>
              <a:t>gishya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cyaratsinzwe</a:t>
            </a:r>
            <a:r>
              <a:rPr lang="en-GB" sz="2000" b="1" dirty="0"/>
              <a:t> </a:t>
            </a:r>
            <a:r>
              <a:rPr lang="en-GB" sz="2000" b="1" dirty="0" err="1"/>
              <a:t>bikomeye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y’ikigeragezo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Balamu</a:t>
            </a:r>
            <a:r>
              <a:rPr lang="en-GB" sz="2000" b="1" dirty="0"/>
              <a:t>, Imana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amahirwe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kabiri</a:t>
            </a:r>
            <a:r>
              <a:rPr lang="en" sz="2000" b="1" dirty="0"/>
              <a:t> (</a:t>
            </a:r>
            <a:r>
              <a:rPr lang="en" sz="2000" b="1" dirty="0" err="1"/>
              <a:t>Kubara</a:t>
            </a:r>
            <a:r>
              <a:rPr lang="en" sz="2000" b="1" dirty="0"/>
              <a:t> 25:1–3, 31:16; </a:t>
            </a:r>
            <a:r>
              <a:rPr lang="en" sz="2000" b="1" dirty="0" err="1"/>
              <a:t>Yosuwa</a:t>
            </a:r>
            <a:r>
              <a:rPr lang="en" sz="2000" b="1" dirty="0"/>
              <a:t>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mbuto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z’inzabibu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izindi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mbuto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bakuye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icyo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gihugu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Bazanye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inkuru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Rahabu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yashishikarije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kwigarurira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Igihugu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cy’Isezerano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UBUNTU KURI RAHABU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(YOSUWA 2:2–21)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KWIZERA KW’AKABUTO KA SINAPI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Kwizera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kwatumye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maraya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uwo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Rahabu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atarimburanwa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n’abatumviye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Imana,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yakiranye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abatasi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amahoro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Abaheburayo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Ukwizera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gushingiye</a:t>
            </a:r>
            <a:r>
              <a:rPr lang="en-GB" sz="2000" b="1" dirty="0"/>
              <a:t> </a:t>
            </a:r>
            <a:r>
              <a:rPr lang="en-GB" sz="2000" b="1" dirty="0" err="1"/>
              <a:t>kuki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2:9–11</a:t>
            </a:r>
            <a:r>
              <a:rPr lang="en" sz="2000" b="1" dirty="0"/>
              <a:t>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0476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rw’ibyajyaga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muturage</a:t>
            </a:r>
            <a:r>
              <a:rPr lang="en-GB" sz="2000" b="1" dirty="0"/>
              <a:t> </a:t>
            </a:r>
            <a:r>
              <a:rPr lang="en-GB" sz="2000" b="1" dirty="0" err="1"/>
              <a:t>wese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Yeriko</a:t>
            </a:r>
            <a:r>
              <a:rPr lang="en-GB" sz="2000" b="1" dirty="0"/>
              <a:t> </a:t>
            </a:r>
            <a:r>
              <a:rPr lang="en-GB" sz="2000" b="1" dirty="0" err="1"/>
              <a:t>wari</a:t>
            </a:r>
            <a:r>
              <a:rPr lang="en-GB" sz="2000" b="1" dirty="0"/>
              <a:t> </a:t>
            </a:r>
            <a:r>
              <a:rPr lang="en-GB" sz="2000" b="1" dirty="0" err="1"/>
              <a:t>kwiyegurira</a:t>
            </a:r>
            <a:r>
              <a:rPr lang="en-GB" sz="2000" b="1" dirty="0"/>
              <a:t> Imana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018943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imushimira</a:t>
            </a:r>
            <a:r>
              <a:rPr lang="en-GB" sz="2000" b="1" dirty="0"/>
              <a:t> </a:t>
            </a:r>
            <a:r>
              <a:rPr lang="en-GB" sz="2000" b="1" dirty="0" err="1"/>
              <a:t>icyemezo</a:t>
            </a:r>
            <a:r>
              <a:rPr lang="en-GB" sz="2000" b="1" dirty="0"/>
              <a:t> </a:t>
            </a:r>
            <a:r>
              <a:rPr lang="en-GB" sz="2000" b="1" dirty="0" err="1"/>
              <a:t>yafashe</a:t>
            </a:r>
            <a:r>
              <a:rPr lang="en-GB" sz="2000" b="1" dirty="0"/>
              <a:t>;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gusobanukirwa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Imana </a:t>
            </a:r>
            <a:r>
              <a:rPr lang="en-GB" sz="2000" b="1" dirty="0" err="1"/>
              <a:t>ikora</a:t>
            </a:r>
            <a:r>
              <a:rPr lang="en-GB" sz="2000" b="1" dirty="0"/>
              <a:t>; </a:t>
            </a:r>
            <a:r>
              <a:rPr lang="en-GB" sz="2000" b="1" dirty="0" err="1"/>
              <a:t>n’uburyo</a:t>
            </a:r>
            <a:r>
              <a:rPr lang="en-GB" sz="2000" b="1" dirty="0"/>
              <a:t> </a:t>
            </a:r>
            <a:r>
              <a:rPr lang="en-GB" sz="2000" b="1" dirty="0" err="1"/>
              <a:t>yashyigikije</a:t>
            </a:r>
            <a:r>
              <a:rPr lang="en-GB" sz="2000" b="1" dirty="0"/>
              <a:t> </a:t>
            </a:r>
            <a:r>
              <a:rPr lang="en-GB" sz="2000" b="1" dirty="0" err="1"/>
              <a:t>amagambo</a:t>
            </a:r>
            <a:r>
              <a:rPr lang="en-GB" sz="2000" b="1" dirty="0"/>
              <a:t> ye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ifatika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2:25</a:t>
            </a:r>
            <a:r>
              <a:rPr lang="en" sz="2000" b="1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05025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Ukwizera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kutarakura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kwashoboye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ubushake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Yakoze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abyumva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afashe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abatasi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arokore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ubuzima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n’ubw’ab’umuryango</a:t>
            </a:r>
            <a:r>
              <a:rPr lang="en-GB" sz="2000" b="1" spc="-70" dirty="0"/>
              <a:t> we. </a:t>
            </a:r>
            <a:r>
              <a:rPr lang="en-GB" sz="2000" b="1" spc="-70" dirty="0" err="1"/>
              <a:t>Ubumenyi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hanyuma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890916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Niba </a:t>
            </a:r>
            <a:r>
              <a:rPr lang="en-GB" sz="2000" b="1" dirty="0" err="1"/>
              <a:t>yarizeraga</a:t>
            </a:r>
            <a:r>
              <a:rPr lang="en-GB" sz="2000" b="1" dirty="0"/>
              <a:t> Imana, </a:t>
            </a:r>
            <a:r>
              <a:rPr lang="en-GB" sz="2000" b="1" dirty="0" err="1"/>
              <a:t>kuki</a:t>
            </a:r>
            <a:r>
              <a:rPr lang="en-GB" sz="2000" b="1" dirty="0"/>
              <a:t> </a:t>
            </a:r>
            <a:r>
              <a:rPr lang="en-GB" sz="2000" b="1" dirty="0" err="1"/>
              <a:t>yakoresheje</a:t>
            </a:r>
            <a:r>
              <a:rPr lang="en-GB" sz="2000" b="1" dirty="0"/>
              <a:t> </a:t>
            </a:r>
            <a:r>
              <a:rPr lang="en-GB" sz="2000" b="1" dirty="0" err="1"/>
              <a:t>ikinyoma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afashe</a:t>
            </a:r>
            <a:r>
              <a:rPr lang="en-GB" sz="2000" b="1" dirty="0"/>
              <a:t> </a:t>
            </a:r>
            <a:r>
              <a:rPr lang="en-GB" sz="2000" b="1" dirty="0" err="1"/>
              <a:t>abatasi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578598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Menya ko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bizwi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bose</a:t>
            </a:r>
            <a:r>
              <a:rPr lang="en-GB" sz="2000" b="1" dirty="0"/>
              <a:t>, </a:t>
            </a:r>
            <a:r>
              <a:rPr lang="en-GB" sz="2000" b="1" dirty="0" err="1"/>
              <a:t>nko</a:t>
            </a:r>
            <a:r>
              <a:rPr lang="en-GB" sz="2000" b="1" dirty="0"/>
              <a:t> </a:t>
            </a:r>
            <a:r>
              <a:rPr lang="en-GB" sz="2000" b="1" dirty="0" err="1"/>
              <a:t>kwambuka</a:t>
            </a:r>
            <a:r>
              <a:rPr lang="en-GB" sz="2000" b="1" dirty="0"/>
              <a:t> </a:t>
            </a:r>
            <a:r>
              <a:rPr lang="en-GB" sz="2000" b="1" dirty="0" err="1"/>
              <a:t>Inyanja</a:t>
            </a:r>
            <a:r>
              <a:rPr lang="en-GB" sz="2000" b="1" dirty="0"/>
              <a:t> </a:t>
            </a:r>
            <a:r>
              <a:rPr lang="en-GB" sz="2000" b="1" dirty="0" err="1"/>
              <a:t>Itukura</a:t>
            </a:r>
            <a:r>
              <a:rPr lang="en-GB" sz="2000" b="1" dirty="0"/>
              <a:t>. Ariko mu </a:t>
            </a:r>
            <a:r>
              <a:rPr lang="en-GB" sz="2000" b="1" dirty="0" err="1"/>
              <a:t>gihe</a:t>
            </a:r>
            <a:r>
              <a:rPr lang="en-GB" sz="2000" b="1" dirty="0"/>
              <a:t> abandi </a:t>
            </a:r>
            <a:r>
              <a:rPr lang="en-GB" sz="2000" b="1" dirty="0" err="1"/>
              <a:t>batinye</a:t>
            </a:r>
            <a:r>
              <a:rPr lang="en-GB" sz="2000" b="1" dirty="0"/>
              <a:t> Imana </a:t>
            </a:r>
            <a:r>
              <a:rPr lang="en-GB" sz="2000" b="1" dirty="0" err="1"/>
              <a:t>y’Abaheburayo</a:t>
            </a:r>
            <a:r>
              <a:rPr lang="en-GB" sz="2000" b="1" dirty="0"/>
              <a:t>, we </a:t>
            </a:r>
            <a:r>
              <a:rPr lang="en-GB" sz="2000" b="1" dirty="0" err="1"/>
              <a:t>yahisemo</a:t>
            </a:r>
            <a:r>
              <a:rPr lang="en-GB" sz="2000" b="1" dirty="0"/>
              <a:t> </a:t>
            </a:r>
            <a:r>
              <a:rPr lang="en-GB" sz="2000" b="1" dirty="0" err="1"/>
              <a:t>guhungira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y’amababa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2:12–13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ISEZERANO RYAGEZE KURI RAHABU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Nihagira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uva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nzu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agasohoka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amaraso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azabaho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nta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rubanza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ruzatubaho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Kandi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uzaba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nzu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amaraso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azatubeho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nihagira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umwakura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Igitekerezo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nticyashidikanywaho</a:t>
            </a:r>
            <a:r>
              <a:rPr lang="en-GB" sz="2000" b="1" dirty="0"/>
              <a:t>: </a:t>
            </a:r>
            <a:r>
              <a:rPr lang="en-GB" sz="2000" b="1" dirty="0" err="1"/>
              <a:t>Nagize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[</a:t>
            </a:r>
            <a:r>
              <a:rPr lang="en-GB" sz="2000" b="1" i="1" dirty="0"/>
              <a:t>hesed</a:t>
            </a:r>
            <a:r>
              <a:rPr lang="en-GB" sz="2000" b="1" dirty="0"/>
              <a:t>] </a:t>
            </a:r>
            <a:r>
              <a:rPr lang="en-GB" sz="2000" b="1" dirty="0" err="1"/>
              <a:t>ndabakiza</a:t>
            </a:r>
            <a:r>
              <a:rPr lang="en-GB" sz="2000" b="1" dirty="0"/>
              <a:t>; </a:t>
            </a:r>
            <a:r>
              <a:rPr lang="en-GB" sz="2000" b="1" dirty="0" err="1"/>
              <a:t>noneho</a:t>
            </a:r>
            <a:r>
              <a:rPr lang="en-GB" sz="2000" b="1" dirty="0"/>
              <a:t> </a:t>
            </a:r>
            <a:r>
              <a:rPr lang="en-GB" sz="2000" b="1" dirty="0" err="1"/>
              <a:t>namwe</a:t>
            </a:r>
            <a:r>
              <a:rPr lang="en-GB" sz="2000" b="1" dirty="0"/>
              <a:t> </a:t>
            </a:r>
            <a:r>
              <a:rPr lang="en-GB" sz="2000" b="1" dirty="0" err="1"/>
              <a:t>mugire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munkizanye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bene </a:t>
            </a:r>
            <a:r>
              <a:rPr lang="en-GB" sz="2000" b="1" dirty="0" err="1"/>
              <a:t>wacu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2:12–13)</a:t>
            </a:r>
            <a:r>
              <a:rPr lang="en" sz="20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161973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abizi</a:t>
            </a:r>
            <a:r>
              <a:rPr lang="en-GB" sz="2000" b="1" dirty="0"/>
              <a:t>, </a:t>
            </a:r>
            <a:r>
              <a:rPr lang="en-GB" sz="2000" b="1" dirty="0" err="1"/>
              <a:t>yasabye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kumugirira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Imana </a:t>
            </a:r>
            <a:r>
              <a:rPr lang="en-GB" sz="2000" b="1" dirty="0" err="1"/>
              <a:t>ubwayo</a:t>
            </a:r>
            <a:r>
              <a:rPr lang="en-GB" sz="2000" b="1" dirty="0"/>
              <a:t> </a:t>
            </a:r>
            <a:r>
              <a:rPr lang="en-GB" sz="2000" b="1" dirty="0" err="1"/>
              <a:t>yagiriye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ukuvuga</a:t>
            </a:r>
            <a:r>
              <a:rPr lang="en-GB" sz="2000" b="1" dirty="0"/>
              <a:t> </a:t>
            </a:r>
            <a:r>
              <a:rPr lang="en-GB" sz="2000" b="1" dirty="0" err="1"/>
              <a:t>kubagirira</a:t>
            </a:r>
            <a:r>
              <a:rPr lang="en-GB" sz="2000" b="1" dirty="0"/>
              <a:t> </a:t>
            </a:r>
            <a:r>
              <a:rPr lang="en-GB" sz="2000" b="1" dirty="0" err="1"/>
              <a:t>ineza</a:t>
            </a:r>
            <a:r>
              <a:rPr lang="en-GB" sz="2000" b="1" dirty="0"/>
              <a:t> </a:t>
            </a:r>
            <a:r>
              <a:rPr lang="en" sz="2000" b="1" dirty="0"/>
              <a:t>[</a:t>
            </a:r>
            <a:r>
              <a:rPr lang="en" sz="2000" b="1" i="1" dirty="0"/>
              <a:t>hesed</a:t>
            </a:r>
            <a:r>
              <a:rPr lang="en" sz="2000" b="1" dirty="0"/>
              <a:t>]  (</a:t>
            </a:r>
            <a:r>
              <a:rPr lang="en" sz="2000" b="1" dirty="0" err="1"/>
              <a:t>Gutegeka</a:t>
            </a:r>
            <a:r>
              <a:rPr lang="en" sz="2000" b="1" dirty="0"/>
              <a:t>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882261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Abatasi</a:t>
            </a:r>
            <a:r>
              <a:rPr lang="en-GB" sz="2000" b="1" dirty="0"/>
              <a:t> </a:t>
            </a:r>
            <a:r>
              <a:rPr lang="en-GB" sz="2000" b="1" dirty="0" err="1"/>
              <a:t>basabye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-GB" sz="2000" b="1" dirty="0"/>
              <a:t> </a:t>
            </a:r>
            <a:r>
              <a:rPr lang="en-GB" sz="2000" b="1" dirty="0" err="1"/>
              <a:t>kubahiriza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basohoje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barokoke</a:t>
            </a:r>
            <a:r>
              <a:rPr lang="en-GB" sz="2000" b="1" dirty="0"/>
              <a:t> </a:t>
            </a:r>
            <a:r>
              <a:rPr lang="en-GB" sz="2000" b="1" dirty="0" err="1"/>
              <a:t>urupfu</a:t>
            </a:r>
            <a:r>
              <a:rPr lang="en-GB" sz="2000" b="1" dirty="0"/>
              <a:t> muri </a:t>
            </a:r>
            <a:r>
              <a:rPr lang="en-GB" sz="2000" b="1" dirty="0" err="1"/>
              <a:t>Egiputa</a:t>
            </a:r>
            <a:r>
              <a:rPr lang="en-GB" sz="2000" b="1" dirty="0"/>
              <a:t>. Muri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, </a:t>
            </a:r>
            <a:r>
              <a:rPr lang="en-GB" sz="2000" b="1" dirty="0" err="1"/>
              <a:t>yashyizwe</a:t>
            </a:r>
            <a:r>
              <a:rPr lang="en-GB" sz="2000" b="1" dirty="0"/>
              <a:t> mu </a:t>
            </a:r>
            <a:r>
              <a:rPr lang="en-GB" sz="2000" b="1" dirty="0" err="1"/>
              <a:t>isezerano</a:t>
            </a:r>
            <a:r>
              <a:rPr lang="en-GB" sz="2000" b="1" dirty="0"/>
              <a:t> Imana </a:t>
            </a:r>
            <a:r>
              <a:rPr lang="en-GB" sz="2000" b="1" dirty="0" err="1"/>
              <a:t>yahaye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" sz="2000" b="1" dirty="0"/>
              <a:t>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UBUNTU KU BAGIBEYONI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(YOSUWA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990</Words>
  <Application>Microsoft Office PowerPoint</Application>
  <PresentationFormat>Panorámica</PresentationFormat>
  <Paragraphs>81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2025-09-18T09:24:05Z</dcterms:created>
  <dcterms:modified xsi:type="dcterms:W3CDTF">2025-10-10T07:43:39Z</dcterms:modified>
</cp:coreProperties>
</file>