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5"/>
  </p:notesMasterIdLst>
  <p:sldIdLst>
    <p:sldId id="300" r:id="rId3"/>
    <p:sldId id="293" r:id="rId4"/>
    <p:sldId id="257" r:id="rId5"/>
    <p:sldId id="258" r:id="rId6"/>
    <p:sldId id="259" r:id="rId7"/>
    <p:sldId id="260" r:id="rId8"/>
    <p:sldId id="302" r:id="rId9"/>
    <p:sldId id="304" r:id="rId10"/>
    <p:sldId id="305" r:id="rId11"/>
    <p:sldId id="303" r:id="rId12"/>
    <p:sldId id="294" r:id="rId13"/>
    <p:sldId id="295" r:id="rId14"/>
  </p:sldIdLst>
  <p:sldSz cx="12192000" cy="6858000"/>
  <p:notesSz cx="6858000" cy="9144000"/>
  <p:embeddedFontLst>
    <p:embeddedFont>
      <p:font typeface="Comic Sans MS" panose="030F0702030302020204" pitchFamily="66" charset="0"/>
      <p:regular r:id="rId16"/>
      <p:bold r:id="rId17"/>
      <p:italic r:id="rId18"/>
      <p:boldItalic r:id="rId19"/>
    </p:embeddedFont>
    <p:embeddedFont>
      <p:font typeface="Constantia" panose="02030602050306030303" pitchFamily="18" charset="0"/>
      <p:regular r:id="rId20"/>
      <p:bold r:id="rId21"/>
      <p:italic r:id="rId22"/>
      <p:boldItalic r:id="rId23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ED0"/>
    <a:srgbClr val="345E80"/>
    <a:srgbClr val="69795B"/>
    <a:srgbClr val="926D36"/>
    <a:srgbClr val="C89800"/>
    <a:srgbClr val="FFF0C1"/>
    <a:srgbClr val="FFE593"/>
    <a:srgbClr val="FFE7B1"/>
    <a:srgbClr val="FBF5A1"/>
    <a:srgbClr val="654B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06" autoAdjust="0"/>
    <p:restoredTop sz="94654"/>
  </p:normalViewPr>
  <p:slideViewPr>
    <p:cSldViewPr snapToGrid="0">
      <p:cViewPr varScale="1">
        <p:scale>
          <a:sx n="33" d="100"/>
          <a:sy n="33" d="100"/>
        </p:scale>
        <p:origin x="90" y="147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image" Target="../media/image39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image" Target="../media/image3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497AD1-813F-4250-BC43-2983C10A89A7}" type="doc">
      <dgm:prSet loTypeId="urn:microsoft.com/office/officeart/2008/layout/PictureAccentLis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A76991B6-5F6E-4B14-8E46-BAA8CE6D11EE}">
      <dgm:prSet phldrT="[Texto]" custT="1"/>
      <dgm:spPr>
        <a:solidFill>
          <a:schemeClr val="accent1"/>
        </a:solidFill>
      </dgm:spPr>
      <dgm:t>
        <a:bodyPr/>
        <a:lstStyle/>
        <a:p>
          <a:r>
            <a:rPr lang="en-GB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</a:t>
          </a:r>
          <a:r>
            <a:rPr lang="en" sz="24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ukurikira</a:t>
          </a:r>
          <a:r>
            <a:rPr lang="e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400" b="1" spc="-100" dirty="0" err="1"/>
            <a:t>Isanduku</a:t>
          </a:r>
          <a:r>
            <a:rPr lang="en-GB" sz="2400" b="1" spc="-100" dirty="0"/>
            <a:t> </a:t>
          </a:r>
          <a:r>
            <a:rPr lang="en-GB" sz="2400" b="1" spc="-100" dirty="0" err="1"/>
            <a:t>y’Isezerano</a:t>
          </a:r>
          <a:r>
            <a:rPr lang="en-GB" sz="2400" b="1" spc="-100" dirty="0"/>
            <a:t> </a:t>
          </a:r>
          <a:r>
            <a:rPr lang="en" sz="24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byari</a:t>
          </a:r>
          <a:r>
            <a:rPr lang="e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4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bikubiyemo</a:t>
          </a:r>
          <a:endParaRPr lang="en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01138D4-367B-4881-9CD5-4EC28F62E1A0}" type="parTrans" cxnId="{8BCA052D-9B38-4D1B-9EBA-5D8B41536D04}">
      <dgm:prSet/>
      <dgm:spPr/>
      <dgm:t>
        <a:bodyPr/>
        <a:lstStyle/>
        <a:p>
          <a:endParaRPr lang="es-ES" sz="2000" b="1"/>
        </a:p>
      </dgm:t>
    </dgm:pt>
    <dgm:pt modelId="{930A9A90-59EC-49FF-A6B4-044A47608ACE}" type="sibTrans" cxnId="{8BCA052D-9B38-4D1B-9EBA-5D8B41536D04}">
      <dgm:prSet/>
      <dgm:spPr/>
      <dgm:t>
        <a:bodyPr/>
        <a:lstStyle/>
        <a:p>
          <a:endParaRPr lang="es-ES" sz="2000" b="1"/>
        </a:p>
      </dgm:t>
    </dgm:pt>
    <dgm:pt modelId="{4B4FFAE0-51EA-4D2B-A544-E864A141AB02}">
      <dgm:prSet phldrT="[Texto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Kumvira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I</a:t>
          </a:r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ana (</a:t>
          </a:r>
          <a:r>
            <a:rPr lang="en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Amategeko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10)</a:t>
          </a:r>
        </a:p>
      </dgm:t>
    </dgm:pt>
    <dgm:pt modelId="{6BC54568-C4DA-46E8-89EA-4CA4CD9F1258}" type="parTrans" cxnId="{B2BC22C2-FE8C-4860-8191-856A6DB46177}">
      <dgm:prSet/>
      <dgm:spPr/>
      <dgm:t>
        <a:bodyPr/>
        <a:lstStyle/>
        <a:p>
          <a:endParaRPr lang="es-ES" sz="2000" b="1"/>
        </a:p>
      </dgm:t>
    </dgm:pt>
    <dgm:pt modelId="{AE7D922C-3C64-4220-9211-8E888689D8A8}" type="sibTrans" cxnId="{B2BC22C2-FE8C-4860-8191-856A6DB46177}">
      <dgm:prSet/>
      <dgm:spPr/>
      <dgm:t>
        <a:bodyPr/>
        <a:lstStyle/>
        <a:p>
          <a:endParaRPr lang="es-ES" sz="2000" b="1"/>
        </a:p>
      </dgm:t>
    </dgm:pt>
    <dgm:pt modelId="{22BACF2F-220F-49E9-91B2-13230CE6C339}">
      <dgm:prSet phldrT="[Texto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Kwizera </a:t>
          </a:r>
          <a:r>
            <a:rPr lang="en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kugirirrwa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neza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n’Imana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urwabya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rwa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manu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</a:p>
      </dgm:t>
    </dgm:pt>
    <dgm:pt modelId="{F383C144-F147-4C8A-8D75-A90FFD38F67C}" type="parTrans" cxnId="{1490743D-0BD5-4C07-8EAD-0130F4D690DB}">
      <dgm:prSet/>
      <dgm:spPr/>
      <dgm:t>
        <a:bodyPr/>
        <a:lstStyle/>
        <a:p>
          <a:endParaRPr lang="es-ES" sz="2000" b="1"/>
        </a:p>
      </dgm:t>
    </dgm:pt>
    <dgm:pt modelId="{A419EB90-0A9B-4D14-B36D-C2FB91663C8C}" type="sibTrans" cxnId="{1490743D-0BD5-4C07-8EAD-0130F4D690DB}">
      <dgm:prSet/>
      <dgm:spPr/>
      <dgm:t>
        <a:bodyPr/>
        <a:lstStyle/>
        <a:p>
          <a:endParaRPr lang="es-ES" sz="2000" b="1"/>
        </a:p>
      </dgm:t>
    </dgm:pt>
    <dgm:pt modelId="{73C484F6-10A9-4207-9098-426C0555E4AD}">
      <dgm:prSet phldrT="[Texto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Kubaha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abayobozi</a:t>
          </a:r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bashyizweho</a:t>
          </a:r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n'Imana</a:t>
          </a:r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en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Inkoni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ya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Aroni)</a:t>
          </a:r>
        </a:p>
      </dgm:t>
    </dgm:pt>
    <dgm:pt modelId="{29C87F81-4D05-4AB0-BD6D-611C7315B683}" type="parTrans" cxnId="{C34CE4A8-49DE-45AC-B797-EBE117288C35}">
      <dgm:prSet/>
      <dgm:spPr/>
      <dgm:t>
        <a:bodyPr/>
        <a:lstStyle/>
        <a:p>
          <a:endParaRPr lang="es-ES" sz="2000" b="1"/>
        </a:p>
      </dgm:t>
    </dgm:pt>
    <dgm:pt modelId="{E74A487F-7366-495F-8334-D5C5AE56986F}" type="sibTrans" cxnId="{C34CE4A8-49DE-45AC-B797-EBE117288C35}">
      <dgm:prSet/>
      <dgm:spPr/>
      <dgm:t>
        <a:bodyPr/>
        <a:lstStyle/>
        <a:p>
          <a:endParaRPr lang="es-ES" sz="2000" b="1"/>
        </a:p>
      </dgm:t>
    </dgm:pt>
    <dgm:pt modelId="{E5A79DE6-3D5A-4B3A-8BEE-3781F5BE9310}" type="pres">
      <dgm:prSet presAssocID="{83497AD1-813F-4250-BC43-2983C10A89A7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DC672227-EA61-4502-A89B-A9F8CD194F13}" type="pres">
      <dgm:prSet presAssocID="{A76991B6-5F6E-4B14-8E46-BAA8CE6D11EE}" presName="root" presStyleCnt="0">
        <dgm:presLayoutVars>
          <dgm:chMax/>
          <dgm:chPref val="4"/>
        </dgm:presLayoutVars>
      </dgm:prSet>
      <dgm:spPr/>
    </dgm:pt>
    <dgm:pt modelId="{135D1122-E54D-4976-8DBF-B3285BB0595E}" type="pres">
      <dgm:prSet presAssocID="{A76991B6-5F6E-4B14-8E46-BAA8CE6D11EE}" presName="rootComposite" presStyleCnt="0">
        <dgm:presLayoutVars/>
      </dgm:prSet>
      <dgm:spPr/>
    </dgm:pt>
    <dgm:pt modelId="{3B700EE6-F90D-44FA-9DA9-155E3DDF52C8}" type="pres">
      <dgm:prSet presAssocID="{A76991B6-5F6E-4B14-8E46-BAA8CE6D11EE}" presName="rootText" presStyleLbl="node0" presStyleIdx="0" presStyleCnt="1" custScaleY="56263">
        <dgm:presLayoutVars>
          <dgm:chMax/>
          <dgm:chPref val="4"/>
        </dgm:presLayoutVars>
      </dgm:prSet>
      <dgm:spPr/>
    </dgm:pt>
    <dgm:pt modelId="{19DC043D-1305-4CB4-9C8F-BA6ED851B124}" type="pres">
      <dgm:prSet presAssocID="{A76991B6-5F6E-4B14-8E46-BAA8CE6D11EE}" presName="childShape" presStyleCnt="0">
        <dgm:presLayoutVars>
          <dgm:chMax val="0"/>
          <dgm:chPref val="0"/>
        </dgm:presLayoutVars>
      </dgm:prSet>
      <dgm:spPr/>
    </dgm:pt>
    <dgm:pt modelId="{8B397925-9355-4A8B-B114-675373DC2FEA}" type="pres">
      <dgm:prSet presAssocID="{4B4FFAE0-51EA-4D2B-A544-E864A141AB02}" presName="childComposite" presStyleCnt="0">
        <dgm:presLayoutVars>
          <dgm:chMax val="0"/>
          <dgm:chPref val="0"/>
        </dgm:presLayoutVars>
      </dgm:prSet>
      <dgm:spPr/>
    </dgm:pt>
    <dgm:pt modelId="{3A3C2CE7-D117-4FDD-AA4D-036C9293A5CD}" type="pres">
      <dgm:prSet presAssocID="{4B4FFAE0-51EA-4D2B-A544-E864A141AB02}" presName="Image" presStyleLbl="node1" presStyleIdx="0" presStyleCnt="3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5177AED7-6976-4950-8E6D-7D308EBE87D8}" type="pres">
      <dgm:prSet presAssocID="{4B4FFAE0-51EA-4D2B-A544-E864A141AB02}" presName="childText" presStyleLbl="lnNode1" presStyleIdx="0" presStyleCnt="3">
        <dgm:presLayoutVars>
          <dgm:chMax val="0"/>
          <dgm:chPref val="0"/>
          <dgm:bulletEnabled val="1"/>
        </dgm:presLayoutVars>
      </dgm:prSet>
      <dgm:spPr/>
    </dgm:pt>
    <dgm:pt modelId="{BCBAA743-8D8B-4E49-8CA2-8952FA8E50E9}" type="pres">
      <dgm:prSet presAssocID="{22BACF2F-220F-49E9-91B2-13230CE6C339}" presName="childComposite" presStyleCnt="0">
        <dgm:presLayoutVars>
          <dgm:chMax val="0"/>
          <dgm:chPref val="0"/>
        </dgm:presLayoutVars>
      </dgm:prSet>
      <dgm:spPr/>
    </dgm:pt>
    <dgm:pt modelId="{125E4A80-B916-4674-86F6-0CBEA861CFCA}" type="pres">
      <dgm:prSet presAssocID="{22BACF2F-220F-49E9-91B2-13230CE6C339}" presName="Image" presStyleLbl="node1" presStyleIdx="1" presStyleCnt="3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4D24E318-0B83-45D6-9383-872D859926FE}" type="pres">
      <dgm:prSet presAssocID="{22BACF2F-220F-49E9-91B2-13230CE6C339}" presName="childText" presStyleLbl="lnNode1" presStyleIdx="1" presStyleCnt="3">
        <dgm:presLayoutVars>
          <dgm:chMax val="0"/>
          <dgm:chPref val="0"/>
          <dgm:bulletEnabled val="1"/>
        </dgm:presLayoutVars>
      </dgm:prSet>
      <dgm:spPr/>
    </dgm:pt>
    <dgm:pt modelId="{A93E8572-FDD5-403E-BC00-57DAE40FDAF0}" type="pres">
      <dgm:prSet presAssocID="{73C484F6-10A9-4207-9098-426C0555E4AD}" presName="childComposite" presStyleCnt="0">
        <dgm:presLayoutVars>
          <dgm:chMax val="0"/>
          <dgm:chPref val="0"/>
        </dgm:presLayoutVars>
      </dgm:prSet>
      <dgm:spPr/>
    </dgm:pt>
    <dgm:pt modelId="{0759605B-5584-4948-935D-6D3B7E321BF5}" type="pres">
      <dgm:prSet presAssocID="{73C484F6-10A9-4207-9098-426C0555E4AD}" presName="Image" presStyleLbl="node1" presStyleIdx="2" presStyleCnt="3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FE0DCAB5-1783-4F64-AF28-E96BEE454A05}" type="pres">
      <dgm:prSet presAssocID="{73C484F6-10A9-4207-9098-426C0555E4AD}" presName="childText" presStyleLbl="ln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8BCA052D-9B38-4D1B-9EBA-5D8B41536D04}" srcId="{83497AD1-813F-4250-BC43-2983C10A89A7}" destId="{A76991B6-5F6E-4B14-8E46-BAA8CE6D11EE}" srcOrd="0" destOrd="0" parTransId="{601138D4-367B-4881-9CD5-4EC28F62E1A0}" sibTransId="{930A9A90-59EC-49FF-A6B4-044A47608ACE}"/>
    <dgm:cxn modelId="{05F6202D-4CF7-4145-B0F0-585156AE325E}" type="presOf" srcId="{4B4FFAE0-51EA-4D2B-A544-E864A141AB02}" destId="{5177AED7-6976-4950-8E6D-7D308EBE87D8}" srcOrd="0" destOrd="0" presId="urn:microsoft.com/office/officeart/2008/layout/PictureAccentList"/>
    <dgm:cxn modelId="{1490743D-0BD5-4C07-8EAD-0130F4D690DB}" srcId="{A76991B6-5F6E-4B14-8E46-BAA8CE6D11EE}" destId="{22BACF2F-220F-49E9-91B2-13230CE6C339}" srcOrd="1" destOrd="0" parTransId="{F383C144-F147-4C8A-8D75-A90FFD38F67C}" sibTransId="{A419EB90-0A9B-4D14-B36D-C2FB91663C8C}"/>
    <dgm:cxn modelId="{20C5D350-521D-4959-B7ED-C9CAED9AE04C}" type="presOf" srcId="{83497AD1-813F-4250-BC43-2983C10A89A7}" destId="{E5A79DE6-3D5A-4B3A-8BEE-3781F5BE9310}" srcOrd="0" destOrd="0" presId="urn:microsoft.com/office/officeart/2008/layout/PictureAccentList"/>
    <dgm:cxn modelId="{518A0783-8E60-41FF-A1C2-8B2CFF7A370B}" type="presOf" srcId="{22BACF2F-220F-49E9-91B2-13230CE6C339}" destId="{4D24E318-0B83-45D6-9383-872D859926FE}" srcOrd="0" destOrd="0" presId="urn:microsoft.com/office/officeart/2008/layout/PictureAccentList"/>
    <dgm:cxn modelId="{D347A786-8F74-4E49-9F6C-4A528FDD1016}" type="presOf" srcId="{73C484F6-10A9-4207-9098-426C0555E4AD}" destId="{FE0DCAB5-1783-4F64-AF28-E96BEE454A05}" srcOrd="0" destOrd="0" presId="urn:microsoft.com/office/officeart/2008/layout/PictureAccentList"/>
    <dgm:cxn modelId="{C34CE4A8-49DE-45AC-B797-EBE117288C35}" srcId="{A76991B6-5F6E-4B14-8E46-BAA8CE6D11EE}" destId="{73C484F6-10A9-4207-9098-426C0555E4AD}" srcOrd="2" destOrd="0" parTransId="{29C87F81-4D05-4AB0-BD6D-611C7315B683}" sibTransId="{E74A487F-7366-495F-8334-D5C5AE56986F}"/>
    <dgm:cxn modelId="{B2BC22C2-FE8C-4860-8191-856A6DB46177}" srcId="{A76991B6-5F6E-4B14-8E46-BAA8CE6D11EE}" destId="{4B4FFAE0-51EA-4D2B-A544-E864A141AB02}" srcOrd="0" destOrd="0" parTransId="{6BC54568-C4DA-46E8-89EA-4CA4CD9F1258}" sibTransId="{AE7D922C-3C64-4220-9211-8E888689D8A8}"/>
    <dgm:cxn modelId="{136926FD-C069-40D0-8094-6410F3F0D59A}" type="presOf" srcId="{A76991B6-5F6E-4B14-8E46-BAA8CE6D11EE}" destId="{3B700EE6-F90D-44FA-9DA9-155E3DDF52C8}" srcOrd="0" destOrd="0" presId="urn:microsoft.com/office/officeart/2008/layout/PictureAccentList"/>
    <dgm:cxn modelId="{CB70DDB2-CE37-4D8D-8AF7-0973E46742B4}" type="presParOf" srcId="{E5A79DE6-3D5A-4B3A-8BEE-3781F5BE9310}" destId="{DC672227-EA61-4502-A89B-A9F8CD194F13}" srcOrd="0" destOrd="0" presId="urn:microsoft.com/office/officeart/2008/layout/PictureAccentList"/>
    <dgm:cxn modelId="{66375F2A-2695-4B90-9E15-6CEB1AA4AC65}" type="presParOf" srcId="{DC672227-EA61-4502-A89B-A9F8CD194F13}" destId="{135D1122-E54D-4976-8DBF-B3285BB0595E}" srcOrd="0" destOrd="0" presId="urn:microsoft.com/office/officeart/2008/layout/PictureAccentList"/>
    <dgm:cxn modelId="{CE94E481-DE1A-4FA0-8130-4EB51F0B1BBE}" type="presParOf" srcId="{135D1122-E54D-4976-8DBF-B3285BB0595E}" destId="{3B700EE6-F90D-44FA-9DA9-155E3DDF52C8}" srcOrd="0" destOrd="0" presId="urn:microsoft.com/office/officeart/2008/layout/PictureAccentList"/>
    <dgm:cxn modelId="{6C5E605B-D1E7-4CC2-995F-1475F54D9B27}" type="presParOf" srcId="{DC672227-EA61-4502-A89B-A9F8CD194F13}" destId="{19DC043D-1305-4CB4-9C8F-BA6ED851B124}" srcOrd="1" destOrd="0" presId="urn:microsoft.com/office/officeart/2008/layout/PictureAccentList"/>
    <dgm:cxn modelId="{92B8C5FE-3D74-4C25-9115-E8E95AE32E19}" type="presParOf" srcId="{19DC043D-1305-4CB4-9C8F-BA6ED851B124}" destId="{8B397925-9355-4A8B-B114-675373DC2FEA}" srcOrd="0" destOrd="0" presId="urn:microsoft.com/office/officeart/2008/layout/PictureAccentList"/>
    <dgm:cxn modelId="{20C33F2D-428D-4A51-8C7E-F579F0033721}" type="presParOf" srcId="{8B397925-9355-4A8B-B114-675373DC2FEA}" destId="{3A3C2CE7-D117-4FDD-AA4D-036C9293A5CD}" srcOrd="0" destOrd="0" presId="urn:microsoft.com/office/officeart/2008/layout/PictureAccentList"/>
    <dgm:cxn modelId="{46A87C6B-AE3E-4173-9337-187EB7D1081B}" type="presParOf" srcId="{8B397925-9355-4A8B-B114-675373DC2FEA}" destId="{5177AED7-6976-4950-8E6D-7D308EBE87D8}" srcOrd="1" destOrd="0" presId="urn:microsoft.com/office/officeart/2008/layout/PictureAccentList"/>
    <dgm:cxn modelId="{D26FE5CA-8992-49FB-8ECE-0EA0864780A3}" type="presParOf" srcId="{19DC043D-1305-4CB4-9C8F-BA6ED851B124}" destId="{BCBAA743-8D8B-4E49-8CA2-8952FA8E50E9}" srcOrd="1" destOrd="0" presId="urn:microsoft.com/office/officeart/2008/layout/PictureAccentList"/>
    <dgm:cxn modelId="{3D39047D-B759-4CA5-B413-9190BA0E8077}" type="presParOf" srcId="{BCBAA743-8D8B-4E49-8CA2-8952FA8E50E9}" destId="{125E4A80-B916-4674-86F6-0CBEA861CFCA}" srcOrd="0" destOrd="0" presId="urn:microsoft.com/office/officeart/2008/layout/PictureAccentList"/>
    <dgm:cxn modelId="{2A919F03-C407-409C-9494-6E42755A226B}" type="presParOf" srcId="{BCBAA743-8D8B-4E49-8CA2-8952FA8E50E9}" destId="{4D24E318-0B83-45D6-9383-872D859926FE}" srcOrd="1" destOrd="0" presId="urn:microsoft.com/office/officeart/2008/layout/PictureAccentList"/>
    <dgm:cxn modelId="{F1D0E645-E883-4F9B-9D89-D819E7007621}" type="presParOf" srcId="{19DC043D-1305-4CB4-9C8F-BA6ED851B124}" destId="{A93E8572-FDD5-403E-BC00-57DAE40FDAF0}" srcOrd="2" destOrd="0" presId="urn:microsoft.com/office/officeart/2008/layout/PictureAccentList"/>
    <dgm:cxn modelId="{B47C4127-E7C5-4C08-94F5-9536A064BAB3}" type="presParOf" srcId="{A93E8572-FDD5-403E-BC00-57DAE40FDAF0}" destId="{0759605B-5584-4948-935D-6D3B7E321BF5}" srcOrd="0" destOrd="0" presId="urn:microsoft.com/office/officeart/2008/layout/PictureAccentList"/>
    <dgm:cxn modelId="{E664A121-1026-4206-8F66-8432187E3823}" type="presParOf" srcId="{A93E8572-FDD5-403E-BC00-57DAE40FDAF0}" destId="{FE0DCAB5-1783-4F64-AF28-E96BEE454A05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942AB69-1267-4C16-9589-64CAC3E1A38A}" type="doc">
      <dgm:prSet loTypeId="urn:microsoft.com/office/officeart/2008/layout/BendingPictureCaptionList" loCatId="picture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5E45C127-1C54-49FE-BA6B-50ED57610584}">
      <dgm:prSet custT="1"/>
      <dgm:spPr>
        <a:solidFill>
          <a:srgbClr val="345E80"/>
        </a:solidFill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en-GB" sz="2000" b="1" dirty="0"/>
            <a:t>Imana </a:t>
          </a:r>
          <a:r>
            <a:rPr lang="en-GB" sz="2000" b="1" dirty="0" err="1"/>
            <a:t>yakamishije</a:t>
          </a:r>
          <a:r>
            <a:rPr lang="en-GB" sz="2000" b="1" dirty="0"/>
            <a:t> </a:t>
          </a:r>
          <a:r>
            <a:rPr lang="en-GB" sz="2000" b="1" dirty="0" err="1"/>
            <a:t>Inyanja</a:t>
          </a:r>
          <a:r>
            <a:rPr lang="en-GB" sz="2000" b="1" dirty="0"/>
            <a:t> </a:t>
          </a:r>
          <a:r>
            <a:rPr lang="en-GB" sz="2000" b="1" dirty="0" err="1"/>
            <a:t>Itukura</a:t>
          </a:r>
          <a:r>
            <a:rPr lang="en-GB" sz="2000" b="1" dirty="0"/>
            <a:t> </a:t>
          </a:r>
          <a:r>
            <a:rPr lang="en-GB" sz="2000" b="1" dirty="0" err="1"/>
            <a:t>imbere</a:t>
          </a:r>
          <a:r>
            <a:rPr lang="en-GB" sz="2000" b="1" dirty="0"/>
            <a:t> </a:t>
          </a:r>
          <a:r>
            <a:rPr lang="en-GB" sz="2000" b="1" dirty="0" err="1"/>
            <a:t>yacu</a:t>
          </a:r>
          <a:r>
            <a:rPr lang="en-GB" sz="2000" b="1" dirty="0"/>
            <a:t> (</a:t>
          </a:r>
          <a:r>
            <a:rPr lang="en-GB" sz="2000" b="1" dirty="0" err="1"/>
            <a:t>Yosuwa</a:t>
          </a:r>
          <a:r>
            <a:rPr lang="en-GB" sz="2000" b="1" dirty="0"/>
            <a:t>, </a:t>
          </a:r>
          <a:r>
            <a:rPr lang="en-GB" sz="2000" b="1" dirty="0" err="1"/>
            <a:t>Kalebu</a:t>
          </a:r>
          <a:r>
            <a:rPr lang="en-GB" sz="2000" b="1" dirty="0"/>
            <a:t>, </a:t>
          </a:r>
          <a:r>
            <a:rPr lang="en-GB" sz="2000" b="1" dirty="0" err="1"/>
            <a:t>na</a:t>
          </a:r>
          <a:r>
            <a:rPr lang="en-GB" sz="2000" b="1" dirty="0"/>
            <a:t> bake </a:t>
          </a:r>
          <a:r>
            <a:rPr lang="en-GB" sz="2000" b="1" dirty="0" err="1"/>
            <a:t>bari</a:t>
          </a:r>
          <a:r>
            <a:rPr lang="en-GB" sz="2000" b="1" dirty="0"/>
            <a:t> </a:t>
          </a:r>
          <a:r>
            <a:rPr lang="en-GB" sz="2000" b="1" dirty="0" err="1"/>
            <a:t>bakiriho</a:t>
          </a:r>
          <a:r>
            <a:rPr lang="en-GB" sz="2000" b="1" dirty="0"/>
            <a:t> mu </a:t>
          </a:r>
          <a:r>
            <a:rPr lang="en-GB" sz="2000" b="1" dirty="0" err="1"/>
            <a:t>bo</a:t>
          </a:r>
          <a:r>
            <a:rPr lang="en-GB" sz="2000" b="1" dirty="0"/>
            <a:t> mu </a:t>
          </a:r>
          <a:r>
            <a:rPr lang="en-GB" sz="2000" b="1" dirty="0" err="1"/>
            <a:t>gisekuru</a:t>
          </a:r>
          <a:r>
            <a:rPr lang="en-GB" sz="2000" b="1" dirty="0"/>
            <a:t> </a:t>
          </a:r>
          <a:r>
            <a:rPr lang="en-GB" sz="2000" b="1" dirty="0" err="1"/>
            <a:t>cyavuye</a:t>
          </a:r>
          <a:r>
            <a:rPr lang="en-GB" sz="2000" b="1" dirty="0"/>
            <a:t> muri </a:t>
          </a:r>
          <a:r>
            <a:rPr lang="en-GB" sz="2000" b="1" dirty="0" err="1"/>
            <a:t>Egiputa</a:t>
          </a:r>
          <a:r>
            <a:rPr lang="en" sz="2000" b="1" dirty="0"/>
            <a:t>)</a:t>
          </a:r>
          <a:endParaRPr lang="es-ES" sz="2000" dirty="0"/>
        </a:p>
      </dgm:t>
    </dgm:pt>
    <dgm:pt modelId="{B6F44EB8-D669-4330-AF55-262495F488F9}" type="parTrans" cxnId="{1628C3B3-C0A8-4EB9-8EEC-82913E744D41}">
      <dgm:prSet/>
      <dgm:spPr/>
      <dgm:t>
        <a:bodyPr/>
        <a:lstStyle/>
        <a:p>
          <a:endParaRPr lang="es-ES" sz="2000"/>
        </a:p>
      </dgm:t>
    </dgm:pt>
    <dgm:pt modelId="{126DBA58-4954-4E30-B044-CA2921D6B19D}" type="sibTrans" cxnId="{1628C3B3-C0A8-4EB9-8EEC-82913E744D41}">
      <dgm:prSet/>
      <dgm:spPr/>
      <dgm:t>
        <a:bodyPr/>
        <a:lstStyle/>
        <a:p>
          <a:endParaRPr lang="es-ES" sz="2000"/>
        </a:p>
      </dgm:t>
    </dgm:pt>
    <dgm:pt modelId="{A42455E6-483C-4078-BC0B-F8B8F22839CA}">
      <dgm:prSet custT="1"/>
      <dgm:spPr>
        <a:solidFill>
          <a:srgbClr val="69795B"/>
        </a:solidFill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en-GB" sz="2000" b="1" dirty="0"/>
            <a:t>Imana </a:t>
          </a:r>
          <a:r>
            <a:rPr lang="en-GB" sz="2000" b="1" dirty="0" err="1"/>
            <a:t>yakamishije</a:t>
          </a:r>
          <a:r>
            <a:rPr lang="en-GB" sz="2000" b="1" dirty="0"/>
            <a:t> </a:t>
          </a:r>
          <a:r>
            <a:rPr lang="en-GB" sz="2000" b="1" dirty="0" err="1"/>
            <a:t>uruzi</a:t>
          </a:r>
          <a:r>
            <a:rPr lang="en-GB" sz="2000" b="1" dirty="0"/>
            <a:t> </a:t>
          </a:r>
          <a:r>
            <a:rPr lang="en-GB" sz="2000" b="1" dirty="0" err="1"/>
            <a:t>rwa</a:t>
          </a:r>
          <a:r>
            <a:rPr lang="en-GB" sz="2000" b="1" dirty="0"/>
            <a:t> </a:t>
          </a:r>
          <a:r>
            <a:rPr lang="en-GB" sz="2000" b="1" dirty="0" err="1"/>
            <a:t>Yorodani</a:t>
          </a:r>
          <a:r>
            <a:rPr lang="en-GB" sz="2000" b="1" dirty="0"/>
            <a:t> </a:t>
          </a:r>
          <a:r>
            <a:rPr lang="en-GB" sz="2000" b="1" dirty="0" err="1"/>
            <a:t>imbere</a:t>
          </a:r>
          <a:r>
            <a:rPr lang="en-GB" sz="2000" b="1" dirty="0"/>
            <a:t> </a:t>
          </a:r>
          <a:r>
            <a:rPr lang="en-GB" sz="2000" b="1" dirty="0" err="1"/>
            <a:t>yawe</a:t>
          </a:r>
          <a:r>
            <a:rPr lang="en-GB" sz="2000" b="1" dirty="0"/>
            <a:t> (</a:t>
          </a:r>
          <a:r>
            <a:rPr lang="en-GB" sz="2000" b="1" dirty="0" err="1"/>
            <a:t>igisekuru</a:t>
          </a:r>
          <a:r>
            <a:rPr lang="en-GB" sz="2000" b="1" dirty="0"/>
            <a:t> </a:t>
          </a:r>
          <a:r>
            <a:rPr lang="en-GB" sz="2000" b="1" dirty="0" err="1"/>
            <a:t>gishya</a:t>
          </a:r>
          <a:r>
            <a:rPr lang="en-GB" sz="2000" b="1" dirty="0"/>
            <a:t> </a:t>
          </a:r>
          <a:r>
            <a:rPr lang="en-GB" sz="2000" b="1" dirty="0" err="1"/>
            <a:t>cyavukiye</a:t>
          </a:r>
          <a:r>
            <a:rPr lang="en-GB" sz="2000" b="1" dirty="0"/>
            <a:t> mu </a:t>
          </a:r>
          <a:r>
            <a:rPr lang="en-GB" sz="2000" b="1" dirty="0" err="1"/>
            <a:t>butayu</a:t>
          </a:r>
          <a:r>
            <a:rPr lang="en-GB" sz="2000" b="1" dirty="0"/>
            <a:t>, </a:t>
          </a:r>
          <a:r>
            <a:rPr lang="en-GB" sz="2000" b="1" dirty="0" err="1"/>
            <a:t>kandi</a:t>
          </a:r>
          <a:r>
            <a:rPr lang="en-GB" sz="2000" b="1" dirty="0"/>
            <a:t> </a:t>
          </a:r>
          <a:r>
            <a:rPr lang="en-GB" sz="2000" b="1" dirty="0" err="1"/>
            <a:t>kigenewe</a:t>
          </a:r>
          <a:r>
            <a:rPr lang="en-GB" sz="2000" b="1" dirty="0"/>
            <a:t> </a:t>
          </a:r>
          <a:r>
            <a:rPr lang="en-GB" sz="2000" b="1" dirty="0" err="1"/>
            <a:t>kwigarurira</a:t>
          </a:r>
          <a:r>
            <a:rPr lang="en-GB" sz="2000" b="1" dirty="0"/>
            <a:t> Kanani</a:t>
          </a:r>
          <a:r>
            <a:rPr lang="en" sz="2000" b="1" dirty="0"/>
            <a:t>)</a:t>
          </a:r>
          <a:endParaRPr lang="es-ES" sz="2000" dirty="0"/>
        </a:p>
      </dgm:t>
    </dgm:pt>
    <dgm:pt modelId="{79E1ED44-3317-4CC1-8A4C-69E977CFC486}" type="parTrans" cxnId="{864EEA15-1DC4-4840-AC14-BC1E9DA3B374}">
      <dgm:prSet/>
      <dgm:spPr/>
      <dgm:t>
        <a:bodyPr/>
        <a:lstStyle/>
        <a:p>
          <a:endParaRPr lang="es-ES" sz="2000"/>
        </a:p>
      </dgm:t>
    </dgm:pt>
    <dgm:pt modelId="{D674D218-94C9-4862-98AC-BDC18D6E2CA3}" type="sibTrans" cxnId="{864EEA15-1DC4-4840-AC14-BC1E9DA3B374}">
      <dgm:prSet/>
      <dgm:spPr/>
      <dgm:t>
        <a:bodyPr/>
        <a:lstStyle/>
        <a:p>
          <a:endParaRPr lang="es-ES" sz="2000"/>
        </a:p>
      </dgm:t>
    </dgm:pt>
    <dgm:pt modelId="{ED6BBF2B-A21E-46FA-A87E-9EA933D7C0A9}" type="pres">
      <dgm:prSet presAssocID="{A942AB69-1267-4C16-9589-64CAC3E1A38A}" presName="Name0" presStyleCnt="0">
        <dgm:presLayoutVars>
          <dgm:dir/>
          <dgm:resizeHandles val="exact"/>
        </dgm:presLayoutVars>
      </dgm:prSet>
      <dgm:spPr/>
    </dgm:pt>
    <dgm:pt modelId="{6659D50D-9853-4E12-BFD7-C30E907C945A}" type="pres">
      <dgm:prSet presAssocID="{5E45C127-1C54-49FE-BA6B-50ED57610584}" presName="composite" presStyleCnt="0"/>
      <dgm:spPr/>
    </dgm:pt>
    <dgm:pt modelId="{1DBC163E-CA53-47E2-A4F1-8FD0C1739CD9}" type="pres">
      <dgm:prSet presAssocID="{5E45C127-1C54-49FE-BA6B-50ED57610584}" presName="rect1" presStyleLbl="bgImgPlace1" presStyleIdx="0" presStyleCnt="2" custScaleX="665499" custScaleY="272614" custLinFactNeighborY="-66363"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rgbClr val="345E80"/>
          </a:solidFill>
        </a:ln>
        <a:scene3d>
          <a:camera prst="orthographicFront"/>
          <a:lightRig rig="threePt" dir="t"/>
        </a:scene3d>
        <a:sp3d>
          <a:bevelT w="101600" prst="riblet"/>
        </a:sp3d>
      </dgm:spPr>
    </dgm:pt>
    <dgm:pt modelId="{9900CE34-8A0F-463C-ADF3-D4EF6BF119DC}" type="pres">
      <dgm:prSet presAssocID="{5E45C127-1C54-49FE-BA6B-50ED57610584}" presName="wedgeRectCallout1" presStyleLbl="node1" presStyleIdx="0" presStyleCnt="2" custScaleX="793996" custScaleY="379551" custLinFactY="100000" custLinFactNeighborY="114335">
        <dgm:presLayoutVars>
          <dgm:bulletEnabled val="1"/>
        </dgm:presLayoutVars>
      </dgm:prSet>
      <dgm:spPr/>
    </dgm:pt>
    <dgm:pt modelId="{1851AD4B-D91F-4DD8-A96C-84D264288ED7}" type="pres">
      <dgm:prSet presAssocID="{126DBA58-4954-4E30-B044-CA2921D6B19D}" presName="sibTrans" presStyleCnt="0"/>
      <dgm:spPr/>
    </dgm:pt>
    <dgm:pt modelId="{DECD0434-4D45-40E4-9342-22E6B8A133AB}" type="pres">
      <dgm:prSet presAssocID="{A42455E6-483C-4078-BC0B-F8B8F22839CA}" presName="composite" presStyleCnt="0"/>
      <dgm:spPr/>
    </dgm:pt>
    <dgm:pt modelId="{E24F0F28-3AFA-4E7A-8FCD-D0AD630BB311}" type="pres">
      <dgm:prSet presAssocID="{A42455E6-483C-4078-BC0B-F8B8F22839CA}" presName="rect1" presStyleLbl="bgImgPlace1" presStyleIdx="1" presStyleCnt="2" custScaleX="665499" custScaleY="272614" custLinFactNeighborY="-66363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rgbClr val="69795B"/>
          </a:solidFill>
        </a:ln>
        <a:scene3d>
          <a:camera prst="orthographicFront"/>
          <a:lightRig rig="threePt" dir="t"/>
        </a:scene3d>
        <a:sp3d>
          <a:bevelT w="101600" prst="riblet"/>
        </a:sp3d>
      </dgm:spPr>
    </dgm:pt>
    <dgm:pt modelId="{FEA02886-E86B-444D-B54B-A2D1D4A0311F}" type="pres">
      <dgm:prSet presAssocID="{A42455E6-483C-4078-BC0B-F8B8F22839CA}" presName="wedgeRectCallout1" presStyleLbl="node1" presStyleIdx="1" presStyleCnt="2" custScaleX="793996" custScaleY="379551" custLinFactY="100000" custLinFactNeighborY="114335">
        <dgm:presLayoutVars>
          <dgm:bulletEnabled val="1"/>
        </dgm:presLayoutVars>
      </dgm:prSet>
      <dgm:spPr/>
    </dgm:pt>
  </dgm:ptLst>
  <dgm:cxnLst>
    <dgm:cxn modelId="{864EEA15-1DC4-4840-AC14-BC1E9DA3B374}" srcId="{A942AB69-1267-4C16-9589-64CAC3E1A38A}" destId="{A42455E6-483C-4078-BC0B-F8B8F22839CA}" srcOrd="1" destOrd="0" parTransId="{79E1ED44-3317-4CC1-8A4C-69E977CFC486}" sibTransId="{D674D218-94C9-4862-98AC-BDC18D6E2CA3}"/>
    <dgm:cxn modelId="{FFD6C438-EA4A-4D02-B957-5DFFC81C1378}" type="presOf" srcId="{5E45C127-1C54-49FE-BA6B-50ED57610584}" destId="{9900CE34-8A0F-463C-ADF3-D4EF6BF119DC}" srcOrd="0" destOrd="0" presId="urn:microsoft.com/office/officeart/2008/layout/BendingPictureCaptionList"/>
    <dgm:cxn modelId="{C5812E76-A701-43E6-9DBC-FDDC9EA432A0}" type="presOf" srcId="{A942AB69-1267-4C16-9589-64CAC3E1A38A}" destId="{ED6BBF2B-A21E-46FA-A87E-9EA933D7C0A9}" srcOrd="0" destOrd="0" presId="urn:microsoft.com/office/officeart/2008/layout/BendingPictureCaptionList"/>
    <dgm:cxn modelId="{1628C3B3-C0A8-4EB9-8EEC-82913E744D41}" srcId="{A942AB69-1267-4C16-9589-64CAC3E1A38A}" destId="{5E45C127-1C54-49FE-BA6B-50ED57610584}" srcOrd="0" destOrd="0" parTransId="{B6F44EB8-D669-4330-AF55-262495F488F9}" sibTransId="{126DBA58-4954-4E30-B044-CA2921D6B19D}"/>
    <dgm:cxn modelId="{7D23BEF7-2B67-4AC6-8B05-4A37B6E95658}" type="presOf" srcId="{A42455E6-483C-4078-BC0B-F8B8F22839CA}" destId="{FEA02886-E86B-444D-B54B-A2D1D4A0311F}" srcOrd="0" destOrd="0" presId="urn:microsoft.com/office/officeart/2008/layout/BendingPictureCaptionList"/>
    <dgm:cxn modelId="{7D891431-49CC-4A64-A83C-49ACCF3ECA9C}" type="presParOf" srcId="{ED6BBF2B-A21E-46FA-A87E-9EA933D7C0A9}" destId="{6659D50D-9853-4E12-BFD7-C30E907C945A}" srcOrd="0" destOrd="0" presId="urn:microsoft.com/office/officeart/2008/layout/BendingPictureCaptionList"/>
    <dgm:cxn modelId="{7AEA03FF-21B5-441B-BD8A-BE2B53CBC405}" type="presParOf" srcId="{6659D50D-9853-4E12-BFD7-C30E907C945A}" destId="{1DBC163E-CA53-47E2-A4F1-8FD0C1739CD9}" srcOrd="0" destOrd="0" presId="urn:microsoft.com/office/officeart/2008/layout/BendingPictureCaptionList"/>
    <dgm:cxn modelId="{D3BB30B4-5A11-42AB-B840-9DCC0ACB5858}" type="presParOf" srcId="{6659D50D-9853-4E12-BFD7-C30E907C945A}" destId="{9900CE34-8A0F-463C-ADF3-D4EF6BF119DC}" srcOrd="1" destOrd="0" presId="urn:microsoft.com/office/officeart/2008/layout/BendingPictureCaptionList"/>
    <dgm:cxn modelId="{2AAC0F89-6F4D-4C1C-8177-482D20E9DD8E}" type="presParOf" srcId="{ED6BBF2B-A21E-46FA-A87E-9EA933D7C0A9}" destId="{1851AD4B-D91F-4DD8-A96C-84D264288ED7}" srcOrd="1" destOrd="0" presId="urn:microsoft.com/office/officeart/2008/layout/BendingPictureCaptionList"/>
    <dgm:cxn modelId="{2FB95D61-610D-43A5-9F19-1360A21B5482}" type="presParOf" srcId="{ED6BBF2B-A21E-46FA-A87E-9EA933D7C0A9}" destId="{DECD0434-4D45-40E4-9342-22E6B8A133AB}" srcOrd="2" destOrd="0" presId="urn:microsoft.com/office/officeart/2008/layout/BendingPictureCaptionList"/>
    <dgm:cxn modelId="{A015AF6A-5037-44ED-9CD6-A7EB60EB44CD}" type="presParOf" srcId="{DECD0434-4D45-40E4-9342-22E6B8A133AB}" destId="{E24F0F28-3AFA-4E7A-8FCD-D0AD630BB311}" srcOrd="0" destOrd="0" presId="urn:microsoft.com/office/officeart/2008/layout/BendingPictureCaptionList"/>
    <dgm:cxn modelId="{929BB7CF-2FEB-47C2-B233-D66A29833F8F}" type="presParOf" srcId="{DECD0434-4D45-40E4-9342-22E6B8A133AB}" destId="{FEA02886-E86B-444D-B54B-A2D1D4A0311F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700EE6-F90D-44FA-9DA9-155E3DDF52C8}">
      <dsp:nvSpPr>
        <dsp:cNvPr id="0" name=""/>
        <dsp:cNvSpPr/>
      </dsp:nvSpPr>
      <dsp:spPr>
        <a:xfrm>
          <a:off x="0" y="11353"/>
          <a:ext cx="4591049" cy="735529"/>
        </a:xfrm>
        <a:prstGeom prst="roundRect">
          <a:avLst>
            <a:gd name="adj" fmla="val 10000"/>
          </a:avLst>
        </a:prstGeom>
        <a:solidFill>
          <a:schemeClr val="accent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</a:t>
          </a:r>
          <a:r>
            <a:rPr lang="en" sz="2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ukurikira</a:t>
          </a:r>
          <a:r>
            <a:rPr lang="en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400" b="1" kern="1200" spc="-100" dirty="0" err="1"/>
            <a:t>Isanduku</a:t>
          </a:r>
          <a:r>
            <a:rPr lang="en-GB" sz="2400" b="1" kern="1200" spc="-100" dirty="0"/>
            <a:t> </a:t>
          </a:r>
          <a:r>
            <a:rPr lang="en-GB" sz="2400" b="1" kern="1200" spc="-100" dirty="0" err="1"/>
            <a:t>y’Isezerano</a:t>
          </a:r>
          <a:r>
            <a:rPr lang="en-GB" sz="2400" b="1" kern="1200" spc="-100" dirty="0"/>
            <a:t> </a:t>
          </a:r>
          <a:r>
            <a:rPr lang="en" sz="2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byari</a:t>
          </a:r>
          <a:r>
            <a:rPr lang="en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bikubiyemo</a:t>
          </a:r>
          <a:endParaRPr lang="en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1543" y="32896"/>
        <a:ext cx="4547963" cy="692443"/>
      </dsp:txXfrm>
    </dsp:sp>
    <dsp:sp modelId="{3A3C2CE7-D117-4FDD-AA4D-036C9293A5CD}">
      <dsp:nvSpPr>
        <dsp:cNvPr id="0" name=""/>
        <dsp:cNvSpPr/>
      </dsp:nvSpPr>
      <dsp:spPr>
        <a:xfrm>
          <a:off x="0" y="982198"/>
          <a:ext cx="1307306" cy="1307306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177AED7-6976-4950-8E6D-7D308EBE87D8}">
      <dsp:nvSpPr>
        <dsp:cNvPr id="0" name=""/>
        <dsp:cNvSpPr/>
      </dsp:nvSpPr>
      <dsp:spPr>
        <a:xfrm>
          <a:off x="1385744" y="982198"/>
          <a:ext cx="3205305" cy="1307306"/>
        </a:xfrm>
        <a:prstGeom prst="roundRect">
          <a:avLst>
            <a:gd name="adj" fmla="val 16670"/>
          </a:avLst>
        </a:prstGeom>
        <a:solidFill>
          <a:schemeClr val="accent5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Kumvira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I</a:t>
          </a: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ana (</a:t>
          </a:r>
          <a:r>
            <a:rPr lang="en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Amategeko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10)</a:t>
          </a:r>
        </a:p>
      </dsp:txBody>
      <dsp:txXfrm>
        <a:off x="1449573" y="1046027"/>
        <a:ext cx="3077647" cy="1179648"/>
      </dsp:txXfrm>
    </dsp:sp>
    <dsp:sp modelId="{125E4A80-B916-4674-86F6-0CBEA861CFCA}">
      <dsp:nvSpPr>
        <dsp:cNvPr id="0" name=""/>
        <dsp:cNvSpPr/>
      </dsp:nvSpPr>
      <dsp:spPr>
        <a:xfrm>
          <a:off x="0" y="2446381"/>
          <a:ext cx="1307306" cy="1307306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D24E318-0B83-45D6-9383-872D859926FE}">
      <dsp:nvSpPr>
        <dsp:cNvPr id="0" name=""/>
        <dsp:cNvSpPr/>
      </dsp:nvSpPr>
      <dsp:spPr>
        <a:xfrm>
          <a:off x="1385744" y="2446381"/>
          <a:ext cx="3205305" cy="1307306"/>
        </a:xfrm>
        <a:prstGeom prst="roundRect">
          <a:avLst>
            <a:gd name="adj" fmla="val 16670"/>
          </a:avLst>
        </a:prstGeom>
        <a:solidFill>
          <a:schemeClr val="accent2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Kwizera </a:t>
          </a:r>
          <a:r>
            <a:rPr lang="en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kugirirrwa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neza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n’Imana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urwabya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rwa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manu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</a:p>
      </dsp:txBody>
      <dsp:txXfrm>
        <a:off x="1449573" y="2510210"/>
        <a:ext cx="3077647" cy="1179648"/>
      </dsp:txXfrm>
    </dsp:sp>
    <dsp:sp modelId="{0759605B-5584-4948-935D-6D3B7E321BF5}">
      <dsp:nvSpPr>
        <dsp:cNvPr id="0" name=""/>
        <dsp:cNvSpPr/>
      </dsp:nvSpPr>
      <dsp:spPr>
        <a:xfrm>
          <a:off x="0" y="3910564"/>
          <a:ext cx="1307306" cy="1307306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E0DCAB5-1783-4F64-AF28-E96BEE454A05}">
      <dsp:nvSpPr>
        <dsp:cNvPr id="0" name=""/>
        <dsp:cNvSpPr/>
      </dsp:nvSpPr>
      <dsp:spPr>
        <a:xfrm>
          <a:off x="1385744" y="3910564"/>
          <a:ext cx="3205305" cy="1307306"/>
        </a:xfrm>
        <a:prstGeom prst="roundRect">
          <a:avLst>
            <a:gd name="adj" fmla="val 16670"/>
          </a:avLst>
        </a:prstGeom>
        <a:solidFill>
          <a:schemeClr val="accent4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Kubaha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abayobozi</a:t>
          </a: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bashyizweho</a:t>
          </a: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n'Imana</a:t>
          </a: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en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Inkoni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ya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Aroni)</a:t>
          </a:r>
        </a:p>
      </dsp:txBody>
      <dsp:txXfrm>
        <a:off x="1449573" y="3974393"/>
        <a:ext cx="3077647" cy="11796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BC163E-CA53-47E2-A4F1-8FD0C1739CD9}">
      <dsp:nvSpPr>
        <dsp:cNvPr id="0" name=""/>
        <dsp:cNvSpPr/>
      </dsp:nvSpPr>
      <dsp:spPr>
        <a:xfrm>
          <a:off x="146659" y="0"/>
          <a:ext cx="5492478" cy="1799944"/>
        </a:xfrm>
        <a:prstGeom prst="rect">
          <a:avLst/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rgbClr val="345E80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01600" prst="ribl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900CE34-8A0F-463C-ADF3-D4EF6BF119DC}">
      <dsp:nvSpPr>
        <dsp:cNvPr id="0" name=""/>
        <dsp:cNvSpPr/>
      </dsp:nvSpPr>
      <dsp:spPr>
        <a:xfrm>
          <a:off x="5706" y="1542249"/>
          <a:ext cx="5832158" cy="877100"/>
        </a:xfrm>
        <a:prstGeom prst="wedgeRectCallout">
          <a:avLst>
            <a:gd name="adj1" fmla="val 20250"/>
            <a:gd name="adj2" fmla="val -60700"/>
          </a:avLst>
        </a:prstGeom>
        <a:solidFill>
          <a:srgbClr val="345E8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/>
            <a:t>Imana </a:t>
          </a:r>
          <a:r>
            <a:rPr lang="en-GB" sz="2000" b="1" kern="1200" dirty="0" err="1"/>
            <a:t>yakamishije</a:t>
          </a:r>
          <a:r>
            <a:rPr lang="en-GB" sz="2000" b="1" kern="1200" dirty="0"/>
            <a:t> </a:t>
          </a:r>
          <a:r>
            <a:rPr lang="en-GB" sz="2000" b="1" kern="1200" dirty="0" err="1"/>
            <a:t>Inyanja</a:t>
          </a:r>
          <a:r>
            <a:rPr lang="en-GB" sz="2000" b="1" kern="1200" dirty="0"/>
            <a:t> </a:t>
          </a:r>
          <a:r>
            <a:rPr lang="en-GB" sz="2000" b="1" kern="1200" dirty="0" err="1"/>
            <a:t>Itukura</a:t>
          </a:r>
          <a:r>
            <a:rPr lang="en-GB" sz="2000" b="1" kern="1200" dirty="0"/>
            <a:t> </a:t>
          </a:r>
          <a:r>
            <a:rPr lang="en-GB" sz="2000" b="1" kern="1200" dirty="0" err="1"/>
            <a:t>imbere</a:t>
          </a:r>
          <a:r>
            <a:rPr lang="en-GB" sz="2000" b="1" kern="1200" dirty="0"/>
            <a:t> </a:t>
          </a:r>
          <a:r>
            <a:rPr lang="en-GB" sz="2000" b="1" kern="1200" dirty="0" err="1"/>
            <a:t>yacu</a:t>
          </a:r>
          <a:r>
            <a:rPr lang="en-GB" sz="2000" b="1" kern="1200" dirty="0"/>
            <a:t> (</a:t>
          </a:r>
          <a:r>
            <a:rPr lang="en-GB" sz="2000" b="1" kern="1200" dirty="0" err="1"/>
            <a:t>Yosuwa</a:t>
          </a:r>
          <a:r>
            <a:rPr lang="en-GB" sz="2000" b="1" kern="1200" dirty="0"/>
            <a:t>, </a:t>
          </a:r>
          <a:r>
            <a:rPr lang="en-GB" sz="2000" b="1" kern="1200" dirty="0" err="1"/>
            <a:t>Kalebu</a:t>
          </a:r>
          <a:r>
            <a:rPr lang="en-GB" sz="2000" b="1" kern="1200" dirty="0"/>
            <a:t>, </a:t>
          </a:r>
          <a:r>
            <a:rPr lang="en-GB" sz="2000" b="1" kern="1200" dirty="0" err="1"/>
            <a:t>na</a:t>
          </a:r>
          <a:r>
            <a:rPr lang="en-GB" sz="2000" b="1" kern="1200" dirty="0"/>
            <a:t> bake </a:t>
          </a:r>
          <a:r>
            <a:rPr lang="en-GB" sz="2000" b="1" kern="1200" dirty="0" err="1"/>
            <a:t>bari</a:t>
          </a:r>
          <a:r>
            <a:rPr lang="en-GB" sz="2000" b="1" kern="1200" dirty="0"/>
            <a:t> </a:t>
          </a:r>
          <a:r>
            <a:rPr lang="en-GB" sz="2000" b="1" kern="1200" dirty="0" err="1"/>
            <a:t>bakiriho</a:t>
          </a:r>
          <a:r>
            <a:rPr lang="en-GB" sz="2000" b="1" kern="1200" dirty="0"/>
            <a:t> mu </a:t>
          </a:r>
          <a:r>
            <a:rPr lang="en-GB" sz="2000" b="1" kern="1200" dirty="0" err="1"/>
            <a:t>bo</a:t>
          </a:r>
          <a:r>
            <a:rPr lang="en-GB" sz="2000" b="1" kern="1200" dirty="0"/>
            <a:t> mu </a:t>
          </a:r>
          <a:r>
            <a:rPr lang="en-GB" sz="2000" b="1" kern="1200" dirty="0" err="1"/>
            <a:t>gisekuru</a:t>
          </a:r>
          <a:r>
            <a:rPr lang="en-GB" sz="2000" b="1" kern="1200" dirty="0"/>
            <a:t> </a:t>
          </a:r>
          <a:r>
            <a:rPr lang="en-GB" sz="2000" b="1" kern="1200" dirty="0" err="1"/>
            <a:t>cyavuye</a:t>
          </a:r>
          <a:r>
            <a:rPr lang="en-GB" sz="2000" b="1" kern="1200" dirty="0"/>
            <a:t> muri </a:t>
          </a:r>
          <a:r>
            <a:rPr lang="en-GB" sz="2000" b="1" kern="1200" dirty="0" err="1"/>
            <a:t>Egiputa</a:t>
          </a:r>
          <a:r>
            <a:rPr lang="en" sz="2000" b="1" kern="1200" dirty="0"/>
            <a:t>)</a:t>
          </a:r>
          <a:endParaRPr lang="es-ES" sz="2000" kern="1200" dirty="0"/>
        </a:p>
      </dsp:txBody>
      <dsp:txXfrm>
        <a:off x="5706" y="1542249"/>
        <a:ext cx="5832158" cy="877100"/>
      </dsp:txXfrm>
    </dsp:sp>
    <dsp:sp modelId="{E24F0F28-3AFA-4E7A-8FCD-D0AD630BB311}">
      <dsp:nvSpPr>
        <dsp:cNvPr id="0" name=""/>
        <dsp:cNvSpPr/>
      </dsp:nvSpPr>
      <dsp:spPr>
        <a:xfrm>
          <a:off x="6061349" y="0"/>
          <a:ext cx="5492478" cy="1799944"/>
        </a:xfrm>
        <a:prstGeom prst="rect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rgbClr val="69795B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01600" prst="ribl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EA02886-E86B-444D-B54B-A2D1D4A0311F}">
      <dsp:nvSpPr>
        <dsp:cNvPr id="0" name=""/>
        <dsp:cNvSpPr/>
      </dsp:nvSpPr>
      <dsp:spPr>
        <a:xfrm>
          <a:off x="5920395" y="1542249"/>
          <a:ext cx="5832158" cy="877100"/>
        </a:xfrm>
        <a:prstGeom prst="wedgeRectCallout">
          <a:avLst>
            <a:gd name="adj1" fmla="val 20250"/>
            <a:gd name="adj2" fmla="val -60700"/>
          </a:avLst>
        </a:prstGeom>
        <a:solidFill>
          <a:srgbClr val="69795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/>
            <a:t>Imana </a:t>
          </a:r>
          <a:r>
            <a:rPr lang="en-GB" sz="2000" b="1" kern="1200" dirty="0" err="1"/>
            <a:t>yakamishije</a:t>
          </a:r>
          <a:r>
            <a:rPr lang="en-GB" sz="2000" b="1" kern="1200" dirty="0"/>
            <a:t> </a:t>
          </a:r>
          <a:r>
            <a:rPr lang="en-GB" sz="2000" b="1" kern="1200" dirty="0" err="1"/>
            <a:t>uruzi</a:t>
          </a:r>
          <a:r>
            <a:rPr lang="en-GB" sz="2000" b="1" kern="1200" dirty="0"/>
            <a:t> </a:t>
          </a:r>
          <a:r>
            <a:rPr lang="en-GB" sz="2000" b="1" kern="1200" dirty="0" err="1"/>
            <a:t>rwa</a:t>
          </a:r>
          <a:r>
            <a:rPr lang="en-GB" sz="2000" b="1" kern="1200" dirty="0"/>
            <a:t> </a:t>
          </a:r>
          <a:r>
            <a:rPr lang="en-GB" sz="2000" b="1" kern="1200" dirty="0" err="1"/>
            <a:t>Yorodani</a:t>
          </a:r>
          <a:r>
            <a:rPr lang="en-GB" sz="2000" b="1" kern="1200" dirty="0"/>
            <a:t> </a:t>
          </a:r>
          <a:r>
            <a:rPr lang="en-GB" sz="2000" b="1" kern="1200" dirty="0" err="1"/>
            <a:t>imbere</a:t>
          </a:r>
          <a:r>
            <a:rPr lang="en-GB" sz="2000" b="1" kern="1200" dirty="0"/>
            <a:t> </a:t>
          </a:r>
          <a:r>
            <a:rPr lang="en-GB" sz="2000" b="1" kern="1200" dirty="0" err="1"/>
            <a:t>yawe</a:t>
          </a:r>
          <a:r>
            <a:rPr lang="en-GB" sz="2000" b="1" kern="1200" dirty="0"/>
            <a:t> (</a:t>
          </a:r>
          <a:r>
            <a:rPr lang="en-GB" sz="2000" b="1" kern="1200" dirty="0" err="1"/>
            <a:t>igisekuru</a:t>
          </a:r>
          <a:r>
            <a:rPr lang="en-GB" sz="2000" b="1" kern="1200" dirty="0"/>
            <a:t> </a:t>
          </a:r>
          <a:r>
            <a:rPr lang="en-GB" sz="2000" b="1" kern="1200" dirty="0" err="1"/>
            <a:t>gishya</a:t>
          </a:r>
          <a:r>
            <a:rPr lang="en-GB" sz="2000" b="1" kern="1200" dirty="0"/>
            <a:t> </a:t>
          </a:r>
          <a:r>
            <a:rPr lang="en-GB" sz="2000" b="1" kern="1200" dirty="0" err="1"/>
            <a:t>cyavukiye</a:t>
          </a:r>
          <a:r>
            <a:rPr lang="en-GB" sz="2000" b="1" kern="1200" dirty="0"/>
            <a:t> mu </a:t>
          </a:r>
          <a:r>
            <a:rPr lang="en-GB" sz="2000" b="1" kern="1200" dirty="0" err="1"/>
            <a:t>butayu</a:t>
          </a:r>
          <a:r>
            <a:rPr lang="en-GB" sz="2000" b="1" kern="1200" dirty="0"/>
            <a:t>, </a:t>
          </a:r>
          <a:r>
            <a:rPr lang="en-GB" sz="2000" b="1" kern="1200" dirty="0" err="1"/>
            <a:t>kandi</a:t>
          </a:r>
          <a:r>
            <a:rPr lang="en-GB" sz="2000" b="1" kern="1200" dirty="0"/>
            <a:t> </a:t>
          </a:r>
          <a:r>
            <a:rPr lang="en-GB" sz="2000" b="1" kern="1200" dirty="0" err="1"/>
            <a:t>kigenewe</a:t>
          </a:r>
          <a:r>
            <a:rPr lang="en-GB" sz="2000" b="1" kern="1200" dirty="0"/>
            <a:t> </a:t>
          </a:r>
          <a:r>
            <a:rPr lang="en-GB" sz="2000" b="1" kern="1200" dirty="0" err="1"/>
            <a:t>kwigarurira</a:t>
          </a:r>
          <a:r>
            <a:rPr lang="en-GB" sz="2000" b="1" kern="1200" dirty="0"/>
            <a:t> Kanani</a:t>
          </a:r>
          <a:r>
            <a:rPr lang="en" sz="2000" b="1" kern="1200" dirty="0"/>
            <a:t>)</a:t>
          </a:r>
          <a:endParaRPr lang="es-ES" sz="2000" kern="1200" dirty="0"/>
        </a:p>
      </dsp:txBody>
      <dsp:txXfrm>
        <a:off x="5920395" y="1542249"/>
        <a:ext cx="5832158" cy="8771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E57D11-6958-4A62-8BE6-DD27AAC2D1DA}" type="datetimeFigureOut">
              <a:rPr lang="es-ES" smtClean="0"/>
              <a:t>14/10/2025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51254A-0617-493E-B443-33B18904B6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55995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1254A-0617-493E-B443-33B18904B6EA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34721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51254A-0617-493E-B443-33B18904B6EA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30324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D0A4AA-C307-837C-0BB2-0113EE618F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BB33222A-8835-BDF2-1639-494F8A2618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2CEB1391-EB70-FE3A-CF21-25C65E526B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7A87A47-41C2-6B20-B87A-50EC6ABBFA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51254A-0617-493E-B443-33B18904B6EA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24457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51254A-0617-493E-B443-33B18904B6EA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8515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BCB056-C715-FEF6-AF83-414529B16A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DAFF73E5-DCFA-0E41-7496-9BA648EDF6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825A1711-59F0-57F9-E9A4-0718874F8D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F7E65C1-9A3D-4754-0A65-180B5744C9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51254A-0617-493E-B443-33B18904B6EA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6332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631779-688C-A837-5D42-6B793CB5C3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B490F76-E3D8-F670-2716-096DF0166F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5779905-FE61-F2DB-4FB7-734223D2F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8DB71-E707-450B-803D-18E9ECD6E7C8}" type="datetimeFigureOut">
              <a:rPr lang="es-ES" smtClean="0"/>
              <a:t>14/10/2025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57B14C4-CF70-9AE5-12C9-53149F5EB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2701573-8145-C11B-264D-69C11B7C8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9195-8575-4EC0-BFC6-3D316C6E12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8957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83C5BC-5443-94E2-A027-698DFD4EA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4D6433B-05AD-C8BB-4540-C7D295C6B4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0017CAF-440D-9181-1723-7D95B5C03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8DB71-E707-450B-803D-18E9ECD6E7C8}" type="datetimeFigureOut">
              <a:rPr lang="es-ES" smtClean="0"/>
              <a:t>14/10/2025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C057C5C-965E-9D37-4300-B25A22194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2BAEF7E-8542-DCD3-334A-CE197329A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9195-8575-4EC0-BFC6-3D316C6E12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8429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B6874D8-B1F3-9130-C222-9E3A5547CF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6CCF2D0-FE05-747A-3751-F564A05E6E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B46106-CCF6-3A6D-8EA8-D0D6AE849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8DB71-E707-450B-803D-18E9ECD6E7C8}" type="datetimeFigureOut">
              <a:rPr lang="es-ES" smtClean="0"/>
              <a:t>14/10/2025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5FB6C55-00AC-DDCA-530E-6AC1C2029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622C39F-9A1F-FE92-C4F8-2122039DF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9195-8575-4EC0-BFC6-3D316C6E12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8740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14/10/2025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9548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14/10/2025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5923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14/10/2025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3633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14/10/2025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79509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14/10/2025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0405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14/10/2025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2772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14/10/2025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1698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14/10/2025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7287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0724C9-0D52-DE74-6B3E-674628FF9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522CE3E-9EBE-B78E-B152-6ADD6AE13E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78AA2BF-8334-6738-A070-16E2FF321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8DB71-E707-450B-803D-18E9ECD6E7C8}" type="datetimeFigureOut">
              <a:rPr lang="es-ES" smtClean="0"/>
              <a:t>14/10/2025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CFCE4BC-751D-BFA0-3489-2F8022642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8956153-1B57-4DE3-01F9-5FF391256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9195-8575-4EC0-BFC6-3D316C6E12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9292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14/10/2025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4047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14/10/2025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6987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14/10/2025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7394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200837-B5DB-91AB-FC65-366FEA976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A7EF9A2-1AA3-A78E-A7EB-BA6AB7BB6A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C786337-0260-A5EF-E1C0-88B62C7F4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8DB71-E707-450B-803D-18E9ECD6E7C8}" type="datetimeFigureOut">
              <a:rPr lang="es-ES" smtClean="0"/>
              <a:t>14/10/2025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9C5D64A-96CD-0566-424A-B9AAB576B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2776D72-1273-C293-E7E1-94CF96954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9195-8575-4EC0-BFC6-3D316C6E12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8186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DE0B47-17E1-EA04-D8F0-9B24CF7F4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74F8939-C092-BE56-ED7E-C2DEBCCD49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2B36540-5AC5-2090-A586-DD1FB34633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C388182-719D-B25E-E3AE-E127A001C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8DB71-E707-450B-803D-18E9ECD6E7C8}" type="datetimeFigureOut">
              <a:rPr lang="es-ES" smtClean="0"/>
              <a:t>14/10/2025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89D68CD-5A5A-0773-2B27-46E964FEB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AD28B7F-1567-6772-0E7F-699FAB090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9195-8575-4EC0-BFC6-3D316C6E12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6801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EC42E9-A18B-55F4-5726-B85A709E9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5418BA9-3282-7630-C7CE-F1749F691E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F5D289C-BF29-67D3-988F-76A0DA6A93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202FBAA-6E96-FEC7-D252-F909C2811B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B5D12D6-151A-E348-2E38-B12A288B1C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3116CC4-BE41-4BC3-626C-973986C50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8DB71-E707-450B-803D-18E9ECD6E7C8}" type="datetimeFigureOut">
              <a:rPr lang="es-ES" smtClean="0"/>
              <a:t>14/10/2025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43A480C-A596-13CF-F64C-9E6C7BABC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3173EA1-94A2-0C1B-706E-565F077E7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9195-8575-4EC0-BFC6-3D316C6E12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4019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18C0D5-19FC-6ACE-1846-0AE4D9316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AD3449F-87E1-0FE6-8ED8-5477E801B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8DB71-E707-450B-803D-18E9ECD6E7C8}" type="datetimeFigureOut">
              <a:rPr lang="es-ES" smtClean="0"/>
              <a:t>14/10/2025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4374007-4499-37CD-3623-A8CE662F1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EA5EDB8-BBC4-AB06-34FB-C6139B269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9195-8575-4EC0-BFC6-3D316C6E12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8291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ADE82A7-C756-F91C-43CC-1C7B119CC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8DB71-E707-450B-803D-18E9ECD6E7C8}" type="datetimeFigureOut">
              <a:rPr lang="es-ES" smtClean="0"/>
              <a:t>14/10/2025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C3AD978-03FC-F97B-2191-5E4ECC973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72EF553-86D5-34BA-0752-8F4DBD468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9195-8575-4EC0-BFC6-3D316C6E12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6068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EC9EDB-161E-A9D8-7A09-3059A6603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CD49C3F-B7CD-FB1F-649B-4CAD9D318D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96B9080-3040-6395-DC87-1F79D72AAD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12495E9-EE38-468B-02A6-E9995FFC9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8DB71-E707-450B-803D-18E9ECD6E7C8}" type="datetimeFigureOut">
              <a:rPr lang="es-ES" smtClean="0"/>
              <a:t>14/10/2025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A97A625-9B82-3298-4C86-FCE9B3B5A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2085A38-D4D4-107C-C400-873A36B3A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9195-8575-4EC0-BFC6-3D316C6E12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4608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4D93B5-63FC-2E96-87BF-240842A39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2A6F436-E512-9ACF-6276-60CE883A19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BD119E7-25C1-3742-98EE-BBF3406CC5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CA389CE-8E6E-33CF-C18E-608EB3889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8DB71-E707-450B-803D-18E9ECD6E7C8}" type="datetimeFigureOut">
              <a:rPr lang="es-ES" smtClean="0"/>
              <a:t>14/10/2025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5CE4F89-4A2F-C680-07FF-71B87DDC0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12E2380-18AD-A2B8-F939-253D4AEFB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9195-8575-4EC0-BFC6-3D316C6E12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615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2E4A8DE-4263-9DD3-73DE-AC963F301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324CBA9-CF15-790C-9656-B201C69352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500CAEF-9B72-3BE0-92BE-504A52C472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6C8DB71-E707-450B-803D-18E9ECD6E7C8}" type="datetimeFigureOut">
              <a:rPr lang="es-ES" smtClean="0"/>
              <a:t>14/10/2025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EB219BF-D3F5-73C1-7BBD-933BCB74DB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0B399A2-C110-9968-59D4-625AD218BC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019195-8575-4EC0-BFC6-3D316C6E12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2327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14/10/2025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7645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jpeg"/><Relationship Id="rId4" Type="http://schemas.openxmlformats.org/officeDocument/2006/relationships/image" Target="../media/image48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12" Type="http://schemas.openxmlformats.org/officeDocument/2006/relationships/image" Target="../media/image1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4.png"/><Relationship Id="rId5" Type="http://schemas.openxmlformats.org/officeDocument/2006/relationships/image" Target="../media/image9.png"/><Relationship Id="rId10" Type="http://schemas.microsoft.com/office/2007/relationships/hdphoto" Target="../media/hdphoto1.wdp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1.jpeg"/><Relationship Id="rId7" Type="http://schemas.openxmlformats.org/officeDocument/2006/relationships/image" Target="../media/image34.jpe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microsoft.com/office/2007/relationships/hdphoto" Target="../media/hdphoto3.wdp"/><Relationship Id="rId10" Type="http://schemas.openxmlformats.org/officeDocument/2006/relationships/image" Target="../media/image36.jpeg"/><Relationship Id="rId4" Type="http://schemas.openxmlformats.org/officeDocument/2006/relationships/image" Target="../media/image32.png"/><Relationship Id="rId9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37.jpeg"/><Relationship Id="rId7" Type="http://schemas.openxmlformats.org/officeDocument/2006/relationships/diagramQuickStyle" Target="../diagrams/quickStyle2.xml"/><Relationship Id="rId12" Type="http://schemas.microsoft.com/office/2007/relationships/hdphoto" Target="../media/hdphoto5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2.xml"/><Relationship Id="rId11" Type="http://schemas.openxmlformats.org/officeDocument/2006/relationships/image" Target="../media/image42.png"/><Relationship Id="rId5" Type="http://schemas.openxmlformats.org/officeDocument/2006/relationships/diagramData" Target="../diagrams/data2.xml"/><Relationship Id="rId10" Type="http://schemas.openxmlformats.org/officeDocument/2006/relationships/image" Target="../media/image41.jpeg"/><Relationship Id="rId4" Type="http://schemas.openxmlformats.org/officeDocument/2006/relationships/image" Target="../media/image38.jpeg"/><Relationship Id="rId9" Type="http://schemas.microsoft.com/office/2007/relationships/diagramDrawing" Target="../diagrams/drawin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A07CD7B-1F90-1A80-A722-70468215B4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Grupo de personas en una playa&#10;&#10;El contenido generado por IA puede ser incorrecto.">
            <a:extLst>
              <a:ext uri="{FF2B5EF4-FFF2-40B4-BE49-F238E27FC236}">
                <a16:creationId xmlns:a16="http://schemas.microsoft.com/office/drawing/2014/main" id="{3D8541A5-46C4-465D-6E99-B907C570E8E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2"/>
          <a:stretch>
            <a:fillRect/>
          </a:stretch>
        </p:blipFill>
        <p:spPr>
          <a:xfrm>
            <a:off x="6191780" y="350322"/>
            <a:ext cx="5825560" cy="491147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5" name="Imagen 4" descr="Dibujo de un grupo de personas en una playa&#10;&#10;El contenido generado por IA puede ser incorrecto.">
            <a:extLst>
              <a:ext uri="{FF2B5EF4-FFF2-40B4-BE49-F238E27FC236}">
                <a16:creationId xmlns:a16="http://schemas.microsoft.com/office/drawing/2014/main" id="{F0F051E8-4461-A954-184C-F06B0367DA3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72"/>
          <a:stretch>
            <a:fillRect/>
          </a:stretch>
        </p:blipFill>
        <p:spPr>
          <a:xfrm>
            <a:off x="174659" y="336608"/>
            <a:ext cx="5797589" cy="492873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280ABF5E-7797-9523-BEE2-7AA71385C31F}"/>
              </a:ext>
            </a:extLst>
          </p:cNvPr>
          <p:cNvSpPr txBox="1"/>
          <p:nvPr/>
        </p:nvSpPr>
        <p:spPr>
          <a:xfrm>
            <a:off x="0" y="5529173"/>
            <a:ext cx="12191999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chilly" dir="t"/>
            </a:scene3d>
            <a:sp3d extrusionH="57150" contourW="38100">
              <a:bevelT h="25400" prst="softRound"/>
              <a:contourClr>
                <a:srgbClr val="6A534F"/>
              </a:contourClr>
            </a:sp3d>
          </a:bodyPr>
          <a:lstStyle/>
          <a:p>
            <a:pPr algn="ctr"/>
            <a:r>
              <a:rPr lang="en-GB" sz="7200" b="1" spc="-610" dirty="0">
                <a:ln w="9525">
                  <a:noFill/>
                  <a:prstDash val="solid"/>
                </a:ln>
                <a:blipFill dpi="0" rotWithShape="1">
                  <a:blip r:embed="rId6"/>
                  <a:srcRect/>
                  <a:tile tx="0" ty="0" sx="100000" sy="100000" flip="none" algn="tl"/>
                </a:blipFill>
                <a:effectLst>
                  <a:outerShdw blurRad="12700" dist="25400" dir="2700000" algn="tl" rotWithShape="0">
                    <a:srgbClr val="FFFF00"/>
                  </a:outerShdw>
                </a:effectLst>
              </a:rPr>
              <a:t>INZIBUTSO Z’UBUNTU BW’IMANA</a:t>
            </a:r>
            <a:endParaRPr lang="en" sz="7200" b="1" spc="-610" dirty="0">
              <a:ln w="9525">
                <a:noFill/>
                <a:prstDash val="solid"/>
              </a:ln>
              <a:blipFill dpi="0" rotWithShape="1">
                <a:blip r:embed="rId6"/>
                <a:srcRect/>
                <a:tile tx="0" ty="0" sx="100000" sy="100000" flip="none" algn="tl"/>
              </a:blipFill>
              <a:effectLst>
                <a:outerShdw blurRad="12700" dist="25400" dir="2700000" algn="tl" rotWithShape="0">
                  <a:srgbClr val="FFFF00"/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BEE2F60-0A3B-D6D2-DE2B-55D47D2616BB}"/>
              </a:ext>
            </a:extLst>
          </p:cNvPr>
          <p:cNvSpPr txBox="1"/>
          <p:nvPr/>
        </p:nvSpPr>
        <p:spPr>
          <a:xfrm>
            <a:off x="0" y="-921"/>
            <a:ext cx="121919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AAF4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" sz="1600" b="1" dirty="0" err="1">
                <a:solidFill>
                  <a:srgbClr val="AAF4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cyigisho</a:t>
            </a:r>
            <a:r>
              <a:rPr lang="en" sz="1600" b="1" dirty="0">
                <a:solidFill>
                  <a:srgbClr val="AAF4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" sz="1600" b="1" dirty="0" err="1">
                <a:solidFill>
                  <a:srgbClr val="AAF4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cya</a:t>
            </a:r>
            <a:r>
              <a:rPr lang="en" sz="1600" b="1" dirty="0">
                <a:solidFill>
                  <a:srgbClr val="AAF4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 </a:t>
            </a:r>
            <a:r>
              <a:rPr lang="en" sz="1600" b="1" dirty="0" err="1">
                <a:solidFill>
                  <a:srgbClr val="AAF4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cyo</a:t>
            </a:r>
            <a:r>
              <a:rPr lang="en" sz="1600" b="1" dirty="0">
                <a:solidFill>
                  <a:srgbClr val="AAF4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" sz="1600" b="1" dirty="0" err="1">
                <a:solidFill>
                  <a:srgbClr val="AAF4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</a:t>
            </a:r>
            <a:r>
              <a:rPr lang="en" sz="1600" b="1" dirty="0">
                <a:solidFill>
                  <a:srgbClr val="AAF4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" sz="1600" b="1" dirty="0" err="1">
                <a:solidFill>
                  <a:srgbClr val="AAF4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</a:t>
            </a:r>
            <a:r>
              <a:rPr lang="en" sz="1600" b="1" dirty="0">
                <a:solidFill>
                  <a:srgbClr val="AAF4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18 </a:t>
            </a:r>
            <a:r>
              <a:rPr lang="en" sz="1600" b="1" dirty="0" err="1">
                <a:solidFill>
                  <a:srgbClr val="AAF4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Ukwakira</a:t>
            </a:r>
            <a:r>
              <a:rPr lang="en" sz="1600" b="1" dirty="0">
                <a:solidFill>
                  <a:srgbClr val="AAF4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2025</a:t>
            </a:r>
          </a:p>
        </p:txBody>
      </p:sp>
    </p:spTree>
    <p:extLst>
      <p:ext uri="{BB962C8B-B14F-4D97-AF65-F5344CB8AC3E}">
        <p14:creationId xmlns:p14="http://schemas.microsoft.com/office/powerpoint/2010/main" val="385802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4272DF6-A8A0-2CD5-1EB5-7DA0F73ABB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hombre, persona, viejo, micrófono&#10;&#10;El contenido generado por IA puede ser incorrecto.">
            <a:extLst>
              <a:ext uri="{FF2B5EF4-FFF2-40B4-BE49-F238E27FC236}">
                <a16:creationId xmlns:a16="http://schemas.microsoft.com/office/drawing/2014/main" id="{39678A3E-ADD1-E58B-F839-A0291783BBB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429" y="431183"/>
            <a:ext cx="6074109" cy="63341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n 11" descr="Imagen que contiene persona, hombre, pastel, agua&#10;&#10;El contenido generado por IA puede ser incorrecto.">
            <a:extLst>
              <a:ext uri="{FF2B5EF4-FFF2-40B4-BE49-F238E27FC236}">
                <a16:creationId xmlns:a16="http://schemas.microsoft.com/office/drawing/2014/main" id="{ADD322CC-83EB-C881-91E1-1F01A1F4FE8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7664" y="1838848"/>
            <a:ext cx="6784336" cy="50191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16CCFED5-E53B-E8FD-7186-0FA230096D1C}"/>
              </a:ext>
            </a:extLst>
          </p:cNvPr>
          <p:cNvSpPr txBox="1"/>
          <p:nvPr/>
        </p:nvSpPr>
        <p:spPr>
          <a:xfrm>
            <a:off x="5388614" y="2171509"/>
            <a:ext cx="4217049" cy="212365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s-ES" sz="4400" b="1" dirty="0">
                <a:ln w="0"/>
                <a:gradFill>
                  <a:gsLst>
                    <a:gs pos="0">
                      <a:srgbClr val="1A5992"/>
                    </a:gs>
                    <a:gs pos="50000">
                      <a:srgbClr val="4997DF"/>
                    </a:gs>
                    <a:gs pos="100000">
                      <a:srgbClr val="C5BBCF"/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INZIBUTSO Z’URUZI YORODANI</a:t>
            </a:r>
          </a:p>
        </p:txBody>
      </p:sp>
    </p:spTree>
    <p:extLst>
      <p:ext uri="{BB962C8B-B14F-4D97-AF65-F5344CB8AC3E}">
        <p14:creationId xmlns:p14="http://schemas.microsoft.com/office/powerpoint/2010/main" val="1770729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3E32BC5-0B24-6914-3C1D-2604E062212D}"/>
              </a:ext>
            </a:extLst>
          </p:cNvPr>
          <p:cNvSpPr txBox="1"/>
          <p:nvPr/>
        </p:nvSpPr>
        <p:spPr>
          <a:xfrm>
            <a:off x="533399" y="255193"/>
            <a:ext cx="5419725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tx1"/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Yahinduye</a:t>
            </a:r>
            <a:r>
              <a:rPr lang="en-US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inyanja</a:t>
            </a:r>
            <a:r>
              <a:rPr lang="en-US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ubutaka</a:t>
            </a:r>
            <a:r>
              <a:rPr lang="en-US" b="1" dirty="0">
                <a:solidFill>
                  <a:schemeClr val="tx1"/>
                </a:solidFill>
                <a:latin typeface="Comic Sans MS" panose="030F0702030302020204" pitchFamily="66" charset="0"/>
              </a:rPr>
              <a:t>, Kandi </a:t>
            </a:r>
            <a:r>
              <a:rPr lang="en-US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bambukishije</a:t>
            </a:r>
            <a:r>
              <a:rPr lang="en-US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uruzi</a:t>
            </a:r>
            <a:r>
              <a:rPr lang="en-US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ibirenge</a:t>
            </a:r>
            <a:r>
              <a:rPr lang="en-US" b="1" dirty="0">
                <a:solidFill>
                  <a:schemeClr val="tx1"/>
                </a:solidFill>
                <a:latin typeface="Comic Sans MS" panose="030F0702030302020204" pitchFamily="66" charset="0"/>
              </a:rPr>
              <a:t>, Aho </a:t>
            </a:r>
            <a:r>
              <a:rPr lang="en-US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ni</a:t>
            </a:r>
            <a:r>
              <a:rPr lang="en-US" b="1" dirty="0">
                <a:solidFill>
                  <a:schemeClr val="tx1"/>
                </a:solidFill>
                <a:latin typeface="Comic Sans MS" panose="030F0702030302020204" pitchFamily="66" charset="0"/>
              </a:rPr>
              <a:t> ho </a:t>
            </a:r>
            <a:r>
              <a:rPr lang="en-US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twayishimiriye</a:t>
            </a:r>
            <a:r>
              <a:rPr lang="en" b="1" dirty="0">
                <a:solidFill>
                  <a:schemeClr val="tx1"/>
                </a:solidFill>
                <a:latin typeface="Comic Sans MS" panose="030F0702030302020204" pitchFamily="66" charset="0"/>
              </a:rPr>
              <a:t>!” </a:t>
            </a:r>
            <a:r>
              <a:rPr lang="en" sz="1400" b="1" dirty="0">
                <a:solidFill>
                  <a:schemeClr val="tx1"/>
                </a:solidFill>
                <a:latin typeface="Comic Sans MS" panose="030F0702030302020204" pitchFamily="66" charset="0"/>
              </a:rPr>
              <a:t>(</a:t>
            </a:r>
            <a:r>
              <a:rPr lang="en" sz="14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Zaburi</a:t>
            </a:r>
            <a:r>
              <a:rPr lang="en" sz="1400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" sz="14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ya</a:t>
            </a:r>
            <a:r>
              <a:rPr lang="en" sz="1400" b="1" dirty="0">
                <a:solidFill>
                  <a:schemeClr val="tx1"/>
                </a:solidFill>
                <a:latin typeface="Comic Sans MS" panose="030F0702030302020204" pitchFamily="66" charset="0"/>
              </a:rPr>
              <a:t> 66:6)</a:t>
            </a:r>
            <a:endParaRPr lang="es-E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14D661B-91FE-5129-1CC7-AEB12FEDD51C}"/>
              </a:ext>
            </a:extLst>
          </p:cNvPr>
          <p:cNvSpPr txBox="1"/>
          <p:nvPr/>
        </p:nvSpPr>
        <p:spPr>
          <a:xfrm>
            <a:off x="6617231" y="255193"/>
            <a:ext cx="5095273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tx1"/>
                </a:solidFill>
                <a:latin typeface="Comic Sans MS" panose="030F0702030302020204" pitchFamily="66" charset="0"/>
              </a:rPr>
              <a:t>“</a:t>
            </a:r>
            <a:r>
              <a:rPr lang="en-GB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Inyanja</a:t>
            </a:r>
            <a:r>
              <a:rPr lang="en-GB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ibibonye</a:t>
            </a:r>
            <a:r>
              <a:rPr lang="en-GB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irahunga</a:t>
            </a:r>
            <a:r>
              <a:rPr lang="en-GB" b="1" dirty="0">
                <a:solidFill>
                  <a:schemeClr val="tx1"/>
                </a:solidFill>
                <a:latin typeface="Comic Sans MS" panose="030F0702030302020204" pitchFamily="66" charset="0"/>
              </a:rPr>
              <a:t>, </a:t>
            </a:r>
            <a:r>
              <a:rPr lang="en-GB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Yorodani</a:t>
            </a:r>
            <a:r>
              <a:rPr lang="en-GB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isubizwa</a:t>
            </a:r>
            <a:r>
              <a:rPr lang="en-GB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inyuma</a:t>
            </a:r>
            <a:r>
              <a:rPr lang="en" b="1" dirty="0">
                <a:solidFill>
                  <a:schemeClr val="tx1"/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tx1"/>
                </a:solidFill>
                <a:latin typeface="Comic Sans MS" panose="030F0702030302020204" pitchFamily="66" charset="0"/>
              </a:rPr>
              <a:t>(</a:t>
            </a:r>
            <a:r>
              <a:rPr lang="en" sz="14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Zaburi</a:t>
            </a:r>
            <a:r>
              <a:rPr lang="en" sz="1400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" sz="14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ya</a:t>
            </a:r>
            <a:r>
              <a:rPr lang="en" sz="1400" b="1" dirty="0">
                <a:solidFill>
                  <a:schemeClr val="tx1"/>
                </a:solidFill>
                <a:latin typeface="Comic Sans MS" panose="030F0702030302020204" pitchFamily="66" charset="0"/>
              </a:rPr>
              <a:t> 114:3)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753915E-8DAB-8459-A56D-8F737B54F88F}"/>
              </a:ext>
            </a:extLst>
          </p:cNvPr>
          <p:cNvSpPr txBox="1"/>
          <p:nvPr/>
        </p:nvSpPr>
        <p:spPr>
          <a:xfrm>
            <a:off x="468029" y="1303651"/>
            <a:ext cx="587822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spc="-100" dirty="0" err="1"/>
              <a:t>Kwambuka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Inyanja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Itukura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ndetse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na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Yorodani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ni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ibintu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bibiri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byabayeho</a:t>
            </a:r>
            <a:r>
              <a:rPr lang="en-GB" sz="2000" b="1" spc="-100" dirty="0"/>
              <a:t> mu </a:t>
            </a:r>
            <a:r>
              <a:rPr lang="en-GB" sz="2000" b="1" spc="-100" dirty="0" err="1"/>
              <a:t>mateka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byahujwe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nk’intambwe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z’amateka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yo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gucungurwa</a:t>
            </a:r>
            <a:r>
              <a:rPr lang="en-GB" sz="2000" b="1" spc="-100" dirty="0"/>
              <a:t> (</a:t>
            </a:r>
            <a:r>
              <a:rPr lang="en-GB" sz="2000" b="1" spc="-100" dirty="0" err="1"/>
              <a:t>Zaburi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ya</a:t>
            </a:r>
            <a:r>
              <a:rPr lang="en-GB" sz="2000" b="1" spc="-100" dirty="0"/>
              <a:t> 66:6; </a:t>
            </a:r>
            <a:r>
              <a:rPr lang="en-GB" sz="2000" b="1" spc="-100" dirty="0" err="1"/>
              <a:t>Zaburi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ya</a:t>
            </a:r>
            <a:r>
              <a:rPr lang="en-GB" sz="2000" b="1" spc="-100" dirty="0"/>
              <a:t> 114). </a:t>
            </a:r>
            <a:r>
              <a:rPr lang="en-GB" sz="2000" b="1" spc="-100" dirty="0" err="1"/>
              <a:t>Byombi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hamwe</a:t>
            </a:r>
            <a:r>
              <a:rPr lang="en-GB" sz="2000" b="1" spc="-100" dirty="0"/>
              <a:t>, </a:t>
            </a:r>
            <a:r>
              <a:rPr lang="en-GB" sz="2000" b="1" spc="-100" dirty="0" err="1"/>
              <a:t>bigaragaza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ukubaturwa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kwacu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ku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cyaha</a:t>
            </a:r>
            <a:r>
              <a:rPr lang="en-GB" sz="2000" b="1" spc="-100" dirty="0"/>
              <a:t> no </a:t>
            </a:r>
            <a:r>
              <a:rPr lang="en-GB" sz="2000" b="1" spc="-100" dirty="0" err="1"/>
              <a:t>kubona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ubugingo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buhoraho</a:t>
            </a:r>
            <a:r>
              <a:rPr lang="en" sz="2000" b="1" spc="-100" dirty="0"/>
              <a:t>.</a:t>
            </a:r>
          </a:p>
        </p:txBody>
      </p:sp>
      <p:pic>
        <p:nvPicPr>
          <p:cNvPr id="6" name="Imagen 5" descr="Grupo de personas en el agua&#10;&#10;El contenido generado por IA puede ser incorrecto.">
            <a:extLst>
              <a:ext uri="{FF2B5EF4-FFF2-40B4-BE49-F238E27FC236}">
                <a16:creationId xmlns:a16="http://schemas.microsoft.com/office/drawing/2014/main" id="{9D6E3C37-5995-5C6F-3649-6769B1E65B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2457" y="1140023"/>
            <a:ext cx="2613560" cy="3447675"/>
          </a:xfrm>
          <a:prstGeom prst="snip2DiagRect">
            <a:avLst>
              <a:gd name="adj1" fmla="val 15836"/>
              <a:gd name="adj2" fmla="val 0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Un hombre con una tabla de surf en el agua&#10;&#10;El contenido generado por IA puede ser incorrecto.">
            <a:extLst>
              <a:ext uri="{FF2B5EF4-FFF2-40B4-BE49-F238E27FC236}">
                <a16:creationId xmlns:a16="http://schemas.microsoft.com/office/drawing/2014/main" id="{BA9AD13D-C23C-57FF-2D10-A6B8F1DE6F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29150" y="1140023"/>
            <a:ext cx="2630530" cy="344767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1B567B2-AB2D-F880-B10C-BD79C3DF96B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22457" y="4715438"/>
            <a:ext cx="5637223" cy="1887369"/>
          </a:xfrm>
          <a:prstGeom prst="snip2DiagRect">
            <a:avLst>
              <a:gd name="adj1" fmla="val 16802"/>
              <a:gd name="adj2" fmla="val 16667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ACBFD153-0A08-23C4-6F42-A1CC4126D636}"/>
              </a:ext>
            </a:extLst>
          </p:cNvPr>
          <p:cNvSpPr txBox="1"/>
          <p:nvPr/>
        </p:nvSpPr>
        <p:spPr>
          <a:xfrm>
            <a:off x="468029" y="5059239"/>
            <a:ext cx="5798017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/>
              <a:t>Ni </a:t>
            </a:r>
            <a:r>
              <a:rPr lang="en-GB" sz="2000" b="1" dirty="0" err="1"/>
              <a:t>nako</a:t>
            </a:r>
            <a:r>
              <a:rPr lang="en-GB" sz="2000" b="1" dirty="0"/>
              <a:t> </a:t>
            </a:r>
            <a:r>
              <a:rPr lang="en-GB" sz="2000" b="1" dirty="0" err="1"/>
              <a:t>byagendekeye</a:t>
            </a:r>
            <a:r>
              <a:rPr lang="en-GB" sz="2000" b="1" dirty="0"/>
              <a:t> Yesu </a:t>
            </a:r>
            <a:r>
              <a:rPr lang="en-GB" sz="2000" b="1" dirty="0" err="1"/>
              <a:t>ubwo</a:t>
            </a:r>
            <a:r>
              <a:rPr lang="en-GB" sz="2000" b="1" dirty="0"/>
              <a:t> </a:t>
            </a:r>
            <a:r>
              <a:rPr lang="en-GB" sz="2000" b="1" dirty="0" err="1"/>
              <a:t>yinjiraga</a:t>
            </a:r>
            <a:r>
              <a:rPr lang="en-GB" sz="2000" b="1" dirty="0"/>
              <a:t> mu </a:t>
            </a:r>
            <a:r>
              <a:rPr lang="en-GB" sz="2000" b="1" dirty="0" err="1"/>
              <a:t>mazi</a:t>
            </a:r>
            <a:r>
              <a:rPr lang="en-GB" sz="2000" b="1" dirty="0"/>
              <a:t> </a:t>
            </a:r>
            <a:r>
              <a:rPr lang="en-GB" sz="2000" b="1" dirty="0" err="1"/>
              <a:t>ya</a:t>
            </a:r>
            <a:r>
              <a:rPr lang="en-GB" sz="2000" b="1" dirty="0"/>
              <a:t> </a:t>
            </a:r>
            <a:r>
              <a:rPr lang="en-GB" sz="2000" b="1" dirty="0" err="1"/>
              <a:t>Yorodani</a:t>
            </a:r>
            <a:r>
              <a:rPr lang="en-GB" sz="2000" b="1" dirty="0"/>
              <a:t>; </a:t>
            </a:r>
            <a:r>
              <a:rPr lang="en-GB" sz="2000" b="1" dirty="0" err="1"/>
              <a:t>Umwuka</a:t>
            </a:r>
            <a:r>
              <a:rPr lang="en-GB" sz="2000" b="1" dirty="0"/>
              <a:t> Wera </a:t>
            </a:r>
            <a:r>
              <a:rPr lang="en-GB" sz="2000" b="1" dirty="0" err="1"/>
              <a:t>yamuhaye</a:t>
            </a:r>
            <a:r>
              <a:rPr lang="en-GB" sz="2000" b="1" dirty="0"/>
              <a:t> </a:t>
            </a:r>
            <a:r>
              <a:rPr lang="en-GB" sz="2000" b="1" dirty="0" err="1"/>
              <a:t>imbaraga</a:t>
            </a:r>
            <a:r>
              <a:rPr lang="en-GB" sz="2000" b="1" dirty="0"/>
              <a:t> </a:t>
            </a:r>
            <a:r>
              <a:rPr lang="en-GB" sz="2000" b="1" dirty="0" err="1"/>
              <a:t>kugira</a:t>
            </a:r>
            <a:r>
              <a:rPr lang="en-GB" sz="2000" b="1" dirty="0"/>
              <a:t> </a:t>
            </a:r>
            <a:r>
              <a:rPr lang="en-GB" sz="2000" b="1" dirty="0" err="1"/>
              <a:t>ngo</a:t>
            </a:r>
            <a:r>
              <a:rPr lang="en-GB" sz="2000" b="1" dirty="0"/>
              <a:t> </a:t>
            </a:r>
            <a:r>
              <a:rPr lang="en-GB" sz="2000" b="1" dirty="0" err="1"/>
              <a:t>asohoze</a:t>
            </a:r>
            <a:r>
              <a:rPr lang="en-GB" sz="2000" b="1" dirty="0"/>
              <a:t> </a:t>
            </a:r>
            <a:r>
              <a:rPr lang="en-GB" sz="2000" b="1" dirty="0" err="1"/>
              <a:t>umurimo</a:t>
            </a:r>
            <a:r>
              <a:rPr lang="en-GB" sz="2000" b="1" dirty="0"/>
              <a:t> We: </a:t>
            </a:r>
            <a:r>
              <a:rPr lang="en-GB" sz="2000" b="1" dirty="0" err="1"/>
              <a:t>kutubatūra</a:t>
            </a:r>
            <a:r>
              <a:rPr lang="en-GB" sz="2000" b="1" dirty="0"/>
              <a:t> </a:t>
            </a:r>
            <a:r>
              <a:rPr lang="en-GB" sz="2000" b="1" dirty="0" err="1"/>
              <a:t>ku</a:t>
            </a:r>
            <a:r>
              <a:rPr lang="en-GB" sz="2000" b="1" dirty="0"/>
              <a:t> </a:t>
            </a:r>
            <a:r>
              <a:rPr lang="en-GB" sz="2000" b="1" dirty="0" err="1"/>
              <a:t>cyaha</a:t>
            </a:r>
            <a:r>
              <a:rPr lang="en-GB" sz="2000" b="1" dirty="0"/>
              <a:t> no </a:t>
            </a:r>
            <a:r>
              <a:rPr lang="en-GB" sz="2000" b="1" dirty="0" err="1"/>
              <a:t>kuduha</a:t>
            </a:r>
            <a:r>
              <a:rPr lang="en-GB" sz="2000" b="1" dirty="0"/>
              <a:t> </a:t>
            </a:r>
            <a:r>
              <a:rPr lang="en-GB" sz="2000" b="1" dirty="0" err="1"/>
              <a:t>ubugingo</a:t>
            </a:r>
            <a:r>
              <a:rPr lang="en-GB" sz="2000" b="1" dirty="0"/>
              <a:t> </a:t>
            </a:r>
            <a:r>
              <a:rPr lang="en-GB" sz="2000" b="1" dirty="0" err="1"/>
              <a:t>buhoraho</a:t>
            </a:r>
            <a:r>
              <a:rPr lang="en-GB" sz="2000" b="1" dirty="0"/>
              <a:t> (Mariko 1:9–11; Yohana 1:29; 3:16</a:t>
            </a:r>
            <a:r>
              <a:rPr lang="en" sz="2000" b="1" dirty="0"/>
              <a:t>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41044B0-4486-FF22-6333-F80EBF0096C2}"/>
              </a:ext>
            </a:extLst>
          </p:cNvPr>
          <p:cNvSpPr txBox="1"/>
          <p:nvPr/>
        </p:nvSpPr>
        <p:spPr>
          <a:xfrm>
            <a:off x="468029" y="4015762"/>
            <a:ext cx="587822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Icyakora</a:t>
            </a:r>
            <a:r>
              <a:rPr lang="en-GB" sz="2000" b="1" dirty="0"/>
              <a:t> </a:t>
            </a:r>
            <a:r>
              <a:rPr lang="en-GB" sz="2000" b="1" dirty="0" err="1"/>
              <a:t>kuri</a:t>
            </a:r>
            <a:r>
              <a:rPr lang="en-GB" sz="2000" b="1" dirty="0"/>
              <a:t> Elisha, </a:t>
            </a:r>
            <a:r>
              <a:rPr lang="en-GB" sz="2000" b="1" dirty="0" err="1"/>
              <a:t>ibyabaye</a:t>
            </a:r>
            <a:r>
              <a:rPr lang="en-GB" sz="2000" b="1" dirty="0"/>
              <a:t> </a:t>
            </a:r>
            <a:r>
              <a:rPr lang="en-GB" sz="2000" b="1" dirty="0" err="1"/>
              <a:t>byari</a:t>
            </a:r>
            <a:r>
              <a:rPr lang="en-GB" sz="2000" b="1" dirty="0"/>
              <a:t> </a:t>
            </a:r>
            <a:r>
              <a:rPr lang="en-GB" sz="2000" b="1" dirty="0" err="1"/>
              <a:t>ikimenyetso</a:t>
            </a:r>
            <a:r>
              <a:rPr lang="en-GB" sz="2000" b="1" dirty="0"/>
              <a:t> </a:t>
            </a:r>
            <a:r>
              <a:rPr lang="en-GB" sz="2000" b="1" dirty="0" err="1"/>
              <a:t>cyo</a:t>
            </a:r>
            <a:r>
              <a:rPr lang="en-GB" sz="2000" b="1" dirty="0"/>
              <a:t> </a:t>
            </a:r>
            <a:r>
              <a:rPr lang="en-GB" sz="2000" b="1" dirty="0" err="1"/>
              <a:t>kwakira</a:t>
            </a:r>
            <a:r>
              <a:rPr lang="en-GB" sz="2000" b="1" dirty="0"/>
              <a:t> </a:t>
            </a:r>
            <a:r>
              <a:rPr lang="en-GB" sz="2000" b="1" dirty="0" err="1"/>
              <a:t>Umwuka</a:t>
            </a:r>
            <a:r>
              <a:rPr lang="en-GB" sz="2000" b="1" dirty="0"/>
              <a:t> Wera, We </a:t>
            </a:r>
            <a:r>
              <a:rPr lang="en-GB" sz="2000" b="1" dirty="0" err="1"/>
              <a:t>wamushoboje</a:t>
            </a:r>
            <a:r>
              <a:rPr lang="en-GB" sz="2000" b="1" dirty="0"/>
              <a:t> </a:t>
            </a:r>
            <a:r>
              <a:rPr lang="en-GB" sz="2000" b="1" dirty="0" err="1"/>
              <a:t>gusohoza</a:t>
            </a:r>
            <a:r>
              <a:rPr lang="en-GB" sz="2000" b="1" dirty="0"/>
              <a:t> </a:t>
            </a:r>
            <a:r>
              <a:rPr lang="en-GB" sz="2000" b="1" dirty="0" err="1"/>
              <a:t>umurimo</a:t>
            </a:r>
            <a:r>
              <a:rPr lang="en-GB" sz="2000" b="1" dirty="0"/>
              <a:t> we (2 </a:t>
            </a:r>
            <a:r>
              <a:rPr lang="en-GB" sz="2000" b="1" dirty="0" err="1"/>
              <a:t>Abami</a:t>
            </a:r>
            <a:r>
              <a:rPr lang="en-GB" sz="2000" b="1" dirty="0"/>
              <a:t> 2:14–15</a:t>
            </a:r>
            <a:r>
              <a:rPr lang="en" sz="2000" b="1" dirty="0"/>
              <a:t>).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629CD6C9-460F-BA90-E110-EDD6C85788D7}"/>
              </a:ext>
            </a:extLst>
          </p:cNvPr>
          <p:cNvSpPr txBox="1"/>
          <p:nvPr/>
        </p:nvSpPr>
        <p:spPr>
          <a:xfrm>
            <a:off x="468029" y="2952408"/>
            <a:ext cx="579801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Kwambuka</a:t>
            </a:r>
            <a:r>
              <a:rPr lang="en-GB" sz="2000" b="1" dirty="0"/>
              <a:t> </a:t>
            </a:r>
            <a:r>
              <a:rPr lang="en-GB" sz="2000" b="1" dirty="0" err="1"/>
              <a:t>Uruzi</a:t>
            </a:r>
            <a:r>
              <a:rPr lang="en-GB" sz="2000" b="1" dirty="0"/>
              <a:t> </a:t>
            </a:r>
            <a:r>
              <a:rPr lang="en-GB" sz="2000" b="1" dirty="0" err="1"/>
              <a:t>rwa</a:t>
            </a:r>
            <a:r>
              <a:rPr lang="en-GB" sz="2000" b="1" dirty="0"/>
              <a:t> </a:t>
            </a:r>
            <a:r>
              <a:rPr lang="en-GB" sz="2000" b="1" dirty="0" err="1"/>
              <a:t>Yorodani</a:t>
            </a:r>
            <a:r>
              <a:rPr lang="en-GB" sz="2000" b="1" dirty="0"/>
              <a:t> mu </a:t>
            </a:r>
            <a:r>
              <a:rPr lang="en-GB" sz="2000" b="1" dirty="0" err="1"/>
              <a:t>buryo</a:t>
            </a:r>
            <a:r>
              <a:rPr lang="en-GB" sz="2000" b="1" dirty="0"/>
              <a:t> </a:t>
            </a:r>
            <a:r>
              <a:rPr lang="en-GB" sz="2000" b="1" dirty="0" err="1"/>
              <a:t>bw’igitangaza</a:t>
            </a:r>
            <a:r>
              <a:rPr lang="en-GB" sz="2000" b="1" dirty="0"/>
              <a:t> no </a:t>
            </a:r>
            <a:r>
              <a:rPr lang="en-GB" sz="2000" b="1" dirty="0" err="1"/>
              <a:t>kujyanwa</a:t>
            </a:r>
            <a:r>
              <a:rPr lang="en-GB" sz="2000" b="1" dirty="0"/>
              <a:t> </a:t>
            </a:r>
            <a:r>
              <a:rPr lang="en-GB" sz="2000" b="1" dirty="0" err="1"/>
              <a:t>ku</a:t>
            </a:r>
            <a:r>
              <a:rPr lang="en-GB" sz="2000" b="1" dirty="0"/>
              <a:t> Mana </a:t>
            </a:r>
            <a:r>
              <a:rPr lang="en-GB" sz="2000" b="1" dirty="0" err="1"/>
              <a:t>byabaye</a:t>
            </a:r>
            <a:r>
              <a:rPr lang="en-GB" sz="2000" b="1" dirty="0"/>
              <a:t> </a:t>
            </a:r>
            <a:r>
              <a:rPr lang="en-GB" sz="2000" b="1" dirty="0" err="1"/>
              <a:t>impamo</a:t>
            </a:r>
            <a:r>
              <a:rPr lang="en-GB" sz="2000" b="1" dirty="0"/>
              <a:t> </a:t>
            </a:r>
            <a:r>
              <a:rPr lang="en-GB" sz="2000" b="1" dirty="0" err="1"/>
              <a:t>kuri</a:t>
            </a:r>
            <a:r>
              <a:rPr lang="en-GB" sz="2000" b="1" dirty="0"/>
              <a:t> Eliya (2 </a:t>
            </a:r>
            <a:r>
              <a:rPr lang="en-GB" sz="2000" b="1" dirty="0" err="1"/>
              <a:t>Abami</a:t>
            </a:r>
            <a:r>
              <a:rPr lang="en-GB" sz="2000" b="1" dirty="0"/>
              <a:t> 2:1, 7, 8, 11</a:t>
            </a:r>
            <a:r>
              <a:rPr lang="en" sz="2000" b="1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179981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7" grpId="0"/>
      <p:bldP spid="11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7C374FF-DACA-5ADA-AC4A-C5CA59483ACF}"/>
              </a:ext>
            </a:extLst>
          </p:cNvPr>
          <p:cNvSpPr txBox="1"/>
          <p:nvPr/>
        </p:nvSpPr>
        <p:spPr>
          <a:xfrm>
            <a:off x="866173" y="1173876"/>
            <a:ext cx="10662833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800" b="1" dirty="0">
                <a:latin typeface="Constantia" panose="02030602050306030303" pitchFamily="18" charset="0"/>
              </a:rPr>
              <a:t>“</a:t>
            </a:r>
            <a:r>
              <a:rPr lang="en-US" sz="2800" b="1" dirty="0" err="1">
                <a:latin typeface="Constantia" panose="02030602050306030303" pitchFamily="18" charset="0"/>
              </a:rPr>
              <a:t>Kubw’ibyo</a:t>
            </a:r>
            <a:r>
              <a:rPr lang="en-US" sz="2800" b="1" dirty="0">
                <a:latin typeface="Constantia" panose="02030602050306030303" pitchFamily="18" charset="0"/>
              </a:rPr>
              <a:t>, </a:t>
            </a:r>
            <a:r>
              <a:rPr lang="en-US" sz="2800" b="1" dirty="0" err="1">
                <a:latin typeface="Constantia" panose="02030602050306030303" pitchFamily="18" charset="0"/>
              </a:rPr>
              <a:t>nimutyo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tuzirikane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ubugwaneza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bwuje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urukundo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bw’Umwami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wacu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n’impuhwe</a:t>
            </a:r>
            <a:r>
              <a:rPr lang="en-US" sz="2800" b="1" dirty="0">
                <a:latin typeface="Constantia" panose="02030602050306030303" pitchFamily="18" charset="0"/>
              </a:rPr>
              <a:t> ze </a:t>
            </a:r>
            <a:r>
              <a:rPr lang="en-US" sz="2800" b="1" dirty="0" err="1">
                <a:latin typeface="Constantia" panose="02030602050306030303" pitchFamily="18" charset="0"/>
              </a:rPr>
              <a:t>nyinshi</a:t>
            </a:r>
            <a:r>
              <a:rPr lang="en-US" sz="2800" b="1" dirty="0">
                <a:latin typeface="Constantia" panose="02030602050306030303" pitchFamily="18" charset="0"/>
              </a:rPr>
              <a:t>. </a:t>
            </a:r>
            <a:r>
              <a:rPr lang="en-US" sz="2800" b="1" dirty="0" err="1">
                <a:latin typeface="Constantia" panose="02030602050306030303" pitchFamily="18" charset="0"/>
              </a:rPr>
              <a:t>Nk’uko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Abisirayeli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babigenje</a:t>
            </a:r>
            <a:r>
              <a:rPr lang="en-US" sz="2800" b="1" dirty="0">
                <a:latin typeface="Constantia" panose="02030602050306030303" pitchFamily="18" charset="0"/>
              </a:rPr>
              <a:t>, </a:t>
            </a:r>
            <a:r>
              <a:rPr lang="en-US" sz="2800" b="1" dirty="0" err="1">
                <a:latin typeface="Constantia" panose="02030602050306030303" pitchFamily="18" charset="0"/>
              </a:rPr>
              <a:t>nimutyo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dushinge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amabuye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yo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guhamya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kwacu</a:t>
            </a:r>
            <a:r>
              <a:rPr lang="en-US" sz="2800" b="1" dirty="0">
                <a:latin typeface="Constantia" panose="02030602050306030303" pitchFamily="18" charset="0"/>
              </a:rPr>
              <a:t> maze </a:t>
            </a:r>
            <a:r>
              <a:rPr lang="en-US" sz="2800" b="1" dirty="0" err="1">
                <a:latin typeface="Constantia" panose="02030602050306030303" pitchFamily="18" charset="0"/>
              </a:rPr>
              <a:t>tuyandikeho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igitekerezo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cyiza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cy’ibyo</a:t>
            </a:r>
            <a:r>
              <a:rPr lang="en-US" sz="2800" b="1" dirty="0">
                <a:latin typeface="Constantia" panose="02030602050306030303" pitchFamily="18" charset="0"/>
              </a:rPr>
              <a:t> Imana </a:t>
            </a:r>
            <a:r>
              <a:rPr lang="en-US" sz="2800" b="1" dirty="0" err="1">
                <a:latin typeface="Constantia" panose="02030602050306030303" pitchFamily="18" charset="0"/>
              </a:rPr>
              <a:t>yadukoreye</a:t>
            </a:r>
            <a:r>
              <a:rPr lang="en-US" sz="2800" b="1" dirty="0">
                <a:latin typeface="Constantia" panose="02030602050306030303" pitchFamily="18" charset="0"/>
              </a:rPr>
              <a:t>. Kandi </a:t>
            </a:r>
            <a:r>
              <a:rPr lang="en-US" sz="2800" b="1" dirty="0" err="1">
                <a:latin typeface="Constantia" panose="02030602050306030303" pitchFamily="18" charset="0"/>
              </a:rPr>
              <a:t>igihe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twiyibutsa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ibyo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yadukoreye</a:t>
            </a:r>
            <a:r>
              <a:rPr lang="en-US" sz="2800" b="1" dirty="0">
                <a:latin typeface="Constantia" panose="02030602050306030303" pitchFamily="18" charset="0"/>
              </a:rPr>
              <a:t> mu </a:t>
            </a:r>
            <a:r>
              <a:rPr lang="en-US" sz="2800" b="1" dirty="0" err="1">
                <a:latin typeface="Constantia" panose="02030602050306030303" pitchFamily="18" charset="0"/>
              </a:rPr>
              <a:t>rugendo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rwacu</a:t>
            </a:r>
            <a:r>
              <a:rPr lang="en-US" sz="2800" b="1" dirty="0">
                <a:latin typeface="Constantia" panose="02030602050306030303" pitchFamily="18" charset="0"/>
              </a:rPr>
              <a:t>, </a:t>
            </a:r>
            <a:r>
              <a:rPr lang="en-US" sz="2800" b="1" dirty="0" err="1">
                <a:latin typeface="Constantia" panose="02030602050306030303" pitchFamily="18" charset="0"/>
              </a:rPr>
              <a:t>nimutyo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imitima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yacu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isabwe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n’ishimwe</a:t>
            </a:r>
            <a:r>
              <a:rPr lang="en-US" sz="2800" b="1" dirty="0">
                <a:latin typeface="Constantia" panose="02030602050306030303" pitchFamily="18" charset="0"/>
              </a:rPr>
              <a:t> no </a:t>
            </a:r>
            <a:r>
              <a:rPr lang="en-US" sz="2800" b="1" dirty="0" err="1">
                <a:latin typeface="Constantia" panose="02030602050306030303" pitchFamily="18" charset="0"/>
              </a:rPr>
              <a:t>kunyurwa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ivuge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iti</a:t>
            </a:r>
            <a:r>
              <a:rPr lang="en-US" sz="2800" b="1" dirty="0">
                <a:latin typeface="Constantia" panose="02030602050306030303" pitchFamily="18" charset="0"/>
              </a:rPr>
              <a:t>: ‘</a:t>
            </a:r>
            <a:r>
              <a:rPr lang="en-US" sz="2800" b="1" dirty="0" err="1">
                <a:latin typeface="Constantia" panose="02030602050306030303" pitchFamily="18" charset="0"/>
              </a:rPr>
              <a:t>Ibyiza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Uwiteka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yangiriye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byose</a:t>
            </a:r>
            <a:r>
              <a:rPr lang="en-US" sz="2800" b="1" dirty="0">
                <a:latin typeface="Constantia" panose="02030602050306030303" pitchFamily="18" charset="0"/>
              </a:rPr>
              <a:t>, </a:t>
            </a:r>
            <a:r>
              <a:rPr lang="en-US" sz="2800" b="1" dirty="0" err="1">
                <a:latin typeface="Constantia" panose="02030602050306030303" pitchFamily="18" charset="0"/>
              </a:rPr>
              <a:t>ndabimwitura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iki</a:t>
            </a:r>
            <a:r>
              <a:rPr lang="en-US" sz="2800" b="1" dirty="0">
                <a:latin typeface="Constantia" panose="02030602050306030303" pitchFamily="18" charset="0"/>
              </a:rPr>
              <a:t>? </a:t>
            </a:r>
            <a:r>
              <a:rPr lang="en-US" sz="2800" b="1" dirty="0" err="1">
                <a:latin typeface="Constantia" panose="02030602050306030303" pitchFamily="18" charset="0"/>
              </a:rPr>
              <a:t>Nzakira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igikombe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cy’agakiza</a:t>
            </a:r>
            <a:r>
              <a:rPr lang="en-US" sz="2800" b="1" dirty="0">
                <a:latin typeface="Constantia" panose="02030602050306030303" pitchFamily="18" charset="0"/>
              </a:rPr>
              <a:t>, </a:t>
            </a:r>
            <a:r>
              <a:rPr lang="en-US" sz="2800" b="1" dirty="0" err="1">
                <a:latin typeface="Constantia" panose="02030602050306030303" pitchFamily="18" charset="0"/>
              </a:rPr>
              <a:t>nambaze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izina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ry’Uwiteka</a:t>
            </a:r>
            <a:r>
              <a:rPr lang="en-US" sz="2800" b="1" dirty="0">
                <a:latin typeface="Constantia" panose="02030602050306030303" pitchFamily="18" charset="0"/>
              </a:rPr>
              <a:t>. </a:t>
            </a:r>
            <a:r>
              <a:rPr lang="en-US" sz="2800" b="1" dirty="0" err="1">
                <a:latin typeface="Constantia" panose="02030602050306030303" pitchFamily="18" charset="0"/>
              </a:rPr>
              <a:t>Nzahigura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Uwiteka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umuhigo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wanjye</a:t>
            </a:r>
            <a:r>
              <a:rPr lang="en-US" sz="2800" b="1" dirty="0">
                <a:latin typeface="Constantia" panose="02030602050306030303" pitchFamily="18" charset="0"/>
              </a:rPr>
              <a:t>, </a:t>
            </a:r>
            <a:r>
              <a:rPr lang="en-US" sz="2800" b="1" dirty="0" err="1">
                <a:latin typeface="Constantia" panose="02030602050306030303" pitchFamily="18" charset="0"/>
              </a:rPr>
              <a:t>ni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koko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nzawuhigurira</a:t>
            </a:r>
            <a:r>
              <a:rPr lang="en-US" sz="2800" b="1" dirty="0">
                <a:latin typeface="Constantia" panose="02030602050306030303" pitchFamily="18" charset="0"/>
              </a:rPr>
              <a:t> mu </a:t>
            </a:r>
            <a:r>
              <a:rPr lang="en-US" sz="2800" b="1" dirty="0" err="1">
                <a:latin typeface="Constantia" panose="02030602050306030303" pitchFamily="18" charset="0"/>
              </a:rPr>
              <a:t>maso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y’ubwoko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bwe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bwose</a:t>
            </a:r>
            <a:r>
              <a:rPr lang="en-US" sz="2800" b="1" dirty="0">
                <a:latin typeface="Constantia" panose="02030602050306030303" pitchFamily="18" charset="0"/>
              </a:rPr>
              <a:t>.’ </a:t>
            </a:r>
            <a:r>
              <a:rPr lang="en-US" sz="2800" b="1" dirty="0" err="1">
                <a:latin typeface="Constantia" panose="02030602050306030303" pitchFamily="18" charset="0"/>
              </a:rPr>
              <a:t>Zaburi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ya</a:t>
            </a:r>
            <a:r>
              <a:rPr lang="en-US" sz="2800" b="1" dirty="0">
                <a:latin typeface="Constantia" panose="02030602050306030303" pitchFamily="18" charset="0"/>
              </a:rPr>
              <a:t> 116:12–14”</a:t>
            </a:r>
            <a:endParaRPr lang="en" sz="2800" b="1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0DFBCBD-99AD-E0ED-5471-C12DE9C3B910}"/>
              </a:ext>
            </a:extLst>
          </p:cNvPr>
          <p:cNvSpPr txBox="1"/>
          <p:nvPr/>
        </p:nvSpPr>
        <p:spPr>
          <a:xfrm>
            <a:off x="7198192" y="5561049"/>
            <a:ext cx="39746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E.G. White, </a:t>
            </a:r>
            <a:r>
              <a:rPr lang="en" sz="1600" b="1" i="1" dirty="0" err="1"/>
              <a:t>Uwifuzwa</a:t>
            </a:r>
            <a:r>
              <a:rPr lang="en" sz="1600" b="1" i="1" dirty="0"/>
              <a:t> </a:t>
            </a:r>
            <a:r>
              <a:rPr lang="en" sz="1600" b="1" i="1" dirty="0" err="1"/>
              <a:t>Ibihe</a:t>
            </a:r>
            <a:r>
              <a:rPr lang="en" sz="1600" b="1" i="1" dirty="0"/>
              <a:t> </a:t>
            </a:r>
            <a:r>
              <a:rPr lang="en" sz="1600" b="1" i="1" dirty="0" err="1"/>
              <a:t>Byose</a:t>
            </a:r>
            <a:r>
              <a:rPr lang="en" sz="1600" b="1" dirty="0"/>
              <a:t>, p. 234</a:t>
            </a:r>
          </a:p>
        </p:txBody>
      </p:sp>
    </p:spTree>
    <p:extLst>
      <p:ext uri="{BB962C8B-B14F-4D97-AF65-F5344CB8AC3E}">
        <p14:creationId xmlns:p14="http://schemas.microsoft.com/office/powerpoint/2010/main" val="2278091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1D1E809-7C92-1947-A824-92A5FCCA77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3AFE8227-C443-417B-BA91-520EB1EF4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541570EE-7754-16A8-950A-09CB164BC1C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20" y="431"/>
            <a:ext cx="8115280" cy="6408311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6408741"/>
            <a:ext cx="12191998" cy="45720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6408742"/>
            <a:ext cx="8115300" cy="449258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9C75E11-E303-C107-3B73-C50F5A02D589}"/>
              </a:ext>
            </a:extLst>
          </p:cNvPr>
          <p:cNvSpPr txBox="1"/>
          <p:nvPr/>
        </p:nvSpPr>
        <p:spPr>
          <a:xfrm>
            <a:off x="8181963" y="-20416"/>
            <a:ext cx="3943354" cy="609397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600" b="1" i="0" u="none" strike="noStrike" kern="1200" cap="none" spc="-7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n-US" sz="2600" b="1" i="0" u="none" strike="noStrike" kern="1200" cap="none" spc="-7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Kuko </a:t>
            </a:r>
            <a:r>
              <a:rPr kumimoji="0" lang="en-US" sz="2600" b="1" i="0" u="none" strike="noStrike" kern="1200" cap="none" spc="-70" normalizeH="0" baseline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Uwiteka</a:t>
            </a:r>
            <a:r>
              <a:rPr kumimoji="0" lang="en-US" sz="2600" b="1" i="0" u="none" strike="noStrike" kern="1200" cap="none" spc="-7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Imana </a:t>
            </a:r>
            <a:r>
              <a:rPr kumimoji="0" lang="en-US" sz="2600" b="1" i="0" u="none" strike="noStrike" kern="1200" cap="none" spc="-70" normalizeH="0" baseline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yanyu</a:t>
            </a:r>
            <a:r>
              <a:rPr kumimoji="0" lang="en-US" sz="2600" b="1" i="0" u="none" strike="noStrike" kern="1200" cap="none" spc="-7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-70" normalizeH="0" baseline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yakamije</a:t>
            </a:r>
            <a:r>
              <a:rPr kumimoji="0" lang="en-US" sz="2600" b="1" i="0" u="none" strike="noStrike" kern="1200" cap="none" spc="-7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-70" normalizeH="0" baseline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amazi</a:t>
            </a:r>
            <a:r>
              <a:rPr kumimoji="0" lang="en-US" sz="2600" b="1" i="0" u="none" strike="noStrike" kern="1200" cap="none" spc="-7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-70" normalizeH="0" baseline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ya</a:t>
            </a:r>
            <a:r>
              <a:rPr kumimoji="0" lang="en-US" sz="2600" b="1" i="0" u="none" strike="noStrike" kern="1200" cap="none" spc="-7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-70" normalizeH="0" baseline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Yorodani</a:t>
            </a:r>
            <a:r>
              <a:rPr kumimoji="0" lang="en-US" sz="2600" b="1" i="0" u="none" strike="noStrike" kern="1200" cap="none" spc="-7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-70" normalizeH="0" baseline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imbere</a:t>
            </a:r>
            <a:r>
              <a:rPr kumimoji="0" lang="en-US" sz="2600" b="1" i="0" u="none" strike="noStrike" kern="1200" cap="none" spc="-7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-70" normalizeH="0" baseline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yanyu</a:t>
            </a:r>
            <a:r>
              <a:rPr kumimoji="0" lang="en-US" sz="2600" b="1" i="0" u="none" strike="noStrike" kern="1200" cap="none" spc="-7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-70" normalizeH="0" baseline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kugeza</a:t>
            </a:r>
            <a:r>
              <a:rPr kumimoji="0" lang="en-US" sz="2600" b="1" i="0" u="none" strike="noStrike" kern="1200" cap="none" spc="-7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-70" normalizeH="0" baseline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aho</a:t>
            </a:r>
            <a:r>
              <a:rPr kumimoji="0" lang="en-US" sz="2600" b="1" i="0" u="none" strike="noStrike" kern="1200" cap="none" spc="-7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-70" normalizeH="0" baseline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mwambukiye</a:t>
            </a:r>
            <a:r>
              <a:rPr kumimoji="0" lang="en-US" sz="2600" b="1" i="0" u="none" strike="noStrike" kern="1200" cap="none" spc="-7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2600" b="1" i="0" u="none" strike="noStrike" kern="1200" cap="none" spc="-70" normalizeH="0" baseline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nk’uko</a:t>
            </a:r>
            <a:r>
              <a:rPr kumimoji="0" lang="en-US" sz="2600" b="1" i="0" u="none" strike="noStrike" kern="1200" cap="none" spc="-7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-70" normalizeH="0" baseline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Uwiteka</a:t>
            </a:r>
            <a:r>
              <a:rPr kumimoji="0" lang="en-US" sz="2600" b="1" i="0" u="none" strike="noStrike" kern="1200" cap="none" spc="-7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Imana </a:t>
            </a:r>
            <a:r>
              <a:rPr kumimoji="0" lang="en-US" sz="2600" b="1" i="0" u="none" strike="noStrike" kern="1200" cap="none" spc="-70" normalizeH="0" baseline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yanyu</a:t>
            </a:r>
            <a:r>
              <a:rPr kumimoji="0" lang="en-US" sz="2600" b="1" i="0" u="none" strike="noStrike" kern="1200" cap="none" spc="-7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-70" normalizeH="0" baseline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yagize</a:t>
            </a:r>
            <a:r>
              <a:rPr kumimoji="0" lang="en-US" sz="2600" b="1" i="0" u="none" strike="noStrike" kern="1200" cap="none" spc="-7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-70" normalizeH="0" baseline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Inyanja</a:t>
            </a:r>
            <a:r>
              <a:rPr kumimoji="0" lang="en-US" sz="2600" b="1" i="0" u="none" strike="noStrike" kern="1200" cap="none" spc="-7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-70" normalizeH="0" baseline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Itukura</a:t>
            </a:r>
            <a:r>
              <a:rPr kumimoji="0" lang="en-US" sz="2600" b="1" i="0" u="none" strike="noStrike" kern="1200" cap="none" spc="-7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-70" normalizeH="0" baseline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ubwo</a:t>
            </a:r>
            <a:r>
              <a:rPr kumimoji="0" lang="en-US" sz="2600" b="1" i="0" u="none" strike="noStrike" kern="1200" cap="none" spc="-7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-70" normalizeH="0" baseline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yayikamirije</a:t>
            </a:r>
            <a:r>
              <a:rPr kumimoji="0" lang="en-US" sz="2600" b="1" i="0" u="none" strike="noStrike" kern="1200" cap="none" spc="-7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-70" normalizeH="0" baseline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imbere</a:t>
            </a:r>
            <a:r>
              <a:rPr kumimoji="0" lang="en-US" sz="2600" b="1" i="0" u="none" strike="noStrike" kern="1200" cap="none" spc="-7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-70" normalizeH="0" baseline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yacu</a:t>
            </a:r>
            <a:r>
              <a:rPr kumimoji="0" lang="en-US" sz="2600" b="1" i="0" u="none" strike="noStrike" kern="1200" cap="none" spc="-7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-70" normalizeH="0" baseline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kugeza</a:t>
            </a:r>
            <a:r>
              <a:rPr kumimoji="0" lang="en-US" sz="2600" b="1" i="0" u="none" strike="noStrike" kern="1200" cap="none" spc="-7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-70" normalizeH="0" baseline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aho</a:t>
            </a:r>
            <a:r>
              <a:rPr kumimoji="0" lang="en-US" sz="2600" b="1" i="0" u="none" strike="noStrike" kern="1200" cap="none" spc="-7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-70" normalizeH="0" baseline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twambukiye</a:t>
            </a:r>
            <a:r>
              <a:rPr kumimoji="0" lang="en-US" sz="2600" b="1" i="0" u="none" strike="noStrike" kern="1200" cap="none" spc="-7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GB" sz="2600" b="1" i="0" u="none" strike="noStrike" kern="1200" cap="none" spc="-70" normalizeH="0" baseline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kugira</a:t>
            </a:r>
            <a:r>
              <a:rPr kumimoji="0" lang="en-GB" sz="2600" b="1" i="0" u="none" strike="noStrike" kern="1200" cap="none" spc="-7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GB" sz="2600" b="1" i="0" u="none" strike="noStrike" kern="1200" cap="none" spc="-70" normalizeH="0" baseline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ngo</a:t>
            </a:r>
            <a:r>
              <a:rPr kumimoji="0" lang="en-GB" sz="2600" b="1" i="0" u="none" strike="noStrike" kern="1200" cap="none" spc="-7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GB" sz="2600" b="1" i="0" u="none" strike="noStrike" kern="1200" cap="none" spc="-70" normalizeH="0" baseline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amahanga</a:t>
            </a:r>
            <a:r>
              <a:rPr kumimoji="0" lang="en-GB" sz="2600" b="1" i="0" u="none" strike="noStrike" kern="1200" cap="none" spc="-7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yose </a:t>
            </a:r>
            <a:r>
              <a:rPr kumimoji="0" lang="en-GB" sz="2600" b="1" i="0" u="none" strike="noStrike" kern="1200" cap="none" spc="-70" normalizeH="0" baseline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yo</a:t>
            </a:r>
            <a:r>
              <a:rPr kumimoji="0" lang="en-GB" sz="2600" b="1" i="0" u="none" strike="noStrike" kern="1200" cap="none" spc="-7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mu </a:t>
            </a:r>
            <a:r>
              <a:rPr kumimoji="0" lang="en-GB" sz="2600" b="1" i="0" u="none" strike="noStrike" kern="1200" cap="none" spc="-70" normalizeH="0" baseline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isi</a:t>
            </a:r>
            <a:r>
              <a:rPr kumimoji="0" lang="en-GB" sz="2600" b="1" i="0" u="none" strike="noStrike" kern="1200" cap="none" spc="-7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GB" sz="2600" b="1" i="0" u="none" strike="noStrike" kern="1200" cap="none" spc="-70" normalizeH="0" baseline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amenye</a:t>
            </a:r>
            <a:r>
              <a:rPr kumimoji="0" lang="en-GB" sz="2600" b="1" i="0" u="none" strike="noStrike" kern="1200" cap="none" spc="-7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ko </a:t>
            </a:r>
            <a:r>
              <a:rPr kumimoji="0" lang="en-GB" sz="2600" b="1" i="0" u="none" strike="noStrike" kern="1200" cap="none" spc="-70" normalizeH="0" baseline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Uwiteka</a:t>
            </a:r>
            <a:r>
              <a:rPr kumimoji="0" lang="en-GB" sz="2600" b="1" i="0" u="none" strike="noStrike" kern="1200" cap="none" spc="-7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GB" sz="2600" b="1" i="0" u="none" strike="noStrike" kern="1200" cap="none" spc="-70" normalizeH="0" baseline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agira</a:t>
            </a:r>
            <a:r>
              <a:rPr kumimoji="0" lang="en-GB" sz="2600" b="1" i="0" u="none" strike="noStrike" kern="1200" cap="none" spc="-7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GB" sz="2600" b="1" i="0" u="none" strike="noStrike" kern="1200" cap="none" spc="-70" normalizeH="0" baseline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amaboko</a:t>
            </a:r>
            <a:r>
              <a:rPr kumimoji="0" lang="en-GB" sz="2600" b="1" i="0" u="none" strike="noStrike" kern="1200" cap="none" spc="-7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GB" sz="2600" b="1" i="0" u="none" strike="noStrike" kern="1200" cap="none" spc="-70" normalizeH="0" baseline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akomeye</a:t>
            </a:r>
            <a:r>
              <a:rPr kumimoji="0" lang="en-GB" sz="2600" b="1" i="0" u="none" strike="noStrike" kern="1200" cap="none" spc="-7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GB" sz="2600" b="1" i="0" u="none" strike="noStrike" kern="1200" cap="none" spc="-70" normalizeH="0" baseline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bajye</a:t>
            </a:r>
            <a:r>
              <a:rPr kumimoji="0" lang="en-GB" sz="2600" b="1" i="0" u="none" strike="noStrike" kern="1200" cap="none" spc="-7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GB" sz="2600" b="1" i="0" u="none" strike="noStrike" kern="1200" cap="none" spc="-70" normalizeH="0" baseline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batinya</a:t>
            </a:r>
            <a:r>
              <a:rPr kumimoji="0" lang="en-GB" sz="2600" b="1" i="0" u="none" strike="noStrike" kern="1200" cap="none" spc="-7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GB" sz="2600" b="1" i="0" u="none" strike="noStrike" kern="1200" cap="none" spc="-70" normalizeH="0" baseline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Uwiteka</a:t>
            </a:r>
            <a:r>
              <a:rPr kumimoji="0" lang="en-GB" sz="2600" b="1" i="0" u="none" strike="noStrike" kern="1200" cap="none" spc="-7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Imana </a:t>
            </a:r>
            <a:r>
              <a:rPr kumimoji="0" lang="en-GB" sz="2600" b="1" i="0" u="none" strike="noStrike" kern="1200" cap="none" spc="-70" normalizeH="0" baseline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yanyu</a:t>
            </a:r>
            <a:r>
              <a:rPr kumimoji="0" lang="en-GB" sz="2600" b="1" i="0" u="none" strike="noStrike" kern="1200" cap="none" spc="-7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GB" sz="2600" b="1" i="0" u="none" strike="noStrike" kern="1200" cap="none" spc="-70" normalizeH="0" baseline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iteka</a:t>
            </a:r>
            <a:r>
              <a:rPr kumimoji="0" lang="en-GB" sz="2600" b="1" i="0" u="none" strike="noStrike" kern="1200" cap="none" spc="-7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GB" sz="2600" b="1" i="0" u="none" strike="noStrike" kern="1200" cap="none" spc="-70" normalizeH="0" baseline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ryose</a:t>
            </a:r>
            <a:r>
              <a:rPr kumimoji="0" lang="es-ES" sz="2600" b="1" i="0" u="none" strike="noStrike" kern="1200" cap="none" spc="-7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23D6669-D962-BB15-7E73-2E919264F88E}"/>
              </a:ext>
            </a:extLst>
          </p:cNvPr>
          <p:cNvSpPr txBox="1"/>
          <p:nvPr/>
        </p:nvSpPr>
        <p:spPr>
          <a:xfrm>
            <a:off x="8115296" y="6410605"/>
            <a:ext cx="40766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D5E1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Yosuwa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D5E1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4:23, 24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D5E1E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7033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ACF670C-16CC-957A-8F45-91E6B251605C}"/>
              </a:ext>
            </a:extLst>
          </p:cNvPr>
          <p:cNvSpPr txBox="1"/>
          <p:nvPr/>
        </p:nvSpPr>
        <p:spPr>
          <a:xfrm>
            <a:off x="7335297" y="3743380"/>
            <a:ext cx="4522596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>
                <a:solidFill>
                  <a:srgbClr val="9AF4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Kwambuka</a:t>
            </a:r>
            <a:r>
              <a:rPr lang="en-GB" sz="2000" b="1" dirty="0">
                <a:solidFill>
                  <a:srgbClr val="9AF4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rgbClr val="9AF4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Yorodani</a:t>
            </a:r>
            <a:r>
              <a:rPr lang="en-GB" sz="2000" b="1" dirty="0">
                <a:solidFill>
                  <a:srgbClr val="9AF4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" sz="2000" b="1" dirty="0">
                <a:solidFill>
                  <a:srgbClr val="9AF4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" sz="2000" b="1" dirty="0" err="1">
                <a:solidFill>
                  <a:srgbClr val="9AF4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Yosuwa</a:t>
            </a:r>
            <a:r>
              <a:rPr lang="en" sz="2000" b="1" dirty="0">
                <a:solidFill>
                  <a:srgbClr val="9AF4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3):</a:t>
            </a:r>
          </a:p>
          <a:p>
            <a:pPr lvl="1">
              <a:spcBef>
                <a:spcPts val="600"/>
              </a:spcBef>
            </a:pPr>
            <a:r>
              <a:rPr lang="en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Gukenera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kwera</a:t>
            </a:r>
            <a:endPara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spcBef>
                <a:spcPts val="600"/>
              </a:spcBef>
            </a:pPr>
            <a:r>
              <a:rPr lang="en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Ibitangaje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by’Imana</a:t>
            </a:r>
            <a:endPara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1800"/>
              </a:spcBef>
            </a:pPr>
            <a:r>
              <a:rPr lang="en-GB" sz="2000" b="1" dirty="0" err="1">
                <a:solidFill>
                  <a:srgbClr val="8DFF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Kwibuka</a:t>
            </a:r>
            <a:r>
              <a:rPr lang="en-GB" sz="2000" b="1" dirty="0">
                <a:solidFill>
                  <a:srgbClr val="8DFF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 </a:t>
            </a:r>
            <a:r>
              <a:rPr lang="en-GB" sz="2000" b="1" dirty="0" err="1">
                <a:solidFill>
                  <a:srgbClr val="8DFF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kwibagirwa</a:t>
            </a:r>
            <a:r>
              <a:rPr lang="en-GB" sz="2000" b="1" dirty="0">
                <a:solidFill>
                  <a:srgbClr val="8DFF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" sz="2000" b="1" dirty="0">
                <a:solidFill>
                  <a:srgbClr val="8DFF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" sz="2000" b="1" dirty="0" err="1">
                <a:solidFill>
                  <a:srgbClr val="8DFF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Yosuwa</a:t>
            </a:r>
            <a:r>
              <a:rPr lang="en" sz="2000" b="1" dirty="0">
                <a:solidFill>
                  <a:srgbClr val="8DFF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4):</a:t>
            </a:r>
          </a:p>
          <a:p>
            <a:pPr lvl="1">
              <a:spcBef>
                <a:spcPts val="600"/>
              </a:spcBef>
            </a:pPr>
            <a:r>
              <a:rPr lang="en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Ibimenyetso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by’urwibutso</a:t>
            </a:r>
            <a:endPara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spcBef>
                <a:spcPts val="600"/>
              </a:spcBef>
            </a:pPr>
            <a:r>
              <a:rPr lang="en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Akaga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ko </a:t>
            </a:r>
            <a:r>
              <a:rPr lang="en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kwibagirwa</a:t>
            </a:r>
            <a:endPara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1800"/>
              </a:spcBef>
            </a:pPr>
            <a:r>
              <a:rPr lang="en" sz="2000" b="1" dirty="0" err="1">
                <a:solidFill>
                  <a:srgbClr val="FFFF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Inzibutso</a:t>
            </a:r>
            <a:r>
              <a:rPr lang="en" sz="2000" b="1" dirty="0">
                <a:solidFill>
                  <a:srgbClr val="FFFF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" sz="2000" b="1" dirty="0" err="1">
                <a:solidFill>
                  <a:srgbClr val="FFFF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z’Uruzi</a:t>
            </a:r>
            <a:r>
              <a:rPr lang="en" sz="2000" b="1" dirty="0">
                <a:solidFill>
                  <a:srgbClr val="FFFF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" sz="2000" b="1" dirty="0" err="1">
                <a:solidFill>
                  <a:srgbClr val="FFFF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Yorodani</a:t>
            </a:r>
            <a:endParaRPr lang="en" sz="2000" b="1" dirty="0">
              <a:solidFill>
                <a:srgbClr val="FFFF3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5719E01-7E48-3CD0-F0D5-08F1BBB6069D}"/>
              </a:ext>
            </a:extLst>
          </p:cNvPr>
          <p:cNvSpPr txBox="1"/>
          <p:nvPr/>
        </p:nvSpPr>
        <p:spPr>
          <a:xfrm>
            <a:off x="282678" y="201892"/>
            <a:ext cx="611812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spc="-1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Itumba</a:t>
            </a:r>
            <a:r>
              <a:rPr lang="en-GB" sz="2000" b="1" spc="-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spc="-1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rirashize</a:t>
            </a:r>
            <a:r>
              <a:rPr lang="en-GB" sz="2000" b="1" spc="-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GB" sz="2000" b="1" spc="-1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Imvura</a:t>
            </a:r>
            <a:r>
              <a:rPr lang="en-GB" sz="2000" b="1" spc="-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spc="-1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hamwe</a:t>
            </a:r>
            <a:r>
              <a:rPr lang="en-GB" sz="2000" b="1" spc="-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spc="-1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n’urubura</a:t>
            </a:r>
            <a:r>
              <a:rPr lang="en-GB" sz="2000" b="1" spc="-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spc="-1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rwashonze</a:t>
            </a:r>
            <a:r>
              <a:rPr lang="en-GB" sz="2000" b="1" spc="-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spc="-1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biteye</a:t>
            </a:r>
            <a:r>
              <a:rPr lang="en-GB" sz="2000" b="1" spc="-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spc="-1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Uruzi</a:t>
            </a:r>
            <a:r>
              <a:rPr lang="en-GB" sz="2000" b="1" spc="-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spc="-1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Yorodani</a:t>
            </a:r>
            <a:r>
              <a:rPr lang="en-GB" sz="2000" b="1" spc="-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spc="-1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kugera</a:t>
            </a:r>
            <a:r>
              <a:rPr lang="en-GB" sz="2000" b="1" spc="-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spc="-1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aho</a:t>
            </a:r>
            <a:r>
              <a:rPr lang="en-GB" sz="2000" b="1" spc="-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spc="-1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rwatera</a:t>
            </a:r>
            <a:r>
              <a:rPr lang="en-GB" sz="2000" b="1" spc="-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spc="-1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imyuzure</a:t>
            </a:r>
            <a:r>
              <a:rPr lang="en-GB" sz="2000" b="1" spc="-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Amazi </a:t>
            </a:r>
            <a:r>
              <a:rPr lang="en-GB" sz="2000" b="1" spc="-1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yarwo</a:t>
            </a:r>
            <a:r>
              <a:rPr lang="en-GB" sz="2000" b="1" spc="-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spc="-1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arashegera</a:t>
            </a:r>
            <a:r>
              <a:rPr lang="en-GB" sz="2000" b="1" spc="-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spc="-1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kwiroha</a:t>
            </a:r>
            <a:r>
              <a:rPr lang="en-GB" sz="2000" b="1" spc="-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mu Nyanja </a:t>
            </a:r>
            <a:r>
              <a:rPr lang="en-GB" sz="2000" b="1" spc="-1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y’Umunyu</a:t>
            </a:r>
            <a:r>
              <a:rPr lang="en-GB" sz="2000" b="1" spc="-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GB" sz="2000" b="1" spc="-1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Ndetse</a:t>
            </a:r>
            <a:r>
              <a:rPr lang="en-GB" sz="2000" b="1" spc="-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 mu bice </a:t>
            </a:r>
            <a:r>
              <a:rPr lang="en-GB" sz="2000" b="1" spc="-1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byarwo</a:t>
            </a:r>
            <a:r>
              <a:rPr lang="en-GB" sz="2000" b="1" spc="-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spc="-1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bigufi</a:t>
            </a:r>
            <a:r>
              <a:rPr lang="en-GB" sz="2000" b="1" spc="-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</a:t>
            </a:r>
            <a:r>
              <a:rPr lang="en-GB" sz="2000" b="1" spc="-1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aho</a:t>
            </a:r>
            <a:r>
              <a:rPr lang="en-GB" sz="2000" b="1" spc="-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spc="-1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Yorodani</a:t>
            </a:r>
            <a:r>
              <a:rPr lang="en-GB" sz="2000" b="1" spc="-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spc="-1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isanzwe</a:t>
            </a:r>
            <a:r>
              <a:rPr lang="en-GB" sz="2000" b="1" spc="-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spc="-1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yambukirwa</a:t>
            </a:r>
            <a:r>
              <a:rPr lang="en-GB" sz="2000" b="1" spc="-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 </a:t>
            </a:r>
            <a:r>
              <a:rPr lang="en-GB" sz="2000" b="1" spc="-1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kurwambuka</a:t>
            </a:r>
            <a:r>
              <a:rPr lang="en-GB" sz="2000" b="1" spc="-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spc="-1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byaba</a:t>
            </a:r>
            <a:r>
              <a:rPr lang="en-GB" sz="2000" b="1" spc="-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spc="-1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ari</a:t>
            </a:r>
            <a:r>
              <a:rPr lang="en-GB" sz="2000" b="1" spc="-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spc="-1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ukwigerezaho</a:t>
            </a:r>
            <a:r>
              <a:rPr lang="en" sz="2000" b="1" spc="-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</p:txBody>
      </p:sp>
      <p:pic>
        <p:nvPicPr>
          <p:cNvPr id="7" name="Imagen 6" descr="Imagen que contiene exterior, persona, montaña, pasto&#10;&#10;El contenido generado por IA puede ser incorrecto.">
            <a:extLst>
              <a:ext uri="{FF2B5EF4-FFF2-40B4-BE49-F238E27FC236}">
                <a16:creationId xmlns:a16="http://schemas.microsoft.com/office/drawing/2014/main" id="{75C4C8C7-1308-33B8-E725-FF023E94476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999" y="3419278"/>
            <a:ext cx="4964724" cy="3300984"/>
          </a:xfrm>
          <a:prstGeom prst="snip2DiagRect">
            <a:avLst>
              <a:gd name="adj1" fmla="val 16382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Imagen 16" descr="Imagen que contiene agua, grande, manada, montaña&#10;&#10;El contenido generado por IA puede ser incorrecto.">
            <a:extLst>
              <a:ext uri="{FF2B5EF4-FFF2-40B4-BE49-F238E27FC236}">
                <a16:creationId xmlns:a16="http://schemas.microsoft.com/office/drawing/2014/main" id="{18E7D1F0-5ED2-139C-9203-217F859921C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1912" y="137738"/>
            <a:ext cx="5321071" cy="330098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AF4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8" name="Imagen 47">
            <a:extLst>
              <a:ext uri="{FF2B5EF4-FFF2-40B4-BE49-F238E27FC236}">
                <a16:creationId xmlns:a16="http://schemas.microsoft.com/office/drawing/2014/main" id="{3F6C57C9-17EA-0EF3-697A-D40682BB3BA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09492" y="4174233"/>
            <a:ext cx="355276" cy="34915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50" name="Imagen 49">
            <a:extLst>
              <a:ext uri="{FF2B5EF4-FFF2-40B4-BE49-F238E27FC236}">
                <a16:creationId xmlns:a16="http://schemas.microsoft.com/office/drawing/2014/main" id="{81AEAFFF-4F15-63F7-62BA-8BCD8861E4A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09492" y="4551236"/>
            <a:ext cx="355276" cy="34915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56" name="Imagen 55">
            <a:extLst>
              <a:ext uri="{FF2B5EF4-FFF2-40B4-BE49-F238E27FC236}">
                <a16:creationId xmlns:a16="http://schemas.microsoft.com/office/drawing/2014/main" id="{9638933F-DB01-D099-BC2B-22484D6AC56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04871" y="5834239"/>
            <a:ext cx="359897" cy="34748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61" name="Imagen 60">
            <a:extLst>
              <a:ext uri="{FF2B5EF4-FFF2-40B4-BE49-F238E27FC236}">
                <a16:creationId xmlns:a16="http://schemas.microsoft.com/office/drawing/2014/main" id="{606F5363-661C-959E-6A7C-61020ED5574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09492" y="5458446"/>
            <a:ext cx="355276" cy="34915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64" name="Imagen 63" descr="Logotipo&#10;&#10;El contenido generado por IA puede ser incorrecto.">
            <a:extLst>
              <a:ext uri="{FF2B5EF4-FFF2-40B4-BE49-F238E27FC236}">
                <a16:creationId xmlns:a16="http://schemas.microsoft.com/office/drawing/2014/main" id="{8DE309A0-5920-6456-2BEA-34076BF9E7FF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3377" y="6344949"/>
            <a:ext cx="570681" cy="375250"/>
          </a:xfrm>
          <a:prstGeom prst="rect">
            <a:avLst/>
          </a:prstGeom>
        </p:spPr>
      </p:pic>
      <p:pic>
        <p:nvPicPr>
          <p:cNvPr id="68" name="Imagen 67" descr="Icono&#10;&#10;El contenido generado por IA puede ser incorrecto.">
            <a:extLst>
              <a:ext uri="{FF2B5EF4-FFF2-40B4-BE49-F238E27FC236}">
                <a16:creationId xmlns:a16="http://schemas.microsoft.com/office/drawing/2014/main" id="{06916564-6DB7-1FCC-C58E-486466A2E8B6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3377" y="5053838"/>
            <a:ext cx="570681" cy="375250"/>
          </a:xfrm>
          <a:prstGeom prst="rect">
            <a:avLst/>
          </a:prstGeom>
        </p:spPr>
      </p:pic>
      <p:pic>
        <p:nvPicPr>
          <p:cNvPr id="71" name="Imagen 70" descr="Icono&#10;&#10;El contenido generado por IA puede ser incorrecto.">
            <a:extLst>
              <a:ext uri="{FF2B5EF4-FFF2-40B4-BE49-F238E27FC236}">
                <a16:creationId xmlns:a16="http://schemas.microsoft.com/office/drawing/2014/main" id="{F825EE70-A3C3-BC30-B36D-AA4D1A5433D6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3377" y="3757104"/>
            <a:ext cx="570681" cy="37525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80005F48-1AD9-BA37-6821-77FF72B81841}"/>
              </a:ext>
            </a:extLst>
          </p:cNvPr>
          <p:cNvSpPr txBox="1"/>
          <p:nvPr/>
        </p:nvSpPr>
        <p:spPr>
          <a:xfrm>
            <a:off x="282678" y="2622880"/>
            <a:ext cx="593131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muntu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ntibishoboka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Ku Mana,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biroroshye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cyane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“</a:t>
            </a:r>
            <a:r>
              <a:rPr lang="en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Mwiyeze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maze </a:t>
            </a:r>
            <a:r>
              <a:rPr lang="en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mwambuke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Yorodani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FE93F18-61F8-8AE1-E412-ED22C8FF508C}"/>
              </a:ext>
            </a:extLst>
          </p:cNvPr>
          <p:cNvSpPr txBox="1"/>
          <p:nvPr/>
        </p:nvSpPr>
        <p:spPr>
          <a:xfrm>
            <a:off x="239016" y="1833108"/>
            <a:ext cx="639289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 </a:t>
            </a:r>
            <a:r>
              <a:rPr lang="en-GB" sz="2000" b="1" spc="-15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gute</a:t>
            </a:r>
            <a:r>
              <a:rPr lang="en-GB" sz="2000" b="1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spc="-15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n’umudugudu</a:t>
            </a:r>
            <a:r>
              <a:rPr lang="en-GB" sz="2000" b="1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spc="-15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ubwawo</a:t>
            </a:r>
            <a:r>
              <a:rPr lang="en-GB" sz="2000" b="1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spc="-15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wakwambuka</a:t>
            </a:r>
            <a:r>
              <a:rPr lang="en-GB" sz="2000" b="1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GB" sz="2000" b="1" spc="-15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hamwe</a:t>
            </a:r>
            <a:r>
              <a:rPr lang="en-GB" sz="2000" b="1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spc="-15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n’abageze</a:t>
            </a:r>
            <a:r>
              <a:rPr lang="en-GB" sz="2000" b="1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mu </a:t>
            </a:r>
            <a:r>
              <a:rPr lang="en-GB" sz="2000" b="1" spc="-15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zabukuru</a:t>
            </a:r>
            <a:r>
              <a:rPr lang="en-GB" sz="2000" b="1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GB" sz="2000" b="1" spc="-15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abagore</a:t>
            </a:r>
            <a:r>
              <a:rPr lang="en-GB" sz="2000" b="1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spc="-15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batwite</a:t>
            </a:r>
            <a:r>
              <a:rPr lang="en-GB" sz="2000" b="1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GB" sz="2000" b="1" spc="-15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abana</a:t>
            </a:r>
            <a:r>
              <a:rPr lang="en-GB" sz="2000" b="1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spc="-15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n’amatungo</a:t>
            </a:r>
            <a:r>
              <a:rPr lang="en" sz="2000" b="1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02631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50"/>
                            </p:stCondLst>
                            <p:childTnLst>
                              <p:par>
                                <p:cTn id="39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75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250"/>
                            </p:stCondLst>
                            <p:childTnLst>
                              <p:par>
                                <p:cTn id="48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75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250"/>
                            </p:stCondLst>
                            <p:childTnLst>
                              <p:par>
                                <p:cTn id="69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75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250"/>
                            </p:stCondLst>
                            <p:childTnLst>
                              <p:par>
                                <p:cTn id="78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75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7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5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5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n 21">
            <a:extLst>
              <a:ext uri="{FF2B5EF4-FFF2-40B4-BE49-F238E27FC236}">
                <a16:creationId xmlns:a16="http://schemas.microsoft.com/office/drawing/2014/main" id="{CDEBDB06-5277-79FD-6295-1FC388DF74F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9687" y="92889"/>
            <a:ext cx="4946340" cy="66722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F906D153-292F-B9C5-527D-2B68174019DD}"/>
              </a:ext>
            </a:extLst>
          </p:cNvPr>
          <p:cNvSpPr txBox="1"/>
          <p:nvPr/>
        </p:nvSpPr>
        <p:spPr>
          <a:xfrm>
            <a:off x="4946339" y="2764718"/>
            <a:ext cx="7045974" cy="144655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GB" sz="4800" b="1" dirty="0">
                <a:ln w="0"/>
                <a:gradFill>
                  <a:gsLst>
                    <a:gs pos="0">
                      <a:srgbClr val="99791F"/>
                    </a:gs>
                    <a:gs pos="50000">
                      <a:srgbClr val="DAB549"/>
                    </a:gs>
                    <a:gs pos="100000">
                      <a:srgbClr val="E8D190"/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KWAMBUKA YORODANI</a:t>
            </a:r>
            <a:endParaRPr lang="en" sz="4800" b="1" dirty="0">
              <a:ln w="0"/>
              <a:gradFill>
                <a:gsLst>
                  <a:gs pos="0">
                    <a:srgbClr val="99791F"/>
                  </a:gs>
                  <a:gs pos="50000">
                    <a:srgbClr val="DAB549"/>
                  </a:gs>
                  <a:gs pos="100000">
                    <a:srgbClr val="E8D190"/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r>
              <a:rPr lang="en" sz="4000" b="1" dirty="0">
                <a:ln w="0"/>
                <a:gradFill>
                  <a:gsLst>
                    <a:gs pos="0">
                      <a:srgbClr val="99791F"/>
                    </a:gs>
                    <a:gs pos="50000">
                      <a:srgbClr val="DAB549"/>
                    </a:gs>
                    <a:gs pos="100000">
                      <a:srgbClr val="E8D190"/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(YOSUWA 3)</a:t>
            </a:r>
          </a:p>
        </p:txBody>
      </p:sp>
    </p:spTree>
    <p:extLst>
      <p:ext uri="{BB962C8B-B14F-4D97-AF65-F5344CB8AC3E}">
        <p14:creationId xmlns:p14="http://schemas.microsoft.com/office/powerpoint/2010/main" val="3973901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8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6B5E391-A444-0495-3324-88D026EA3712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GUKENERA KWERA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DB887B5-B6AF-121C-9C2A-3B8B66646878}"/>
              </a:ext>
            </a:extLst>
          </p:cNvPr>
          <p:cNvSpPr txBox="1"/>
          <p:nvPr/>
        </p:nvSpPr>
        <p:spPr>
          <a:xfrm>
            <a:off x="1" y="703402"/>
            <a:ext cx="1219199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1600" b="1" dirty="0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sz="1600" b="1" dirty="0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Maze </a:t>
            </a:r>
            <a:r>
              <a:rPr lang="en-US" sz="1600" b="1" dirty="0" err="1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Yosuwa</a:t>
            </a:r>
            <a:r>
              <a:rPr lang="en-US" sz="1600" b="1" dirty="0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abwira</a:t>
            </a:r>
            <a:r>
              <a:rPr lang="en-US" sz="1600" b="1" dirty="0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abantu</a:t>
            </a:r>
            <a:r>
              <a:rPr lang="en-US" sz="1600" b="1" dirty="0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ati</a:t>
            </a:r>
            <a:r>
              <a:rPr lang="en-US" sz="1600" b="1" dirty="0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‘</a:t>
            </a:r>
            <a:r>
              <a:rPr lang="en-US" sz="1600" b="1" dirty="0" err="1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Mwiyeze</a:t>
            </a:r>
            <a:r>
              <a:rPr lang="en-US" sz="1600" b="1" dirty="0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kuko</a:t>
            </a:r>
            <a:r>
              <a:rPr lang="en-US" sz="1600" b="1" dirty="0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ejo</a:t>
            </a:r>
            <a:r>
              <a:rPr lang="en-US" sz="1600" b="1" dirty="0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Uwiteka</a:t>
            </a:r>
            <a:r>
              <a:rPr lang="en-US" sz="1600" b="1" dirty="0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azakora</a:t>
            </a:r>
            <a:r>
              <a:rPr lang="en-US" sz="1600" b="1" dirty="0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ibitangaza</a:t>
            </a:r>
            <a:r>
              <a:rPr lang="en-US" sz="1600" b="1" dirty="0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muri </a:t>
            </a:r>
            <a:r>
              <a:rPr lang="en-US" sz="1600" b="1" dirty="0" err="1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mwe</a:t>
            </a:r>
            <a:r>
              <a:rPr lang="en-US" sz="1600" b="1" dirty="0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.’ ”</a:t>
            </a:r>
            <a:r>
              <a:rPr lang="en" sz="1600" b="1" dirty="0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" sz="1400" b="1" dirty="0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" sz="1400" b="1" dirty="0" err="1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Yosuwa</a:t>
            </a:r>
            <a:r>
              <a:rPr lang="en" sz="1400" b="1" dirty="0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3:5)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C72C639-E722-B310-3CFF-8D92AD4C28E5}"/>
              </a:ext>
            </a:extLst>
          </p:cNvPr>
          <p:cNvSpPr txBox="1"/>
          <p:nvPr/>
        </p:nvSpPr>
        <p:spPr>
          <a:xfrm>
            <a:off x="254340" y="1219200"/>
            <a:ext cx="70961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spc="-100" dirty="0"/>
              <a:t>Mu </a:t>
            </a:r>
            <a:r>
              <a:rPr lang="en-GB" sz="2000" b="1" spc="-100" dirty="0" err="1"/>
              <a:t>gihe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cy’imyaka</a:t>
            </a:r>
            <a:r>
              <a:rPr lang="en-GB" sz="2000" b="1" spc="-100" dirty="0"/>
              <a:t> 40, </a:t>
            </a:r>
            <a:r>
              <a:rPr lang="en-GB" sz="2000" b="1" spc="-100" dirty="0" err="1"/>
              <a:t>igicu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cyari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cyaragiye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cyerekana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igihe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cyo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kuva</a:t>
            </a:r>
            <a:r>
              <a:rPr lang="en-GB" sz="2000" b="1" spc="-100" dirty="0"/>
              <a:t> mu </a:t>
            </a:r>
            <a:r>
              <a:rPr lang="en-GB" sz="2000" b="1" spc="-100" dirty="0" err="1"/>
              <a:t>ngando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bagafata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urugendo</a:t>
            </a:r>
            <a:r>
              <a:rPr lang="en-GB" sz="2000" b="1" spc="-100" dirty="0"/>
              <a:t>, maze </a:t>
            </a:r>
            <a:r>
              <a:rPr lang="en-GB" sz="2000" b="1" spc="-100" dirty="0" err="1"/>
              <a:t>Isanduku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y’Isezerano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ikayobora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Abisirayeli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aho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berekeza</a:t>
            </a:r>
            <a:r>
              <a:rPr lang="en" sz="2000" b="1" spc="-100" dirty="0"/>
              <a:t> (</a:t>
            </a:r>
            <a:r>
              <a:rPr lang="en" sz="2000" b="1" spc="-100" dirty="0" err="1"/>
              <a:t>Kubara</a:t>
            </a:r>
            <a:r>
              <a:rPr lang="en" sz="2000" b="1" spc="-100" dirty="0"/>
              <a:t> 9:17; 10:33).</a:t>
            </a: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17A5C5C4-24A4-EBE3-9619-5757E30C8C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81169765"/>
              </p:ext>
            </p:extLst>
          </p:nvPr>
        </p:nvGraphicFramePr>
        <p:xfrm>
          <a:off x="7486650" y="1371600"/>
          <a:ext cx="4591050" cy="5229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AA39B965-0B32-6D03-2522-ADAA1DCFFE21}"/>
              </a:ext>
            </a:extLst>
          </p:cNvPr>
          <p:cNvSpPr txBox="1"/>
          <p:nvPr/>
        </p:nvSpPr>
        <p:spPr>
          <a:xfrm>
            <a:off x="3162300" y="2252698"/>
            <a:ext cx="432434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spc="-70" dirty="0" err="1"/>
              <a:t>Igihe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cyari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kigeze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cyo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kugenda</a:t>
            </a:r>
            <a:r>
              <a:rPr lang="en-GB" sz="2000" b="1" spc="-70" dirty="0"/>
              <a:t>. Bava mu </a:t>
            </a:r>
            <a:r>
              <a:rPr lang="en-GB" sz="2000" b="1" spc="-70" dirty="0" err="1"/>
              <a:t>ngando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Shitimu</a:t>
            </a:r>
            <a:r>
              <a:rPr lang="en-GB" sz="2000" b="1" spc="-70" dirty="0"/>
              <a:t>, maze </a:t>
            </a:r>
            <a:r>
              <a:rPr lang="en-GB" sz="2000" b="1" spc="-70" dirty="0" err="1"/>
              <a:t>bakambika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iminsi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itatu</a:t>
            </a:r>
            <a:r>
              <a:rPr lang="en-GB" sz="2000" b="1" spc="-70" dirty="0"/>
              <a:t> </a:t>
            </a:r>
            <a:r>
              <a:rPr lang="en-GB" sz="2000" b="1" spc="-70" dirty="0" err="1"/>
              <a:t>hakurya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ya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Yorodani</a:t>
            </a:r>
            <a:r>
              <a:rPr lang="en-GB" sz="2000" b="1" spc="-70" dirty="0"/>
              <a:t>. </a:t>
            </a:r>
            <a:r>
              <a:rPr lang="en-GB" sz="2000" b="1" spc="-70" dirty="0" err="1"/>
              <a:t>Nuko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bahabwa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itegeko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ryo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gukurikira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Isanduku</a:t>
            </a:r>
            <a:r>
              <a:rPr lang="en-GB" sz="2000" b="1" spc="-70" dirty="0"/>
              <a:t> </a:t>
            </a:r>
            <a:r>
              <a:rPr lang="en-GB" sz="2000" b="1" spc="-70" dirty="0" err="1"/>
              <a:t>y’Isezerano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bajya</a:t>
            </a:r>
            <a:r>
              <a:rPr lang="en-GB" sz="2000" b="1" spc="-70" dirty="0"/>
              <a:t> mu </a:t>
            </a:r>
            <a:r>
              <a:rPr lang="en-GB" sz="2000" b="1" spc="-70" dirty="0" err="1"/>
              <a:t>Gihugu</a:t>
            </a:r>
            <a:r>
              <a:rPr lang="en-GB" sz="2000" b="1" spc="-70" dirty="0"/>
              <a:t> </a:t>
            </a:r>
            <a:r>
              <a:rPr lang="en-GB" sz="2000" b="1" spc="-70" dirty="0" err="1"/>
              <a:t>cy’Isezerano</a:t>
            </a:r>
            <a:r>
              <a:rPr lang="en-GB" sz="2000" b="1" spc="-70" dirty="0"/>
              <a:t> </a:t>
            </a:r>
            <a:r>
              <a:rPr lang="en" sz="2000" b="1" spc="-70" dirty="0"/>
              <a:t>(</a:t>
            </a:r>
            <a:r>
              <a:rPr lang="en" sz="2000" b="1" spc="-70" dirty="0" err="1"/>
              <a:t>Yosuwa</a:t>
            </a:r>
            <a:r>
              <a:rPr lang="en" sz="2000" b="1" spc="-70" dirty="0"/>
              <a:t> 3:1–3).</a:t>
            </a:r>
          </a:p>
        </p:txBody>
      </p:sp>
      <p:pic>
        <p:nvPicPr>
          <p:cNvPr id="9" name="Imagen 8" descr="Imagen que contiene exterior, persona, oveja, grupo&#10;&#10;El contenido generado por IA puede ser incorrecto.">
            <a:extLst>
              <a:ext uri="{FF2B5EF4-FFF2-40B4-BE49-F238E27FC236}">
                <a16:creationId xmlns:a16="http://schemas.microsoft.com/office/drawing/2014/main" id="{DA39D169-22AC-D394-5D8B-7CFB83A1D69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8600" y="2311064"/>
            <a:ext cx="2865638" cy="2727662"/>
          </a:xfrm>
          <a:prstGeom prst="rect">
            <a:avLst/>
          </a:prstGeom>
          <a:ln w="5715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 descr="Un dibujo de un árbol&#10;&#10;El contenido generado por IA puede ser incorrecto.">
            <a:extLst>
              <a:ext uri="{FF2B5EF4-FFF2-40B4-BE49-F238E27FC236}">
                <a16:creationId xmlns:a16="http://schemas.microsoft.com/office/drawing/2014/main" id="{F71B6FC3-4832-18AD-5810-EF4E0B97C4E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8600" y="5229224"/>
            <a:ext cx="2865638" cy="15038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2A665CEB-9462-F28C-EBFF-D37BE9405F4B}"/>
              </a:ext>
            </a:extLst>
          </p:cNvPr>
          <p:cNvSpPr txBox="1"/>
          <p:nvPr/>
        </p:nvSpPr>
        <p:spPr>
          <a:xfrm>
            <a:off x="3162300" y="4226830"/>
            <a:ext cx="4324351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/>
              <a:t>Ariko </a:t>
            </a:r>
            <a:r>
              <a:rPr lang="en-GB" sz="2000" b="1" dirty="0" err="1"/>
              <a:t>hariho</a:t>
            </a:r>
            <a:r>
              <a:rPr lang="en-GB" sz="2000" b="1" dirty="0"/>
              <a:t> </a:t>
            </a:r>
            <a:r>
              <a:rPr lang="en-GB" sz="2000" b="1" dirty="0" err="1"/>
              <a:t>igikenewe</a:t>
            </a:r>
            <a:r>
              <a:rPr lang="en-GB" sz="2000" b="1" dirty="0"/>
              <a:t>: </a:t>
            </a:r>
            <a:r>
              <a:rPr lang="en-GB" sz="2000" b="1" dirty="0" err="1"/>
              <a:t>bagombaga</a:t>
            </a:r>
            <a:r>
              <a:rPr lang="en-GB" sz="2000" b="1" dirty="0"/>
              <a:t> </a:t>
            </a:r>
            <a:r>
              <a:rPr lang="en-GB" sz="2000" b="1" dirty="0" err="1"/>
              <a:t>kwezwa</a:t>
            </a:r>
            <a:r>
              <a:rPr lang="en-GB" sz="2000" b="1" dirty="0"/>
              <a:t> (</a:t>
            </a:r>
            <a:r>
              <a:rPr lang="en-GB" sz="2000" b="1" dirty="0" err="1"/>
              <a:t>Yosuwa</a:t>
            </a:r>
            <a:r>
              <a:rPr lang="en-GB" sz="2000" b="1" dirty="0"/>
              <a:t> 3:5). Uku </a:t>
            </a:r>
            <a:r>
              <a:rPr lang="en-GB" sz="2000" b="1" dirty="0" err="1"/>
              <a:t>kwiyegurira</a:t>
            </a:r>
            <a:r>
              <a:rPr lang="en-GB" sz="2000" b="1" dirty="0"/>
              <a:t> Imana </a:t>
            </a:r>
            <a:r>
              <a:rPr lang="en-GB" sz="2000" b="1" dirty="0" err="1"/>
              <a:t>kwarimo</a:t>
            </a:r>
            <a:r>
              <a:rPr lang="en-GB" sz="2000" b="1" dirty="0"/>
              <a:t> </a:t>
            </a:r>
            <a:r>
              <a:rPr lang="en-GB" sz="2000" b="1" dirty="0" err="1"/>
              <a:t>umuhango</a:t>
            </a:r>
            <a:r>
              <a:rPr lang="en-GB" sz="2000" b="1" dirty="0"/>
              <a:t> wo </a:t>
            </a:r>
            <a:r>
              <a:rPr lang="en-GB" sz="2000" b="1" dirty="0" err="1"/>
              <a:t>kwezwa</a:t>
            </a:r>
            <a:r>
              <a:rPr lang="en-GB" sz="2000" b="1" dirty="0"/>
              <a:t> mu </a:t>
            </a:r>
            <a:r>
              <a:rPr lang="en-GB" sz="2000" b="1" dirty="0" err="1"/>
              <a:t>bigaragara</a:t>
            </a:r>
            <a:r>
              <a:rPr lang="en-GB" sz="2000" b="1" dirty="0"/>
              <a:t> (</a:t>
            </a:r>
            <a:r>
              <a:rPr lang="en-GB" sz="2000" b="1" dirty="0" err="1"/>
              <a:t>kumesa</a:t>
            </a:r>
            <a:r>
              <a:rPr lang="en-GB" sz="2000" b="1" dirty="0"/>
              <a:t> </a:t>
            </a:r>
            <a:r>
              <a:rPr lang="en-GB" sz="2000" b="1" dirty="0" err="1"/>
              <a:t>imyenda</a:t>
            </a:r>
            <a:r>
              <a:rPr lang="en-GB" sz="2000" b="1" dirty="0"/>
              <a:t> no </a:t>
            </a:r>
            <a:r>
              <a:rPr lang="en-GB" sz="2000" b="1" dirty="0" err="1"/>
              <a:t>gusukura</a:t>
            </a:r>
            <a:r>
              <a:rPr lang="en-GB" sz="2000" b="1" dirty="0"/>
              <a:t> </a:t>
            </a:r>
            <a:r>
              <a:rPr lang="en-GB" sz="2000" b="1" dirty="0" err="1"/>
              <a:t>umubiri</a:t>
            </a:r>
            <a:r>
              <a:rPr lang="en-GB" sz="2000" b="1" dirty="0"/>
              <a:t>), </a:t>
            </a:r>
            <a:r>
              <a:rPr lang="en-GB" sz="2000" b="1" dirty="0" err="1"/>
              <a:t>kuzibukira</a:t>
            </a:r>
            <a:r>
              <a:rPr lang="en-GB" sz="2000" b="1" dirty="0"/>
              <a:t> </a:t>
            </a:r>
            <a:r>
              <a:rPr lang="en-GB" sz="2000" b="1" dirty="0" err="1"/>
              <a:t>icyaha</a:t>
            </a:r>
            <a:r>
              <a:rPr lang="en-GB" sz="2000" b="1" dirty="0"/>
              <a:t>, no </a:t>
            </a:r>
            <a:r>
              <a:rPr lang="en-GB" sz="2000" b="1" dirty="0" err="1"/>
              <a:t>kugira</a:t>
            </a:r>
            <a:r>
              <a:rPr lang="en-GB" sz="2000" b="1" dirty="0"/>
              <a:t> </a:t>
            </a:r>
            <a:r>
              <a:rPr lang="en-GB" sz="2000" b="1" dirty="0" err="1"/>
              <a:t>imyifatire</a:t>
            </a:r>
            <a:r>
              <a:rPr lang="en-GB" sz="2000" b="1" dirty="0"/>
              <a:t> </a:t>
            </a:r>
            <a:r>
              <a:rPr lang="en-GB" sz="2000" b="1" dirty="0" err="1"/>
              <a:t>yo</a:t>
            </a:r>
            <a:r>
              <a:rPr lang="en-GB" sz="2000" b="1" dirty="0"/>
              <a:t> </a:t>
            </a:r>
            <a:r>
              <a:rPr lang="en-GB" sz="2000" b="1" dirty="0" err="1"/>
              <a:t>kwakira</a:t>
            </a:r>
            <a:r>
              <a:rPr lang="en-GB" sz="2000" b="1" dirty="0"/>
              <a:t> </a:t>
            </a:r>
            <a:r>
              <a:rPr lang="en-GB" sz="2000" b="1" dirty="0" err="1"/>
              <a:t>neza</a:t>
            </a:r>
            <a:r>
              <a:rPr lang="en-GB" sz="2000" b="1" dirty="0"/>
              <a:t> </a:t>
            </a:r>
            <a:r>
              <a:rPr lang="en-GB" sz="2000" b="1" dirty="0" err="1"/>
              <a:t>amagambo</a:t>
            </a:r>
            <a:r>
              <a:rPr lang="en-GB" sz="2000" b="1" dirty="0"/>
              <a:t> </a:t>
            </a:r>
            <a:r>
              <a:rPr lang="en-GB" sz="2000" b="1" dirty="0" err="1"/>
              <a:t>y’Imana</a:t>
            </a:r>
            <a:r>
              <a:rPr lang="en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52039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B700EE6-F90D-44FA-9DA9-155E3DDF52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>
                                            <p:graphicEl>
                                              <a:dgm id="{3B700EE6-F90D-44FA-9DA9-155E3DDF52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>
                                            <p:graphicEl>
                                              <a:dgm id="{3B700EE6-F90D-44FA-9DA9-155E3DDF52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graphicEl>
                                              <a:dgm id="{3B700EE6-F90D-44FA-9DA9-155E3DDF52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A3C2CE7-D117-4FDD-AA4D-036C9293A5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>
                                            <p:graphicEl>
                                              <a:dgm id="{3A3C2CE7-D117-4FDD-AA4D-036C9293A5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>
                                            <p:graphicEl>
                                              <a:dgm id="{3A3C2CE7-D117-4FDD-AA4D-036C9293A5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>
                                            <p:graphicEl>
                                              <a:dgm id="{3A3C2CE7-D117-4FDD-AA4D-036C9293A5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177AED7-6976-4950-8E6D-7D308EBE87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>
                                            <p:graphicEl>
                                              <a:dgm id="{5177AED7-6976-4950-8E6D-7D308EBE87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>
                                            <p:graphicEl>
                                              <a:dgm id="{5177AED7-6976-4950-8E6D-7D308EBE87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>
                                            <p:graphicEl>
                                              <a:dgm id="{5177AED7-6976-4950-8E6D-7D308EBE87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25E4A80-B916-4674-86F6-0CBEA861CF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>
                                            <p:graphicEl>
                                              <a:dgm id="{125E4A80-B916-4674-86F6-0CBEA861CF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">
                                            <p:graphicEl>
                                              <a:dgm id="{125E4A80-B916-4674-86F6-0CBEA861CF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">
                                            <p:graphicEl>
                                              <a:dgm id="{125E4A80-B916-4674-86F6-0CBEA861CF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D24E318-0B83-45D6-9383-872D859926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">
                                            <p:graphicEl>
                                              <a:dgm id="{4D24E318-0B83-45D6-9383-872D859926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">
                                            <p:graphicEl>
                                              <a:dgm id="{4D24E318-0B83-45D6-9383-872D859926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">
                                            <p:graphicEl>
                                              <a:dgm id="{4D24E318-0B83-45D6-9383-872D859926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759605B-5584-4948-935D-6D3B7E321B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">
                                            <p:graphicEl>
                                              <a:dgm id="{0759605B-5584-4948-935D-6D3B7E321B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">
                                            <p:graphicEl>
                                              <a:dgm id="{0759605B-5584-4948-935D-6D3B7E321B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">
                                            <p:graphicEl>
                                              <a:dgm id="{0759605B-5584-4948-935D-6D3B7E321B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E0DCAB5-1783-4F64-AF28-E96BEE454A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">
                                            <p:graphicEl>
                                              <a:dgm id="{FE0DCAB5-1783-4F64-AF28-E96BEE454A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">
                                            <p:graphicEl>
                                              <a:dgm id="{FE0DCAB5-1783-4F64-AF28-E96BEE454A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">
                                            <p:graphicEl>
                                              <a:dgm id="{FE0DCAB5-1783-4F64-AF28-E96BEE454A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7" grpId="0">
        <p:bldSub>
          <a:bldDgm bld="one"/>
        </p:bldSub>
      </p:bldGraphic>
      <p:bldP spid="4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8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E58591A-4319-1438-A224-AEB1B8D12542}"/>
              </a:ext>
            </a:extLst>
          </p:cNvPr>
          <p:cNvSpPr txBox="1"/>
          <p:nvPr/>
        </p:nvSpPr>
        <p:spPr>
          <a:xfrm>
            <a:off x="209549" y="0"/>
            <a:ext cx="1177290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30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IBITANGAJE BY’IMANA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6B1BDF9-F71B-88C0-8CC3-C2DD7588CA4E}"/>
              </a:ext>
            </a:extLst>
          </p:cNvPr>
          <p:cNvSpPr txBox="1"/>
          <p:nvPr/>
        </p:nvSpPr>
        <p:spPr>
          <a:xfrm>
            <a:off x="438149" y="618548"/>
            <a:ext cx="113157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amazi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yo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haruguru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arahagarara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yikubira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mudugudu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witwa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Adamu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hateganye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n’i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Saretani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kure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y’aho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bashakaga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kwambukira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kandi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ayo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hepfo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atembera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mu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nyanja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yitwa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Araba,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ari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yo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Nyanja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y’Umunyu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arashira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Nuko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abantu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barambuka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baboneza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Yeriko</a:t>
            </a:r>
            <a:r>
              <a:rPr lang="en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2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" sz="12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Yosuwa</a:t>
            </a:r>
            <a:r>
              <a:rPr lang="en" sz="12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3:16)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B32CA84-A8A9-0F80-16A3-84944AD60BB2}"/>
              </a:ext>
            </a:extLst>
          </p:cNvPr>
          <p:cNvSpPr txBox="1"/>
          <p:nvPr/>
        </p:nvSpPr>
        <p:spPr>
          <a:xfrm>
            <a:off x="6438900" y="1576387"/>
            <a:ext cx="57531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/>
              <a:t>Imana </a:t>
            </a:r>
            <a:r>
              <a:rPr lang="en-GB" sz="2000" b="1" dirty="0" err="1"/>
              <a:t>ni</a:t>
            </a:r>
            <a:r>
              <a:rPr lang="en-GB" sz="2000" b="1" dirty="0"/>
              <a:t>  </a:t>
            </a:r>
            <a:r>
              <a:rPr lang="en-GB" sz="2000" b="1" dirty="0" err="1"/>
              <a:t>Yo</a:t>
            </a:r>
            <a:r>
              <a:rPr lang="en-GB" sz="2000" b="1" dirty="0"/>
              <a:t> “</a:t>
            </a:r>
            <a:r>
              <a:rPr lang="en-GB" sz="2000" b="1" dirty="0" err="1"/>
              <a:t>yonyine</a:t>
            </a:r>
            <a:r>
              <a:rPr lang="en-GB" sz="2000" b="1" dirty="0"/>
              <a:t> </a:t>
            </a:r>
            <a:r>
              <a:rPr lang="en-GB" sz="2000" b="1" dirty="0" err="1"/>
              <a:t>ikora</a:t>
            </a:r>
            <a:r>
              <a:rPr lang="en-GB" sz="2000" b="1" dirty="0"/>
              <a:t> </a:t>
            </a:r>
            <a:r>
              <a:rPr lang="en-GB" sz="2000" b="1" dirty="0" err="1"/>
              <a:t>ibintu</a:t>
            </a:r>
            <a:r>
              <a:rPr lang="en-GB" sz="2000" b="1" dirty="0"/>
              <a:t> </a:t>
            </a:r>
            <a:r>
              <a:rPr lang="en-GB" sz="2000" b="1" dirty="0" err="1"/>
              <a:t>bitangaje</a:t>
            </a:r>
            <a:r>
              <a:rPr lang="en-GB" sz="2000" b="1" dirty="0"/>
              <a:t>” (</a:t>
            </a:r>
            <a:r>
              <a:rPr lang="en-GB" sz="2000" b="1" dirty="0" err="1"/>
              <a:t>Zaburi</a:t>
            </a:r>
            <a:r>
              <a:rPr lang="en-GB" sz="2000" b="1" dirty="0"/>
              <a:t> </a:t>
            </a:r>
            <a:r>
              <a:rPr lang="en-GB" sz="2000" b="1" dirty="0" err="1"/>
              <a:t>ya</a:t>
            </a:r>
            <a:r>
              <a:rPr lang="en-GB" sz="2000" b="1" dirty="0"/>
              <a:t> 72:18). </a:t>
            </a:r>
            <a:r>
              <a:rPr lang="en-GB" sz="2000" b="1" dirty="0" err="1"/>
              <a:t>Kubw’ibyo</a:t>
            </a:r>
            <a:r>
              <a:rPr lang="en-GB" sz="2000" b="1" dirty="0"/>
              <a:t>, </a:t>
            </a:r>
            <a:r>
              <a:rPr lang="en-GB" sz="2000" b="1" dirty="0" err="1"/>
              <a:t>twemera</a:t>
            </a:r>
            <a:r>
              <a:rPr lang="en-GB" sz="2000" b="1" dirty="0"/>
              <a:t> ko </a:t>
            </a:r>
            <a:r>
              <a:rPr lang="en-GB" sz="2000" b="1" dirty="0" err="1"/>
              <a:t>ari</a:t>
            </a:r>
            <a:r>
              <a:rPr lang="en-GB" sz="2000" b="1" dirty="0"/>
              <a:t> </a:t>
            </a:r>
            <a:r>
              <a:rPr lang="en-GB" sz="2000" b="1" dirty="0" err="1"/>
              <a:t>Yo</a:t>
            </a:r>
            <a:r>
              <a:rPr lang="en-GB" sz="2000" b="1" dirty="0"/>
              <a:t> Mana </a:t>
            </a:r>
            <a:r>
              <a:rPr lang="en-GB" sz="2000" b="1" dirty="0" err="1"/>
              <a:t>yonyine</a:t>
            </a:r>
            <a:r>
              <a:rPr lang="en-GB" sz="2000" b="1" dirty="0"/>
              <a:t> (</a:t>
            </a:r>
            <a:r>
              <a:rPr lang="en-GB" sz="2000" b="1" dirty="0" err="1"/>
              <a:t>Zaburi</a:t>
            </a:r>
            <a:r>
              <a:rPr lang="en-GB" sz="2000" b="1" dirty="0"/>
              <a:t> </a:t>
            </a:r>
            <a:r>
              <a:rPr lang="en-GB" sz="2000" b="1" dirty="0" err="1"/>
              <a:t>ya</a:t>
            </a:r>
            <a:r>
              <a:rPr lang="en-GB" sz="2000" b="1" dirty="0"/>
              <a:t> 86:10); </a:t>
            </a:r>
            <a:r>
              <a:rPr lang="en-GB" sz="2000" b="1" dirty="0" err="1"/>
              <a:t>twibuka</a:t>
            </a:r>
            <a:r>
              <a:rPr lang="en-GB" sz="2000" b="1" dirty="0"/>
              <a:t> </a:t>
            </a:r>
            <a:r>
              <a:rPr lang="en-GB" sz="2000" b="1" dirty="0" err="1"/>
              <a:t>ibitangaje</a:t>
            </a:r>
            <a:r>
              <a:rPr lang="en-GB" sz="2000" b="1" dirty="0"/>
              <a:t> </a:t>
            </a:r>
            <a:r>
              <a:rPr lang="en-GB" sz="2000" b="1" dirty="0" err="1"/>
              <a:t>byayo</a:t>
            </a:r>
            <a:r>
              <a:rPr lang="en-GB" sz="2000" b="1" dirty="0"/>
              <a:t> (</a:t>
            </a:r>
            <a:r>
              <a:rPr lang="en-GB" sz="2000" b="1" dirty="0" err="1"/>
              <a:t>Zaburi</a:t>
            </a:r>
            <a:r>
              <a:rPr lang="en-GB" sz="2000" b="1" dirty="0"/>
              <a:t> </a:t>
            </a:r>
            <a:r>
              <a:rPr lang="en-GB" sz="2000" b="1" dirty="0" err="1"/>
              <a:t>ya</a:t>
            </a:r>
            <a:r>
              <a:rPr lang="en-GB" sz="2000" b="1" dirty="0"/>
              <a:t> 77:11); </a:t>
            </a:r>
            <a:r>
              <a:rPr lang="en-GB" sz="2000" b="1" dirty="0" err="1"/>
              <a:t>kandi</a:t>
            </a:r>
            <a:r>
              <a:rPr lang="en-GB" sz="2000" b="1" dirty="0"/>
              <a:t> </a:t>
            </a:r>
            <a:r>
              <a:rPr lang="en-GB" sz="2000" b="1" dirty="0" err="1"/>
              <a:t>tuvuga</a:t>
            </a:r>
            <a:r>
              <a:rPr lang="en-GB" sz="2000" b="1" dirty="0"/>
              <a:t> </a:t>
            </a:r>
            <a:r>
              <a:rPr lang="en-GB" sz="2000" b="1" dirty="0" err="1"/>
              <a:t>imirimo</a:t>
            </a:r>
            <a:r>
              <a:rPr lang="en-GB" sz="2000" b="1" dirty="0"/>
              <a:t> </a:t>
            </a:r>
            <a:r>
              <a:rPr lang="en-GB" sz="2000" b="1" dirty="0" err="1"/>
              <a:t>yayo</a:t>
            </a:r>
            <a:r>
              <a:rPr lang="en-GB" sz="2000" b="1" dirty="0"/>
              <a:t> </a:t>
            </a:r>
            <a:r>
              <a:rPr lang="en-GB" sz="2000" b="1" dirty="0" err="1"/>
              <a:t>itangaje</a:t>
            </a:r>
            <a:r>
              <a:rPr lang="en-GB" sz="2000" b="1" dirty="0"/>
              <a:t> (</a:t>
            </a:r>
            <a:r>
              <a:rPr lang="en-GB" sz="2000" b="1" dirty="0" err="1"/>
              <a:t>Zaburi</a:t>
            </a:r>
            <a:r>
              <a:rPr lang="en-GB" sz="2000" b="1" dirty="0"/>
              <a:t> </a:t>
            </a:r>
            <a:r>
              <a:rPr lang="en-GB" sz="2000" b="1" dirty="0" err="1"/>
              <a:t>ya</a:t>
            </a:r>
            <a:r>
              <a:rPr lang="en-GB" sz="2000" b="1" dirty="0"/>
              <a:t> 96:3</a:t>
            </a:r>
            <a:r>
              <a:rPr lang="en" sz="2000" b="1" dirty="0"/>
              <a:t>).</a:t>
            </a:r>
          </a:p>
        </p:txBody>
      </p:sp>
      <p:pic>
        <p:nvPicPr>
          <p:cNvPr id="4" name="Imagen 3" descr="Imagen que contiene tabla, hecho de madera, viejo, grande&#10;&#10;El contenido generado por IA puede ser incorrecto.">
            <a:extLst>
              <a:ext uri="{FF2B5EF4-FFF2-40B4-BE49-F238E27FC236}">
                <a16:creationId xmlns:a16="http://schemas.microsoft.com/office/drawing/2014/main" id="{DDD47B7F-6019-71F0-12B2-C12C62670C7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50" y="1702607"/>
            <a:ext cx="6024563" cy="3803006"/>
          </a:xfrm>
          <a:prstGeom prst="rect">
            <a:avLst/>
          </a:prstGeom>
          <a:ln w="88900" cap="sq" cmpd="thickThin">
            <a:solidFill>
              <a:srgbClr val="926D36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005D4EEF-1520-14E4-D6D3-FA034A480F38}"/>
              </a:ext>
            </a:extLst>
          </p:cNvPr>
          <p:cNvSpPr txBox="1"/>
          <p:nvPr/>
        </p:nvSpPr>
        <p:spPr>
          <a:xfrm>
            <a:off x="128587" y="5530007"/>
            <a:ext cx="671988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Kwambuka</a:t>
            </a:r>
            <a:r>
              <a:rPr lang="en-GB" sz="2000" b="1" dirty="0"/>
              <a:t> </a:t>
            </a:r>
            <a:r>
              <a:rPr lang="en-GB" sz="2000" b="1" dirty="0" err="1"/>
              <a:t>Yorodani</a:t>
            </a:r>
            <a:r>
              <a:rPr lang="en-GB" sz="2000" b="1" dirty="0"/>
              <a:t> </a:t>
            </a:r>
            <a:r>
              <a:rPr lang="en-GB" sz="2000" b="1" dirty="0" err="1"/>
              <a:t>ni</a:t>
            </a:r>
            <a:r>
              <a:rPr lang="en-GB" sz="2000" b="1" dirty="0"/>
              <a:t> </a:t>
            </a:r>
            <a:r>
              <a:rPr lang="en-GB" sz="2000" b="1" dirty="0" err="1"/>
              <a:t>kimwe</a:t>
            </a:r>
            <a:r>
              <a:rPr lang="en-GB" sz="2000" b="1" dirty="0"/>
              <a:t> mu </a:t>
            </a:r>
            <a:r>
              <a:rPr lang="en-GB" sz="2000" b="1" dirty="0" err="1"/>
              <a:t>bitangaje</a:t>
            </a:r>
            <a:r>
              <a:rPr lang="en-GB" sz="2000" b="1" dirty="0"/>
              <a:t> </a:t>
            </a:r>
            <a:r>
              <a:rPr lang="en-GB" sz="2000" b="1" dirty="0" err="1"/>
              <a:t>by’Imana</a:t>
            </a:r>
            <a:r>
              <a:rPr lang="en-GB" sz="2000" b="1" dirty="0"/>
              <a:t>, </a:t>
            </a:r>
            <a:r>
              <a:rPr lang="en-GB" sz="2000" b="1" dirty="0" err="1"/>
              <a:t>ndetse</a:t>
            </a:r>
            <a:r>
              <a:rPr lang="en-GB" sz="2000" b="1" dirty="0"/>
              <a:t> mu </a:t>
            </a:r>
            <a:r>
              <a:rPr lang="en-GB" sz="2000" b="1" dirty="0" err="1"/>
              <a:t>buryo</a:t>
            </a:r>
            <a:r>
              <a:rPr lang="en-GB" sz="2000" b="1" dirty="0"/>
              <a:t> bwa </a:t>
            </a:r>
            <a:r>
              <a:rPr lang="en-GB" sz="2000" b="1" dirty="0" err="1"/>
              <a:t>gihanuzi</a:t>
            </a:r>
            <a:r>
              <a:rPr lang="en-GB" sz="2000" b="1" dirty="0"/>
              <a:t> </a:t>
            </a:r>
            <a:r>
              <a:rPr lang="en-GB" sz="2000" b="1" dirty="0" err="1"/>
              <a:t>gicurera</a:t>
            </a:r>
            <a:r>
              <a:rPr lang="en-GB" sz="2000" b="1" dirty="0"/>
              <a:t> </a:t>
            </a:r>
            <a:r>
              <a:rPr lang="en-GB" sz="2000" b="1" dirty="0" err="1"/>
              <a:t>ikindi</a:t>
            </a:r>
            <a:r>
              <a:rPr lang="en-GB" sz="2000" b="1" dirty="0"/>
              <a:t> mu </a:t>
            </a:r>
            <a:r>
              <a:rPr lang="en-GB" sz="2000" b="1" dirty="0" err="1"/>
              <a:t>bitangeje</a:t>
            </a:r>
            <a:r>
              <a:rPr lang="en-GB" sz="2000" b="1" dirty="0"/>
              <a:t> </a:t>
            </a:r>
            <a:r>
              <a:rPr lang="en-GB" sz="2000" b="1" dirty="0" err="1"/>
              <a:t>bikomeye</a:t>
            </a:r>
            <a:r>
              <a:rPr lang="en-GB" sz="2000" b="1" dirty="0"/>
              <a:t> Imana </a:t>
            </a:r>
            <a:r>
              <a:rPr lang="en-GB" sz="2000" b="1" dirty="0" err="1"/>
              <a:t>yasezeranije</a:t>
            </a:r>
            <a:r>
              <a:rPr lang="en-GB" sz="2000" b="1" dirty="0"/>
              <a:t> </a:t>
            </a:r>
            <a:r>
              <a:rPr lang="en-GB" sz="2000" b="1" dirty="0" err="1"/>
              <a:t>kuzadukorera</a:t>
            </a:r>
            <a:r>
              <a:rPr lang="en-GB" sz="2000" b="1" dirty="0"/>
              <a:t>: </a:t>
            </a:r>
            <a:r>
              <a:rPr lang="en-GB" sz="2000" b="1" dirty="0" err="1"/>
              <a:t>kwinjira</a:t>
            </a:r>
            <a:r>
              <a:rPr lang="en-GB" sz="2000" b="1" dirty="0"/>
              <a:t> muri Kanani </a:t>
            </a:r>
            <a:r>
              <a:rPr lang="en-GB" sz="2000" b="1" dirty="0" err="1"/>
              <a:t>yo</a:t>
            </a:r>
            <a:r>
              <a:rPr lang="en-GB" sz="2000" b="1" dirty="0"/>
              <a:t> mu </a:t>
            </a:r>
            <a:r>
              <a:rPr lang="en-GB" sz="2000" b="1" dirty="0" err="1"/>
              <a:t>ijuru</a:t>
            </a:r>
            <a:r>
              <a:rPr lang="en-GB" sz="2000" b="1" dirty="0"/>
              <a:t> (</a:t>
            </a:r>
            <a:r>
              <a:rPr lang="en-GB" sz="2000" b="1" dirty="0" err="1"/>
              <a:t>Zekariya</a:t>
            </a:r>
            <a:r>
              <a:rPr lang="en-GB" sz="2000" b="1" dirty="0"/>
              <a:t> 8:6–8</a:t>
            </a:r>
            <a:r>
              <a:rPr lang="en" sz="2000" b="1" dirty="0"/>
              <a:t>).</a:t>
            </a:r>
          </a:p>
        </p:txBody>
      </p:sp>
      <p:pic>
        <p:nvPicPr>
          <p:cNvPr id="10" name="Imagen 9" descr="Un grupo de personas en medio de varios árboles&#10;&#10;El contenido generado por IA puede ser incorrecto.">
            <a:extLst>
              <a:ext uri="{FF2B5EF4-FFF2-40B4-BE49-F238E27FC236}">
                <a16:creationId xmlns:a16="http://schemas.microsoft.com/office/drawing/2014/main" id="{A538EC3F-93EF-B448-A06B-B06D882EE14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943724" y="4895423"/>
            <a:ext cx="5119689" cy="1858442"/>
          </a:xfrm>
          <a:prstGeom prst="rect">
            <a:avLst/>
          </a:prstGeom>
          <a:ln w="88900" cap="sq" cmpd="thickThin">
            <a:solidFill>
              <a:schemeClr val="accent4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3B297A29-913F-E0CE-D7A1-D102B22DD393}"/>
              </a:ext>
            </a:extLst>
          </p:cNvPr>
          <p:cNvSpPr txBox="1"/>
          <p:nvPr/>
        </p:nvSpPr>
        <p:spPr>
          <a:xfrm>
            <a:off x="6438900" y="3207603"/>
            <a:ext cx="575310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Nta</a:t>
            </a:r>
            <a:r>
              <a:rPr lang="en-GB" sz="2000" b="1" dirty="0"/>
              <a:t> </a:t>
            </a:r>
            <a:r>
              <a:rPr lang="en-GB" sz="2000" b="1" dirty="0" err="1"/>
              <a:t>kintu</a:t>
            </a:r>
            <a:r>
              <a:rPr lang="en-GB" sz="2000" b="1" dirty="0"/>
              <a:t> </a:t>
            </a:r>
            <a:r>
              <a:rPr lang="en-GB" sz="2000" b="1" dirty="0" err="1"/>
              <a:t>gikomerera</a:t>
            </a:r>
            <a:r>
              <a:rPr lang="en-GB" sz="2000" b="1" dirty="0"/>
              <a:t> </a:t>
            </a:r>
            <a:r>
              <a:rPr lang="en-GB" sz="2000" b="1" dirty="0" err="1"/>
              <a:t>cyangwa</a:t>
            </a:r>
            <a:r>
              <a:rPr lang="en-GB" sz="2000" b="1" dirty="0"/>
              <a:t> </a:t>
            </a:r>
            <a:r>
              <a:rPr lang="en-GB" sz="2000" b="1" dirty="0" err="1"/>
              <a:t>ngo</a:t>
            </a:r>
            <a:r>
              <a:rPr lang="en-GB" sz="2000" b="1" dirty="0"/>
              <a:t> kibe </a:t>
            </a:r>
            <a:r>
              <a:rPr lang="en-GB" sz="2000" b="1" dirty="0" err="1"/>
              <a:t>igitangaje</a:t>
            </a:r>
            <a:r>
              <a:rPr lang="en-GB" sz="2000" b="1" dirty="0"/>
              <a:t> </a:t>
            </a:r>
            <a:r>
              <a:rPr lang="en-GB" sz="2000" b="1" dirty="0" err="1"/>
              <a:t>ku</a:t>
            </a:r>
            <a:r>
              <a:rPr lang="en-GB" sz="2000" b="1" dirty="0"/>
              <a:t> Mana, </a:t>
            </a:r>
            <a:r>
              <a:rPr lang="en-GB" sz="2000" b="1" dirty="0" err="1"/>
              <a:t>Yo</a:t>
            </a:r>
            <a:r>
              <a:rPr lang="en-GB" sz="2000" b="1" dirty="0"/>
              <a:t> </a:t>
            </a:r>
            <a:r>
              <a:rPr lang="en-GB" sz="2000" b="1" dirty="0" err="1"/>
              <a:t>yaremye</a:t>
            </a:r>
            <a:r>
              <a:rPr lang="en-GB" sz="2000" b="1" dirty="0"/>
              <a:t> </a:t>
            </a:r>
            <a:r>
              <a:rPr lang="en-GB" sz="2000" b="1" dirty="0" err="1"/>
              <a:t>byose</a:t>
            </a:r>
            <a:r>
              <a:rPr lang="en-GB" sz="2000" b="1" dirty="0"/>
              <a:t> (</a:t>
            </a:r>
            <a:r>
              <a:rPr lang="en-GB" sz="2000" b="1" dirty="0" err="1"/>
              <a:t>Yeremiya</a:t>
            </a:r>
            <a:r>
              <a:rPr lang="en-GB" sz="2000" b="1" dirty="0"/>
              <a:t> 32:17; Luka 1:37). Dushobora </a:t>
            </a:r>
            <a:r>
              <a:rPr lang="en-GB" sz="2000" b="1" dirty="0" err="1"/>
              <a:t>rero</a:t>
            </a:r>
            <a:r>
              <a:rPr lang="en-GB" sz="2000" b="1" dirty="0"/>
              <a:t> </a:t>
            </a:r>
            <a:r>
              <a:rPr lang="en-GB" sz="2000" b="1" dirty="0" err="1"/>
              <a:t>kwizera</a:t>
            </a:r>
            <a:r>
              <a:rPr lang="en-GB" sz="2000" b="1" dirty="0"/>
              <a:t> ko </a:t>
            </a:r>
            <a:r>
              <a:rPr lang="en-GB" sz="2000" b="1" dirty="0" err="1"/>
              <a:t>ishobora</a:t>
            </a:r>
            <a:r>
              <a:rPr lang="en-GB" sz="2000" b="1" dirty="0"/>
              <a:t> no </a:t>
            </a:r>
            <a:r>
              <a:rPr lang="en-GB" sz="2000" b="1" dirty="0" err="1"/>
              <a:t>gukora</a:t>
            </a:r>
            <a:r>
              <a:rPr lang="en-GB" sz="2000" b="1" dirty="0"/>
              <a:t> </a:t>
            </a:r>
            <a:r>
              <a:rPr lang="en-GB" sz="2000" b="1" dirty="0" err="1"/>
              <a:t>ibitangaje</a:t>
            </a:r>
            <a:r>
              <a:rPr lang="en-GB" sz="2000" b="1" dirty="0"/>
              <a:t> mu </a:t>
            </a:r>
            <a:r>
              <a:rPr lang="en-GB" sz="2000" b="1" dirty="0" err="1"/>
              <a:t>mibereho</a:t>
            </a:r>
            <a:r>
              <a:rPr lang="en-GB" sz="2000" b="1" dirty="0"/>
              <a:t> </a:t>
            </a:r>
            <a:r>
              <a:rPr lang="en-GB" sz="2000" b="1" dirty="0" err="1"/>
              <a:t>yacu</a:t>
            </a:r>
            <a:r>
              <a:rPr lang="en-GB" sz="2000" b="1" dirty="0"/>
              <a:t> (</a:t>
            </a:r>
            <a:r>
              <a:rPr lang="en-GB" sz="2000" b="1" dirty="0" err="1"/>
              <a:t>Zaburi</a:t>
            </a:r>
            <a:r>
              <a:rPr lang="en-GB" sz="2000" b="1" dirty="0"/>
              <a:t> </a:t>
            </a:r>
            <a:r>
              <a:rPr lang="en-GB" sz="2000" b="1" dirty="0" err="1"/>
              <a:t>ya</a:t>
            </a:r>
            <a:r>
              <a:rPr lang="en-GB" sz="2000" b="1" dirty="0"/>
              <a:t> 107:8</a:t>
            </a:r>
            <a:r>
              <a:rPr lang="en" sz="2000" b="1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451376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97A87FA-955C-C6BD-19DA-E2570729E7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E3204D56-6CBE-FF8F-2258-E1939E6BE67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1724" y="1973359"/>
            <a:ext cx="6350805" cy="47959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Imagen 6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2C00827E-BC99-8061-2A79-1C9CD6C30B3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1039" y="639011"/>
            <a:ext cx="949974" cy="21282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7F67824F-84D0-05EB-DFD3-131616173D33}"/>
              </a:ext>
            </a:extLst>
          </p:cNvPr>
          <p:cNvSpPr txBox="1"/>
          <p:nvPr/>
        </p:nvSpPr>
        <p:spPr>
          <a:xfrm>
            <a:off x="5145001" y="2924785"/>
            <a:ext cx="6765275" cy="144655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GB" sz="4800" b="1" spc="-430" dirty="0">
                <a:ln w="0"/>
                <a:gradFill>
                  <a:gsLst>
                    <a:gs pos="0">
                      <a:srgbClr val="A47E64"/>
                    </a:gs>
                    <a:gs pos="50000">
                      <a:srgbClr val="D1BDB0"/>
                    </a:gs>
                    <a:gs pos="100000">
                      <a:srgbClr val="C5BBCF"/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KWIBUKA NO KWIBAGIRWA </a:t>
            </a:r>
            <a:r>
              <a:rPr lang="en" sz="4000" b="1" dirty="0">
                <a:ln w="0"/>
                <a:gradFill>
                  <a:gsLst>
                    <a:gs pos="0">
                      <a:srgbClr val="A47E64"/>
                    </a:gs>
                    <a:gs pos="50000">
                      <a:srgbClr val="D1BDB0"/>
                    </a:gs>
                    <a:gs pos="100000">
                      <a:srgbClr val="C5BBCF"/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(YOSUWA 4)</a:t>
            </a:r>
          </a:p>
        </p:txBody>
      </p:sp>
    </p:spTree>
    <p:extLst>
      <p:ext uri="{BB962C8B-B14F-4D97-AF65-F5344CB8AC3E}">
        <p14:creationId xmlns:p14="http://schemas.microsoft.com/office/powerpoint/2010/main" val="669382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89F61B8-CB93-D056-BB29-A90CCDEF24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6E44BFA-A5F9-1E96-B1CD-A5E54C88A43C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4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IBIMENYETSO BY’URWIBUTSO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45A30FC-2FE4-190D-F756-1049BC89C6E2}"/>
              </a:ext>
            </a:extLst>
          </p:cNvPr>
          <p:cNvSpPr txBox="1"/>
          <p:nvPr/>
        </p:nvSpPr>
        <p:spPr>
          <a:xfrm>
            <a:off x="976311" y="628947"/>
            <a:ext cx="102393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kugira</a:t>
            </a:r>
            <a:r>
              <a:rPr lang="en-US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ngo</a:t>
            </a:r>
            <a:r>
              <a:rPr lang="en-US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bibe</a:t>
            </a:r>
            <a:r>
              <a:rPr lang="en-US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ikimenyetso</a:t>
            </a:r>
            <a:r>
              <a:rPr lang="en-US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muri </a:t>
            </a:r>
            <a:r>
              <a:rPr lang="en-US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mwe</a:t>
            </a:r>
            <a:r>
              <a:rPr lang="en-US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kera</a:t>
            </a:r>
            <a:r>
              <a:rPr lang="en-US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ubwo</a:t>
            </a:r>
            <a:r>
              <a:rPr lang="en-US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abana</a:t>
            </a:r>
            <a:r>
              <a:rPr lang="en-US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banyu</a:t>
            </a:r>
            <a:r>
              <a:rPr lang="en-US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bazabaza</a:t>
            </a:r>
            <a:r>
              <a:rPr lang="en-US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ba</a:t>
            </a:r>
            <a:r>
              <a:rPr lang="en-US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se </a:t>
            </a:r>
            <a:r>
              <a:rPr lang="en-US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bati</a:t>
            </a:r>
            <a:r>
              <a:rPr lang="en-US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‘Aya </a:t>
            </a:r>
            <a:r>
              <a:rPr lang="en-US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mabuye</a:t>
            </a:r>
            <a:r>
              <a:rPr lang="en-US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</a:t>
            </a:r>
            <a:r>
              <a:rPr lang="en-US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bwanyu</a:t>
            </a:r>
            <a:r>
              <a:rPr lang="en-US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ni</a:t>
            </a:r>
            <a:r>
              <a:rPr lang="en-US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icyitegererezo</a:t>
            </a:r>
            <a:r>
              <a:rPr lang="en-US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ki?’ </a:t>
            </a:r>
            <a:r>
              <a:rPr lang="en-US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Muzabasubize</a:t>
            </a:r>
            <a:r>
              <a:rPr lang="en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…” </a:t>
            </a:r>
            <a:r>
              <a:rPr lang="en" sz="14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" sz="1400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Yosuwa</a:t>
            </a:r>
            <a:r>
              <a:rPr lang="en" sz="14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4:6–7a)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5704F5E-C7F1-E1E5-FC3C-68853C69F0C6}"/>
              </a:ext>
            </a:extLst>
          </p:cNvPr>
          <p:cNvSpPr txBox="1"/>
          <p:nvPr/>
        </p:nvSpPr>
        <p:spPr>
          <a:xfrm>
            <a:off x="152400" y="1341501"/>
            <a:ext cx="88126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/>
              <a:t>Muri </a:t>
            </a:r>
            <a:r>
              <a:rPr lang="en-GB" sz="2000" b="1" dirty="0" err="1"/>
              <a:t>Bibiliya</a:t>
            </a:r>
            <a:r>
              <a:rPr lang="en-GB" sz="2000" b="1" dirty="0"/>
              <a:t>, </a:t>
            </a:r>
            <a:r>
              <a:rPr lang="en-GB" sz="2000" b="1" dirty="0" err="1"/>
              <a:t>ikimenyetso</a:t>
            </a:r>
            <a:r>
              <a:rPr lang="en-GB" sz="2000" b="1" dirty="0"/>
              <a:t> </a:t>
            </a:r>
            <a:r>
              <a:rPr lang="en-GB" sz="2000" b="1" dirty="0" err="1"/>
              <a:t>gishobora</a:t>
            </a:r>
            <a:r>
              <a:rPr lang="en-GB" sz="2000" b="1" dirty="0"/>
              <a:t> </a:t>
            </a:r>
            <a:r>
              <a:rPr lang="en-GB" sz="2000" b="1" dirty="0" err="1"/>
              <a:t>kugira</a:t>
            </a:r>
            <a:r>
              <a:rPr lang="en-GB" sz="2000" b="1" dirty="0"/>
              <a:t> </a:t>
            </a:r>
            <a:r>
              <a:rPr lang="en-GB" sz="2000" b="1" dirty="0" err="1"/>
              <a:t>ubusobanuro</a:t>
            </a:r>
            <a:r>
              <a:rPr lang="en-GB" sz="2000" b="1" dirty="0"/>
              <a:t> </a:t>
            </a:r>
            <a:r>
              <a:rPr lang="en-GB" sz="2000" b="1" dirty="0" err="1"/>
              <a:t>butari</a:t>
            </a:r>
            <a:r>
              <a:rPr lang="en-GB" sz="2000" b="1" dirty="0"/>
              <a:t> </a:t>
            </a:r>
            <a:r>
              <a:rPr lang="en-GB" sz="2000" b="1" dirty="0" err="1"/>
              <a:t>bumwe</a:t>
            </a:r>
            <a:r>
              <a:rPr lang="en" sz="2000" b="1" dirty="0"/>
              <a:t>:</a:t>
            </a:r>
          </a:p>
        </p:txBody>
      </p:sp>
      <p:grpSp>
        <p:nvGrpSpPr>
          <p:cNvPr id="25" name="Grupo 24">
            <a:extLst>
              <a:ext uri="{FF2B5EF4-FFF2-40B4-BE49-F238E27FC236}">
                <a16:creationId xmlns:a16="http://schemas.microsoft.com/office/drawing/2014/main" id="{50DFF90F-28DE-F238-90B7-0104F9FABA30}"/>
              </a:ext>
            </a:extLst>
          </p:cNvPr>
          <p:cNvGrpSpPr/>
          <p:nvPr/>
        </p:nvGrpSpPr>
        <p:grpSpPr>
          <a:xfrm>
            <a:off x="84212" y="1861033"/>
            <a:ext cx="2368133" cy="1374889"/>
            <a:chOff x="84212" y="1861033"/>
            <a:chExt cx="2368133" cy="1374889"/>
          </a:xfrm>
        </p:grpSpPr>
        <p:sp>
          <p:nvSpPr>
            <p:cNvPr id="11" name="Forma libre: forma 10">
              <a:extLst>
                <a:ext uri="{FF2B5EF4-FFF2-40B4-BE49-F238E27FC236}">
                  <a16:creationId xmlns:a16="http://schemas.microsoft.com/office/drawing/2014/main" id="{02EB1938-2CF1-1102-06CB-BC2EA37432B5}"/>
                </a:ext>
              </a:extLst>
            </p:cNvPr>
            <p:cNvSpPr/>
            <p:nvPr/>
          </p:nvSpPr>
          <p:spPr>
            <a:xfrm>
              <a:off x="754300" y="1866859"/>
              <a:ext cx="1698045" cy="1369063"/>
            </a:xfrm>
            <a:custGeom>
              <a:avLst/>
              <a:gdLst>
                <a:gd name="connsiteX0" fmla="*/ 0 w 1848157"/>
                <a:gd name="connsiteY0" fmla="*/ 0 h 1161427"/>
                <a:gd name="connsiteX1" fmla="*/ 1848157 w 1848157"/>
                <a:gd name="connsiteY1" fmla="*/ 0 h 1161427"/>
                <a:gd name="connsiteX2" fmla="*/ 1848157 w 1848157"/>
                <a:gd name="connsiteY2" fmla="*/ 1161427 h 1161427"/>
                <a:gd name="connsiteX3" fmla="*/ 0 w 1848157"/>
                <a:gd name="connsiteY3" fmla="*/ 1161427 h 1161427"/>
                <a:gd name="connsiteX4" fmla="*/ 0 w 1848157"/>
                <a:gd name="connsiteY4" fmla="*/ 0 h 1161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8157" h="1161427">
                  <a:moveTo>
                    <a:pt x="0" y="0"/>
                  </a:moveTo>
                  <a:lnTo>
                    <a:pt x="1848157" y="0"/>
                  </a:lnTo>
                  <a:lnTo>
                    <a:pt x="1848157" y="1161427"/>
                  </a:lnTo>
                  <a:lnTo>
                    <a:pt x="0" y="11614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</p:spPr>
          <p:style>
            <a:lnRef idx="1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1">
                <a:alpha val="4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39681" tIns="76200" rIns="76200" bIns="76200" numCol="1" spcCol="1270" anchor="ctr" anchorCtr="0">
              <a:noAutofit/>
            </a:bodyPr>
            <a:lstStyle/>
            <a:p>
              <a:pPr marL="0" lvl="0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" b="1" kern="1200" spc="-70" dirty="0" err="1"/>
                <a:t>Igikorwa</a:t>
              </a:r>
              <a:r>
                <a:rPr lang="en" b="1" kern="1200" spc="-70" dirty="0"/>
                <a:t> </a:t>
              </a:r>
              <a:r>
                <a:rPr lang="en" b="1" kern="1200" spc="-70" dirty="0" err="1"/>
                <a:t>kidasanzwe</a:t>
              </a:r>
              <a:r>
                <a:rPr lang="en" b="1" kern="1200" spc="-70" dirty="0"/>
                <a:t> (1 </a:t>
              </a:r>
              <a:r>
                <a:rPr lang="en" b="1" spc="-70" dirty="0" err="1"/>
                <a:t>Abami</a:t>
              </a:r>
              <a:r>
                <a:rPr lang="en" b="1" kern="1200" spc="-70" dirty="0"/>
                <a:t> 13:3)</a:t>
              </a:r>
              <a:endParaRPr lang="es-ES" kern="1200" spc="-70" dirty="0"/>
            </a:p>
          </p:txBody>
        </p:sp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BF915D9F-B31D-F85D-731C-A607BA578C20}"/>
                </a:ext>
              </a:extLst>
            </p:cNvPr>
            <p:cNvSpPr/>
            <p:nvPr/>
          </p:nvSpPr>
          <p:spPr>
            <a:xfrm>
              <a:off x="84212" y="1861033"/>
              <a:ext cx="1022075" cy="1362067"/>
            </a:xfrm>
            <a:prstGeom prst="rect">
              <a:avLst/>
            </a:prstGeom>
            <a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3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dk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s-ES"/>
            </a:p>
          </p:txBody>
        </p:sp>
      </p:grpSp>
      <p:grpSp>
        <p:nvGrpSpPr>
          <p:cNvPr id="24" name="Grupo 23">
            <a:extLst>
              <a:ext uri="{FF2B5EF4-FFF2-40B4-BE49-F238E27FC236}">
                <a16:creationId xmlns:a16="http://schemas.microsoft.com/office/drawing/2014/main" id="{5FD581DE-9BC7-0C8A-B145-17CD02B0855B}"/>
              </a:ext>
            </a:extLst>
          </p:cNvPr>
          <p:cNvGrpSpPr/>
          <p:nvPr/>
        </p:nvGrpSpPr>
        <p:grpSpPr>
          <a:xfrm>
            <a:off x="2517614" y="1861641"/>
            <a:ext cx="2366028" cy="1369584"/>
            <a:chOff x="2517614" y="1861641"/>
            <a:chExt cx="2366028" cy="1369584"/>
          </a:xfrm>
        </p:grpSpPr>
        <p:sp>
          <p:nvSpPr>
            <p:cNvPr id="13" name="Forma libre: forma 12">
              <a:extLst>
                <a:ext uri="{FF2B5EF4-FFF2-40B4-BE49-F238E27FC236}">
                  <a16:creationId xmlns:a16="http://schemas.microsoft.com/office/drawing/2014/main" id="{0D1D8166-B2BC-FCF9-0B7F-58A262100318}"/>
                </a:ext>
              </a:extLst>
            </p:cNvPr>
            <p:cNvSpPr/>
            <p:nvPr/>
          </p:nvSpPr>
          <p:spPr>
            <a:xfrm>
              <a:off x="3189053" y="1866859"/>
              <a:ext cx="1694589" cy="1364366"/>
            </a:xfrm>
            <a:custGeom>
              <a:avLst/>
              <a:gdLst>
                <a:gd name="connsiteX0" fmla="*/ 0 w 1844395"/>
                <a:gd name="connsiteY0" fmla="*/ 0 h 1157443"/>
                <a:gd name="connsiteX1" fmla="*/ 1844395 w 1844395"/>
                <a:gd name="connsiteY1" fmla="*/ 0 h 1157443"/>
                <a:gd name="connsiteX2" fmla="*/ 1844395 w 1844395"/>
                <a:gd name="connsiteY2" fmla="*/ 1157443 h 1157443"/>
                <a:gd name="connsiteX3" fmla="*/ 0 w 1844395"/>
                <a:gd name="connsiteY3" fmla="*/ 1157443 h 1157443"/>
                <a:gd name="connsiteX4" fmla="*/ 0 w 1844395"/>
                <a:gd name="connsiteY4" fmla="*/ 0 h 1157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4395" h="1157443">
                  <a:moveTo>
                    <a:pt x="0" y="0"/>
                  </a:moveTo>
                  <a:lnTo>
                    <a:pt x="1844395" y="0"/>
                  </a:lnTo>
                  <a:lnTo>
                    <a:pt x="1844395" y="1157443"/>
                  </a:lnTo>
                  <a:lnTo>
                    <a:pt x="0" y="11574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</p:spPr>
          <p:style>
            <a:lnRef idx="1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1">
                <a:alpha val="4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39404" tIns="76200" rIns="76200" bIns="76200" numCol="1" spcCol="1270" anchor="ctr" anchorCtr="0">
              <a:noAutofit/>
            </a:bodyPr>
            <a:lstStyle/>
            <a:p>
              <a:pPr marL="0" lvl="0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" b="1" spc="-100" dirty="0" err="1"/>
                <a:t>Igihagarariye</a:t>
              </a:r>
              <a:r>
                <a:rPr lang="en" b="1" spc="-70" dirty="0"/>
                <a:t> </a:t>
              </a:r>
              <a:r>
                <a:rPr lang="en" b="1" spc="-70" dirty="0" err="1"/>
                <a:t>ikintu</a:t>
              </a:r>
              <a:r>
                <a:rPr lang="en" b="1" spc="-70" dirty="0"/>
                <a:t> </a:t>
              </a:r>
              <a:r>
                <a:rPr lang="en" b="1" spc="-70" dirty="0" err="1"/>
                <a:t>runaka</a:t>
              </a:r>
              <a:br>
                <a:rPr lang="es-ES" b="1" kern="1200" dirty="0"/>
              </a:br>
              <a:r>
                <a:rPr lang="en" b="1" kern="1200" dirty="0"/>
                <a:t>(</a:t>
              </a:r>
              <a:r>
                <a:rPr lang="en" b="1" dirty="0" err="1"/>
                <a:t>Itangiriro</a:t>
              </a:r>
              <a:r>
                <a:rPr lang="en" b="1" kern="1200" dirty="0"/>
                <a:t> 9:13)</a:t>
              </a:r>
              <a:endParaRPr lang="es-ES" kern="1200" dirty="0"/>
            </a:p>
          </p:txBody>
        </p:sp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F1302451-25C8-601A-78B5-6C9B19B361E5}"/>
                </a:ext>
              </a:extLst>
            </p:cNvPr>
            <p:cNvSpPr/>
            <p:nvPr/>
          </p:nvSpPr>
          <p:spPr>
            <a:xfrm>
              <a:off x="2517614" y="1861641"/>
              <a:ext cx="1020786" cy="1360344"/>
            </a:xfrm>
            <a:prstGeom prst="rect">
              <a:avLst/>
            </a:prstGeom>
            <a:blipFill rotWithShape="1">
              <a:blip r:embed="rId4" cstate="hq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t="-7000" b="-7000"/>
              </a:stretch>
            </a:blip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3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dk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s-ES" dirty="0"/>
            </a:p>
          </p:txBody>
        </p:sp>
      </p:grpSp>
      <p:grpSp>
        <p:nvGrpSpPr>
          <p:cNvPr id="23" name="Grupo 22">
            <a:extLst>
              <a:ext uri="{FF2B5EF4-FFF2-40B4-BE49-F238E27FC236}">
                <a16:creationId xmlns:a16="http://schemas.microsoft.com/office/drawing/2014/main" id="{CD2A3CBD-2410-EC68-70A9-7B1A16D8E02F}"/>
              </a:ext>
            </a:extLst>
          </p:cNvPr>
          <p:cNvGrpSpPr/>
          <p:nvPr/>
        </p:nvGrpSpPr>
        <p:grpSpPr>
          <a:xfrm>
            <a:off x="4949727" y="1865266"/>
            <a:ext cx="2424393" cy="1352800"/>
            <a:chOff x="4949727" y="1865266"/>
            <a:chExt cx="2424393" cy="1352800"/>
          </a:xfrm>
        </p:grpSpPr>
        <p:sp>
          <p:nvSpPr>
            <p:cNvPr id="15" name="Forma libre: forma 14">
              <a:extLst>
                <a:ext uri="{FF2B5EF4-FFF2-40B4-BE49-F238E27FC236}">
                  <a16:creationId xmlns:a16="http://schemas.microsoft.com/office/drawing/2014/main" id="{CB60D68B-6838-1997-9807-6F2437053877}"/>
                </a:ext>
              </a:extLst>
            </p:cNvPr>
            <p:cNvSpPr/>
            <p:nvPr/>
          </p:nvSpPr>
          <p:spPr>
            <a:xfrm>
              <a:off x="5620350" y="1866859"/>
              <a:ext cx="1753770" cy="1351207"/>
            </a:xfrm>
            <a:custGeom>
              <a:avLst/>
              <a:gdLst>
                <a:gd name="connsiteX0" fmla="*/ 0 w 1829073"/>
                <a:gd name="connsiteY0" fmla="*/ 0 h 1146279"/>
                <a:gd name="connsiteX1" fmla="*/ 1829073 w 1829073"/>
                <a:gd name="connsiteY1" fmla="*/ 0 h 1146279"/>
                <a:gd name="connsiteX2" fmla="*/ 1829073 w 1829073"/>
                <a:gd name="connsiteY2" fmla="*/ 1146279 h 1146279"/>
                <a:gd name="connsiteX3" fmla="*/ 0 w 1829073"/>
                <a:gd name="connsiteY3" fmla="*/ 1146279 h 1146279"/>
                <a:gd name="connsiteX4" fmla="*/ 0 w 1829073"/>
                <a:gd name="connsiteY4" fmla="*/ 0 h 1146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9073" h="1146279">
                  <a:moveTo>
                    <a:pt x="0" y="0"/>
                  </a:moveTo>
                  <a:lnTo>
                    <a:pt x="1829073" y="0"/>
                  </a:lnTo>
                  <a:lnTo>
                    <a:pt x="1829073" y="1146279"/>
                  </a:lnTo>
                  <a:lnTo>
                    <a:pt x="0" y="11462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1">
                <a:alpha val="4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37739" tIns="76200" rIns="76200" bIns="76200" numCol="1" spcCol="1270" anchor="ctr" anchorCtr="0">
              <a:noAutofit/>
            </a:bodyPr>
            <a:lstStyle/>
            <a:p>
              <a:pPr marL="0" lvl="0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" b="1" spc="-100" dirty="0" err="1"/>
                <a:t>Ikirango</a:t>
              </a:r>
              <a:r>
                <a:rPr lang="en" b="1" kern="1200" dirty="0"/>
                <a:t> </a:t>
              </a:r>
              <a:r>
                <a:rPr lang="en" b="1" kern="1200" dirty="0" err="1"/>
                <a:t>cyo</a:t>
              </a:r>
              <a:r>
                <a:rPr lang="en" b="1" kern="1200" dirty="0"/>
                <a:t> </a:t>
              </a:r>
              <a:r>
                <a:rPr lang="en" b="1" kern="1200" dirty="0" err="1"/>
                <a:t>kuburira</a:t>
              </a:r>
              <a:r>
                <a:rPr lang="en" b="1" kern="1200" dirty="0"/>
                <a:t> (Kuva 12:13)</a:t>
              </a:r>
              <a:endParaRPr lang="es-ES" kern="1200" dirty="0"/>
            </a:p>
          </p:txBody>
        </p:sp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B7E29DFF-B7A1-069B-AC30-85D6A5284602}"/>
                </a:ext>
              </a:extLst>
            </p:cNvPr>
            <p:cNvSpPr/>
            <p:nvPr/>
          </p:nvSpPr>
          <p:spPr>
            <a:xfrm>
              <a:off x="4949727" y="1865266"/>
              <a:ext cx="1013067" cy="1350057"/>
            </a:xfrm>
            <a:prstGeom prst="rect">
              <a:avLst/>
            </a:prstGeom>
            <a:blipFill rotWithShape="1"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3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dk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s-ES"/>
            </a:p>
          </p:txBody>
        </p:sp>
      </p:grpSp>
      <p:grpSp>
        <p:nvGrpSpPr>
          <p:cNvPr id="22" name="Grupo 21">
            <a:extLst>
              <a:ext uri="{FF2B5EF4-FFF2-40B4-BE49-F238E27FC236}">
                <a16:creationId xmlns:a16="http://schemas.microsoft.com/office/drawing/2014/main" id="{6605A4DA-0CD4-3F1A-2884-5082D14C1FBA}"/>
              </a:ext>
            </a:extLst>
          </p:cNvPr>
          <p:cNvGrpSpPr/>
          <p:nvPr/>
        </p:nvGrpSpPr>
        <p:grpSpPr>
          <a:xfrm>
            <a:off x="7374121" y="1865266"/>
            <a:ext cx="2424393" cy="1350057"/>
            <a:chOff x="7374121" y="1865266"/>
            <a:chExt cx="2424393" cy="1350057"/>
          </a:xfrm>
        </p:grpSpPr>
        <p:sp>
          <p:nvSpPr>
            <p:cNvPr id="17" name="Forma libre: forma 16">
              <a:extLst>
                <a:ext uri="{FF2B5EF4-FFF2-40B4-BE49-F238E27FC236}">
                  <a16:creationId xmlns:a16="http://schemas.microsoft.com/office/drawing/2014/main" id="{4516A642-64F6-5E3A-F96E-69E710E3973A}"/>
                </a:ext>
              </a:extLst>
            </p:cNvPr>
            <p:cNvSpPr/>
            <p:nvPr/>
          </p:nvSpPr>
          <p:spPr>
            <a:xfrm>
              <a:off x="8037569" y="1866859"/>
              <a:ext cx="1760945" cy="1348464"/>
            </a:xfrm>
            <a:custGeom>
              <a:avLst/>
              <a:gdLst>
                <a:gd name="connsiteX0" fmla="*/ 0 w 1827749"/>
                <a:gd name="connsiteY0" fmla="*/ 0 h 1143952"/>
                <a:gd name="connsiteX1" fmla="*/ 1827749 w 1827749"/>
                <a:gd name="connsiteY1" fmla="*/ 0 h 1143952"/>
                <a:gd name="connsiteX2" fmla="*/ 1827749 w 1827749"/>
                <a:gd name="connsiteY2" fmla="*/ 1143952 h 1143952"/>
                <a:gd name="connsiteX3" fmla="*/ 0 w 1827749"/>
                <a:gd name="connsiteY3" fmla="*/ 1143952 h 1143952"/>
                <a:gd name="connsiteX4" fmla="*/ 0 w 1827749"/>
                <a:gd name="connsiteY4" fmla="*/ 0 h 1143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7749" h="1143952">
                  <a:moveTo>
                    <a:pt x="0" y="0"/>
                  </a:moveTo>
                  <a:lnTo>
                    <a:pt x="1827749" y="0"/>
                  </a:lnTo>
                  <a:lnTo>
                    <a:pt x="1827749" y="1143952"/>
                  </a:lnTo>
                  <a:lnTo>
                    <a:pt x="0" y="11439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</p:spPr>
          <p:style>
            <a:lnRef idx="1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1">
                <a:alpha val="4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37739" tIns="76200" rIns="76200" bIns="76200" numCol="1" spcCol="1270" anchor="ctr" anchorCtr="0">
              <a:noAutofit/>
            </a:bodyPr>
            <a:lstStyle/>
            <a:p>
              <a:pPr marL="0" lvl="0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" b="1" kern="1200" spc="-140" dirty="0" err="1"/>
                <a:t>Ikintu</a:t>
              </a:r>
              <a:r>
                <a:rPr lang="en" b="1" kern="1200" spc="-140" dirty="0"/>
                <a:t> </a:t>
              </a:r>
              <a:r>
                <a:rPr lang="en" b="1" kern="1200" spc="-140" dirty="0" err="1"/>
                <a:t>kihariye</a:t>
              </a:r>
              <a:r>
                <a:rPr lang="en" b="1" kern="1200" spc="-140" dirty="0"/>
                <a:t> </a:t>
              </a:r>
              <a:r>
                <a:rPr lang="en" b="1" kern="1200" spc="-140" dirty="0" err="1"/>
                <a:t>kiranga</a:t>
              </a:r>
              <a:r>
                <a:rPr lang="en" b="1" kern="1200" spc="-140" dirty="0"/>
                <a:t> kanaka (</a:t>
              </a:r>
              <a:r>
                <a:rPr lang="en" b="1" kern="1200" spc="-140" dirty="0" err="1"/>
                <a:t>Ezekiyeli</a:t>
              </a:r>
              <a:r>
                <a:rPr lang="en" b="1" kern="1200" spc="-140" dirty="0"/>
                <a:t> 20:20)</a:t>
              </a:r>
              <a:endParaRPr lang="es-ES" kern="1200" spc="-140" dirty="0"/>
            </a:p>
          </p:txBody>
        </p:sp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F9AD51C1-7962-05EF-2426-5684ACBF3899}"/>
                </a:ext>
              </a:extLst>
            </p:cNvPr>
            <p:cNvSpPr/>
            <p:nvPr/>
          </p:nvSpPr>
          <p:spPr>
            <a:xfrm>
              <a:off x="7374121" y="1865266"/>
              <a:ext cx="1013067" cy="1350057"/>
            </a:xfrm>
            <a:prstGeom prst="rect">
              <a:avLst/>
            </a:prstGeom>
            <a:blipFill rotWithShape="1"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3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dk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s-ES"/>
            </a:p>
          </p:txBody>
        </p:sp>
      </p:grpSp>
      <p:grpSp>
        <p:nvGrpSpPr>
          <p:cNvPr id="21" name="Grupo 20">
            <a:extLst>
              <a:ext uri="{FF2B5EF4-FFF2-40B4-BE49-F238E27FC236}">
                <a16:creationId xmlns:a16="http://schemas.microsoft.com/office/drawing/2014/main" id="{B8FA4016-2674-40E6-1C9E-DC334F757A81}"/>
              </a:ext>
            </a:extLst>
          </p:cNvPr>
          <p:cNvGrpSpPr/>
          <p:nvPr/>
        </p:nvGrpSpPr>
        <p:grpSpPr>
          <a:xfrm>
            <a:off x="9798514" y="1865266"/>
            <a:ext cx="2333175" cy="1365960"/>
            <a:chOff x="9798514" y="1865266"/>
            <a:chExt cx="2333175" cy="1365960"/>
          </a:xfrm>
        </p:grpSpPr>
        <p:sp>
          <p:nvSpPr>
            <p:cNvPr id="19" name="Forma libre: forma 18">
              <a:extLst>
                <a:ext uri="{FF2B5EF4-FFF2-40B4-BE49-F238E27FC236}">
                  <a16:creationId xmlns:a16="http://schemas.microsoft.com/office/drawing/2014/main" id="{58255379-E3FF-FF42-E8EB-EDC65DCF0C98}"/>
                </a:ext>
              </a:extLst>
            </p:cNvPr>
            <p:cNvSpPr/>
            <p:nvPr/>
          </p:nvSpPr>
          <p:spPr>
            <a:xfrm>
              <a:off x="10453572" y="1866860"/>
              <a:ext cx="1678117" cy="1364366"/>
            </a:xfrm>
            <a:custGeom>
              <a:avLst/>
              <a:gdLst>
                <a:gd name="connsiteX0" fmla="*/ 0 w 1826467"/>
                <a:gd name="connsiteY0" fmla="*/ 0 h 1218157"/>
                <a:gd name="connsiteX1" fmla="*/ 1826467 w 1826467"/>
                <a:gd name="connsiteY1" fmla="*/ 0 h 1218157"/>
                <a:gd name="connsiteX2" fmla="*/ 1826467 w 1826467"/>
                <a:gd name="connsiteY2" fmla="*/ 1218157 h 1218157"/>
                <a:gd name="connsiteX3" fmla="*/ 0 w 1826467"/>
                <a:gd name="connsiteY3" fmla="*/ 1218157 h 1218157"/>
                <a:gd name="connsiteX4" fmla="*/ 0 w 1826467"/>
                <a:gd name="connsiteY4" fmla="*/ 0 h 1218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6467" h="1218157">
                  <a:moveTo>
                    <a:pt x="0" y="0"/>
                  </a:moveTo>
                  <a:lnTo>
                    <a:pt x="1826467" y="0"/>
                  </a:lnTo>
                  <a:lnTo>
                    <a:pt x="1826467" y="1218157"/>
                  </a:lnTo>
                  <a:lnTo>
                    <a:pt x="0" y="12181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0C1"/>
            </a:solidFill>
          </p:spPr>
          <p:style>
            <a:lnRef idx="1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1">
                <a:alpha val="4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37739" tIns="76200" rIns="76200" bIns="76200" numCol="1" spcCol="1270" anchor="ctr" anchorCtr="0">
              <a:noAutofit/>
            </a:bodyPr>
            <a:lstStyle/>
            <a:p>
              <a:pPr marL="0" lvl="0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" b="1" kern="1200" dirty="0" err="1"/>
                <a:t>Urwibutso</a:t>
              </a:r>
              <a:r>
                <a:rPr lang="en" b="1" kern="1200" dirty="0"/>
                <a:t> (</a:t>
              </a:r>
              <a:r>
                <a:rPr lang="en" b="1" kern="1200" dirty="0" err="1"/>
                <a:t>Itangiriro</a:t>
              </a:r>
              <a:r>
                <a:rPr lang="en" b="1" kern="1200" dirty="0"/>
                <a:t> 28:18)</a:t>
              </a:r>
              <a:endParaRPr lang="es-ES" kern="1200" dirty="0"/>
            </a:p>
          </p:txBody>
        </p:sp>
        <p:sp>
          <p:nvSpPr>
            <p:cNvPr id="20" name="Rectángulo 19">
              <a:extLst>
                <a:ext uri="{FF2B5EF4-FFF2-40B4-BE49-F238E27FC236}">
                  <a16:creationId xmlns:a16="http://schemas.microsoft.com/office/drawing/2014/main" id="{A83EEF63-BC30-2CA5-DE0E-FE773D30DAEB}"/>
                </a:ext>
              </a:extLst>
            </p:cNvPr>
            <p:cNvSpPr/>
            <p:nvPr/>
          </p:nvSpPr>
          <p:spPr>
            <a:xfrm>
              <a:off x="9798514" y="1865266"/>
              <a:ext cx="1013067" cy="1350057"/>
            </a:xfrm>
            <a:prstGeom prst="rect">
              <a:avLst/>
            </a:prstGeom>
            <a:blipFill rotWithShape="1">
              <a:blip r:embed="rId8" cstate="email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rgbClr val="C89800"/>
              </a:solidFill>
            </a:ln>
          </p:spPr>
          <p:style>
            <a:lnRef idx="3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dk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s-ES"/>
            </a:p>
          </p:txBody>
        </p:sp>
      </p:grpSp>
      <p:sp>
        <p:nvSpPr>
          <p:cNvPr id="7" name="CuadroTexto 6">
            <a:extLst>
              <a:ext uri="{FF2B5EF4-FFF2-40B4-BE49-F238E27FC236}">
                <a16:creationId xmlns:a16="http://schemas.microsoft.com/office/drawing/2014/main" id="{0BA2DA80-26A1-D87D-AF1A-236BE048D0FC}"/>
              </a:ext>
            </a:extLst>
          </p:cNvPr>
          <p:cNvSpPr txBox="1"/>
          <p:nvPr/>
        </p:nvSpPr>
        <p:spPr>
          <a:xfrm>
            <a:off x="133350" y="3412391"/>
            <a:ext cx="6896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spc="-70" dirty="0" err="1"/>
              <a:t>Amabuye</a:t>
            </a:r>
            <a:r>
              <a:rPr lang="en-GB" sz="2000" b="1" spc="-70" dirty="0"/>
              <a:t> 12 </a:t>
            </a:r>
            <a:r>
              <a:rPr lang="en-GB" sz="2000" b="1" spc="-70" dirty="0" err="1"/>
              <a:t>yakuwe</a:t>
            </a:r>
            <a:r>
              <a:rPr lang="en-GB" sz="2000" b="1" spc="-70" dirty="0"/>
              <a:t> muri </a:t>
            </a:r>
            <a:r>
              <a:rPr lang="en-GB" sz="2000" b="1" spc="-70" dirty="0" err="1"/>
              <a:t>Yorodani</a:t>
            </a:r>
            <a:r>
              <a:rPr lang="en-GB" sz="2000" b="1" spc="-70" dirty="0"/>
              <a:t>, maze </a:t>
            </a:r>
            <a:r>
              <a:rPr lang="en-GB" sz="2000" b="1" spc="-70" dirty="0" err="1"/>
              <a:t>Yosuwa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akayashinga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nk’ikimenyetso</a:t>
            </a:r>
            <a:r>
              <a:rPr lang="en-GB" sz="2000" b="1" spc="-70" dirty="0"/>
              <a:t>, </a:t>
            </a:r>
            <a:r>
              <a:rPr lang="en-GB" sz="2000" b="1" spc="-70" dirty="0" err="1"/>
              <a:t>ari</a:t>
            </a:r>
            <a:r>
              <a:rPr lang="en-GB" sz="2000" b="1" spc="-70" dirty="0"/>
              <a:t> muri </a:t>
            </a:r>
            <a:r>
              <a:rPr lang="en-GB" sz="2000" b="1" spc="-70" dirty="0" err="1"/>
              <a:t>ruriya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rugero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ruheruka</a:t>
            </a:r>
            <a:r>
              <a:rPr lang="en-GB" sz="2000" b="1" spc="-70" dirty="0"/>
              <a:t>: </a:t>
            </a:r>
            <a:r>
              <a:rPr lang="en-GB" sz="2000" b="1" spc="-70" dirty="0" err="1"/>
              <a:t>urwibutso</a:t>
            </a:r>
            <a:r>
              <a:rPr lang="en" sz="2000" b="1" spc="-70" dirty="0"/>
              <a:t>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83E4246-8532-C88A-6FC8-F4885DF702C1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73938" y="3469422"/>
            <a:ext cx="5035474" cy="320992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185CEAC1-AD89-F10C-1F28-A1FFCE497BF2}"/>
              </a:ext>
            </a:extLst>
          </p:cNvPr>
          <p:cNvSpPr txBox="1"/>
          <p:nvPr/>
        </p:nvSpPr>
        <p:spPr>
          <a:xfrm>
            <a:off x="152400" y="5120551"/>
            <a:ext cx="689610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spc="-70" dirty="0" err="1"/>
              <a:t>Ibisekuru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bishya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byagombaga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kumenya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icyo</a:t>
            </a:r>
            <a:r>
              <a:rPr lang="en-GB" sz="2000" b="1" spc="-70" dirty="0"/>
              <a:t> Imana </a:t>
            </a:r>
            <a:r>
              <a:rPr lang="en-GB" sz="2000" b="1" spc="-70" dirty="0" err="1"/>
              <a:t>yakoze</a:t>
            </a:r>
            <a:r>
              <a:rPr lang="en-GB" sz="2000" b="1" spc="-70" dirty="0"/>
              <a:t>. Kwizera </a:t>
            </a:r>
            <a:r>
              <a:rPr lang="en-GB" sz="2000" b="1" spc="-70" dirty="0" err="1"/>
              <a:t>kwabo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kwagombaga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gushingira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ku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bitangaje</a:t>
            </a:r>
            <a:r>
              <a:rPr lang="en-GB" sz="2000" b="1" spc="-70" dirty="0"/>
              <a:t> Imana </a:t>
            </a:r>
            <a:r>
              <a:rPr lang="en-GB" sz="2000" b="1" spc="-70" dirty="0" err="1"/>
              <a:t>yakoze</a:t>
            </a:r>
            <a:r>
              <a:rPr lang="en-GB" sz="2000" b="1" spc="-70" dirty="0"/>
              <a:t>. </a:t>
            </a:r>
            <a:r>
              <a:rPr lang="en-GB" sz="2000" b="1" spc="-70" dirty="0" err="1"/>
              <a:t>Byari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inshingano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z’ababyeyi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guha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ubwo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bumenyi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abana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babo</a:t>
            </a:r>
            <a:r>
              <a:rPr lang="en-GB" sz="2000" b="1" spc="-70" dirty="0"/>
              <a:t> (</a:t>
            </a:r>
            <a:r>
              <a:rPr lang="en-GB" sz="2000" b="1" spc="-70" dirty="0" err="1"/>
              <a:t>Gutegeka</a:t>
            </a:r>
            <a:r>
              <a:rPr lang="en-GB" sz="2000" b="1" spc="-70" dirty="0"/>
              <a:t> 4:9). </a:t>
            </a:r>
            <a:r>
              <a:rPr lang="en-GB" sz="2000" b="1" spc="-70" dirty="0" err="1"/>
              <a:t>Kubw’ubwo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bumenyi</a:t>
            </a:r>
            <a:r>
              <a:rPr lang="en-GB" sz="2000" b="1" spc="-70" dirty="0"/>
              <a:t>, buri </a:t>
            </a:r>
            <a:r>
              <a:rPr lang="en-GB" sz="2000" b="1" spc="-70" dirty="0" err="1"/>
              <a:t>wese</a:t>
            </a:r>
            <a:r>
              <a:rPr lang="en-GB" sz="2000" b="1" spc="-70" dirty="0"/>
              <a:t> muri </a:t>
            </a:r>
            <a:r>
              <a:rPr lang="en-GB" sz="2000" b="1" spc="-70" dirty="0" err="1"/>
              <a:t>twe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agomba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kubaho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kubwo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kwizera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kwe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ubwe</a:t>
            </a:r>
            <a:r>
              <a:rPr lang="en" sz="2000" b="1" spc="-70" dirty="0"/>
              <a:t>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0F53E23-62AC-9185-B623-A662D735B334}"/>
              </a:ext>
            </a:extLst>
          </p:cNvPr>
          <p:cNvSpPr txBox="1"/>
          <p:nvPr/>
        </p:nvSpPr>
        <p:spPr>
          <a:xfrm>
            <a:off x="152400" y="4120277"/>
            <a:ext cx="687705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Ikirenze</a:t>
            </a:r>
            <a:r>
              <a:rPr lang="en-GB" sz="2000" b="1" dirty="0"/>
              <a:t> </a:t>
            </a:r>
            <a:r>
              <a:rPr lang="en-GB" sz="2000" b="1" dirty="0" err="1"/>
              <a:t>kwibuka</a:t>
            </a:r>
            <a:r>
              <a:rPr lang="en-GB" sz="2000" b="1" dirty="0"/>
              <a:t> </a:t>
            </a:r>
            <a:r>
              <a:rPr lang="en-GB" sz="2000" b="1" dirty="0" err="1"/>
              <a:t>ahahise</a:t>
            </a:r>
            <a:r>
              <a:rPr lang="en-GB" sz="2000" b="1" dirty="0"/>
              <a:t> </a:t>
            </a:r>
            <a:r>
              <a:rPr lang="en-GB" sz="2000" b="1" dirty="0" err="1"/>
              <a:t>ubwabyo</a:t>
            </a:r>
            <a:r>
              <a:rPr lang="en-GB" sz="2000" b="1" dirty="0"/>
              <a:t>, </a:t>
            </a:r>
            <a:r>
              <a:rPr lang="en-GB" sz="2000" b="1" dirty="0" err="1"/>
              <a:t>ni</a:t>
            </a:r>
            <a:r>
              <a:rPr lang="en-GB" sz="2000" b="1" dirty="0"/>
              <a:t> </a:t>
            </a:r>
            <a:r>
              <a:rPr lang="en-GB" sz="2000" b="1" dirty="0" err="1"/>
              <a:t>iyihe</a:t>
            </a:r>
            <a:r>
              <a:rPr lang="en-GB" sz="2000" b="1" dirty="0"/>
              <a:t> </a:t>
            </a:r>
            <a:r>
              <a:rPr lang="en-GB" sz="2000" b="1" dirty="0" err="1"/>
              <a:t>ntego</a:t>
            </a:r>
            <a:r>
              <a:rPr lang="en-GB" sz="2000" b="1" dirty="0"/>
              <a:t> Imana </a:t>
            </a:r>
            <a:r>
              <a:rPr lang="en-GB" sz="2000" b="1" dirty="0" err="1"/>
              <a:t>yatekerezaga</a:t>
            </a:r>
            <a:r>
              <a:rPr lang="en-GB" sz="2000" b="1" dirty="0"/>
              <a:t> </a:t>
            </a:r>
            <a:r>
              <a:rPr lang="en-GB" sz="2000" b="1" dirty="0" err="1"/>
              <a:t>igihe</a:t>
            </a:r>
            <a:r>
              <a:rPr lang="en-GB" sz="2000" b="1" dirty="0"/>
              <a:t> </a:t>
            </a:r>
            <a:r>
              <a:rPr lang="en-GB" sz="2000" b="1" dirty="0" err="1"/>
              <a:t>yasabaga</a:t>
            </a:r>
            <a:r>
              <a:rPr lang="en-GB" sz="2000" b="1" dirty="0"/>
              <a:t> ko </a:t>
            </a:r>
            <a:r>
              <a:rPr lang="en-GB" sz="2000" b="1" dirty="0" err="1"/>
              <a:t>bashinga</a:t>
            </a:r>
            <a:r>
              <a:rPr lang="en-GB" sz="2000" b="1" dirty="0"/>
              <a:t> </a:t>
            </a:r>
            <a:r>
              <a:rPr lang="en-GB" sz="2000" b="1" dirty="0" err="1"/>
              <a:t>ayo</a:t>
            </a:r>
            <a:r>
              <a:rPr lang="en-GB" sz="2000" b="1" dirty="0"/>
              <a:t> </a:t>
            </a:r>
            <a:r>
              <a:rPr lang="en-GB" sz="2000" b="1" dirty="0" err="1"/>
              <a:t>mabuye</a:t>
            </a:r>
            <a:r>
              <a:rPr lang="en-GB" sz="2000" b="1" dirty="0"/>
              <a:t> (</a:t>
            </a:r>
            <a:r>
              <a:rPr lang="en-GB" sz="2000" b="1" dirty="0" err="1"/>
              <a:t>Yosuwa</a:t>
            </a:r>
            <a:r>
              <a:rPr lang="en-GB" sz="2000" b="1" dirty="0"/>
              <a:t> 4:6–7</a:t>
            </a:r>
            <a:r>
              <a:rPr lang="en" sz="2000" b="1" dirty="0"/>
              <a:t>)?</a:t>
            </a:r>
          </a:p>
        </p:txBody>
      </p:sp>
    </p:spTree>
    <p:extLst>
      <p:ext uri="{BB962C8B-B14F-4D97-AF65-F5344CB8AC3E}">
        <p14:creationId xmlns:p14="http://schemas.microsoft.com/office/powerpoint/2010/main" val="25183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6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5A1D611-BBA3-0BE5-9E26-898D6542D4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Un par de personas de pie en la calle&#10;&#10;El contenido generado por IA puede ser incorrecto.">
            <a:extLst>
              <a:ext uri="{FF2B5EF4-FFF2-40B4-BE49-F238E27FC236}">
                <a16:creationId xmlns:a16="http://schemas.microsoft.com/office/drawing/2014/main" id="{47B217E0-07F3-531A-C108-BFC5CC3EA218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9875" y="4472208"/>
            <a:ext cx="1585560" cy="2060423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gradFill flip="none" rotWithShape="1">
              <a:gsLst>
                <a:gs pos="0">
                  <a:srgbClr val="FFFF00"/>
                </a:gs>
                <a:gs pos="47000">
                  <a:srgbClr val="FFFF00"/>
                </a:gs>
                <a:gs pos="83000">
                  <a:schemeClr val="accent4"/>
                </a:gs>
                <a:gs pos="100000">
                  <a:schemeClr val="accent4"/>
                </a:gs>
              </a:gsLst>
              <a:lin ang="8100000" scaled="1"/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2C000A15-7C5F-B7D0-5E47-0A0F98F62E82}"/>
              </a:ext>
            </a:extLst>
          </p:cNvPr>
          <p:cNvSpPr txBox="1"/>
          <p:nvPr/>
        </p:nvSpPr>
        <p:spPr>
          <a:xfrm>
            <a:off x="0" y="-47625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400" b="1" spc="6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dist="38100" dir="2700000" algn="tl" rotWithShape="0">
                    <a:schemeClr val="accent4"/>
                  </a:outerShdw>
                </a:effectLst>
              </a:rPr>
              <a:t>AKAGA KO KWIBAGIRWA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57D169C-540D-8A13-509E-F433C4CF0EAA}"/>
              </a:ext>
            </a:extLst>
          </p:cNvPr>
          <p:cNvSpPr txBox="1"/>
          <p:nvPr/>
        </p:nvSpPr>
        <p:spPr>
          <a:xfrm>
            <a:off x="485774" y="562272"/>
            <a:ext cx="112204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Nuko</a:t>
            </a:r>
            <a:r>
              <a:rPr lang="en-US" b="1" dirty="0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Abisirayeli</a:t>
            </a:r>
            <a:r>
              <a:rPr lang="en-US" b="1" dirty="0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bakora</a:t>
            </a:r>
            <a:r>
              <a:rPr lang="en-US" b="1" dirty="0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ibyangwa</a:t>
            </a:r>
            <a:r>
              <a:rPr lang="en-US" b="1" dirty="0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n’Uwiteka</a:t>
            </a:r>
            <a:r>
              <a:rPr lang="en-US" b="1" dirty="0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bibagirwa</a:t>
            </a:r>
            <a:r>
              <a:rPr lang="en-US" b="1" dirty="0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Uwiteka</a:t>
            </a:r>
            <a:r>
              <a:rPr lang="en-US" b="1" dirty="0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Imana </a:t>
            </a:r>
            <a:r>
              <a:rPr lang="en-US" b="1" dirty="0" err="1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yabo</a:t>
            </a:r>
            <a:r>
              <a:rPr lang="en-US" b="1" dirty="0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bakorera</a:t>
            </a:r>
            <a:r>
              <a:rPr lang="en-US" b="1" dirty="0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Bāli</a:t>
            </a:r>
            <a:r>
              <a:rPr lang="en-US" b="1" dirty="0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</a:t>
            </a:r>
            <a:r>
              <a:rPr lang="en-US" b="1" dirty="0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Asheroti</a:t>
            </a:r>
            <a:r>
              <a:rPr lang="en" b="1" dirty="0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" sz="1400" b="1" dirty="0" err="1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Abacamanza</a:t>
            </a:r>
            <a:r>
              <a:rPr lang="en" sz="1400" b="1" dirty="0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3:7)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9EBFAA3-4A3B-D9BE-B5E6-65BEC062B815}"/>
              </a:ext>
            </a:extLst>
          </p:cNvPr>
          <p:cNvSpPr txBox="1"/>
          <p:nvPr/>
        </p:nvSpPr>
        <p:spPr>
          <a:xfrm>
            <a:off x="257175" y="1381125"/>
            <a:ext cx="11934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spc="-30" dirty="0" err="1"/>
              <a:t>Ubwo</a:t>
            </a:r>
            <a:r>
              <a:rPr lang="en-GB" sz="2000" b="1" spc="-30" dirty="0"/>
              <a:t> </a:t>
            </a:r>
            <a:r>
              <a:rPr lang="en-GB" sz="2000" b="1" spc="-30" dirty="0" err="1"/>
              <a:t>Yosuwa</a:t>
            </a:r>
            <a:r>
              <a:rPr lang="en-GB" sz="2000" b="1" spc="-30" dirty="0"/>
              <a:t> </a:t>
            </a:r>
            <a:r>
              <a:rPr lang="en-GB" sz="2000" b="1" spc="-30" dirty="0" err="1"/>
              <a:t>yashingaga</a:t>
            </a:r>
            <a:r>
              <a:rPr lang="en-GB" sz="2000" b="1" spc="-30" dirty="0"/>
              <a:t> </a:t>
            </a:r>
            <a:r>
              <a:rPr lang="en-GB" sz="2000" b="1" spc="-30" dirty="0" err="1"/>
              <a:t>amabuye</a:t>
            </a:r>
            <a:r>
              <a:rPr lang="en-GB" sz="2000" b="1" spc="-30" dirty="0"/>
              <a:t> 12 </a:t>
            </a:r>
            <a:r>
              <a:rPr lang="en-GB" sz="2000" b="1" spc="-30" dirty="0" err="1"/>
              <a:t>y’urwibutso</a:t>
            </a:r>
            <a:r>
              <a:rPr lang="en-GB" sz="2000" b="1" spc="-30" dirty="0"/>
              <a:t> </a:t>
            </a:r>
            <a:r>
              <a:rPr lang="en-GB" sz="2000" b="1" spc="-30" dirty="0" err="1"/>
              <a:t>i</a:t>
            </a:r>
            <a:r>
              <a:rPr lang="en-GB" sz="2000" b="1" spc="-30" dirty="0"/>
              <a:t> </a:t>
            </a:r>
            <a:r>
              <a:rPr lang="en-GB" sz="2000" b="1" spc="-30" dirty="0" err="1"/>
              <a:t>Gilugali</a:t>
            </a:r>
            <a:r>
              <a:rPr lang="en-GB" sz="2000" b="1" spc="-30" dirty="0"/>
              <a:t>, </a:t>
            </a:r>
            <a:r>
              <a:rPr lang="en-GB" sz="2000" b="1" spc="-30" dirty="0" err="1"/>
              <a:t>yashimangiye</a:t>
            </a:r>
            <a:r>
              <a:rPr lang="en-GB" sz="2000" b="1" spc="-30" dirty="0"/>
              <a:t> </a:t>
            </a:r>
            <a:r>
              <a:rPr lang="en-GB" sz="2000" b="1" spc="-30" dirty="0" err="1"/>
              <a:t>ingingo</a:t>
            </a:r>
            <a:r>
              <a:rPr lang="en-GB" sz="2000" b="1" spc="-30" dirty="0"/>
              <a:t> </a:t>
            </a:r>
            <a:r>
              <a:rPr lang="en-GB" sz="2000" b="1" spc="-30" dirty="0" err="1"/>
              <a:t>ebyiri</a:t>
            </a:r>
            <a:r>
              <a:rPr lang="en-GB" sz="2000" b="1" spc="-30" dirty="0"/>
              <a:t> (</a:t>
            </a:r>
            <a:r>
              <a:rPr lang="en-GB" sz="2000" b="1" spc="-30" dirty="0" err="1"/>
              <a:t>Yosuwa</a:t>
            </a:r>
            <a:r>
              <a:rPr lang="en-GB" sz="2000" b="1" spc="-30" dirty="0"/>
              <a:t> 4:23</a:t>
            </a:r>
            <a:r>
              <a:rPr lang="en" sz="2000" b="1" spc="-30" dirty="0"/>
              <a:t>):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6F814F0B-81C0-8DC1-00F2-206D9504F3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94624323"/>
              </p:ext>
            </p:extLst>
          </p:nvPr>
        </p:nvGraphicFramePr>
        <p:xfrm>
          <a:off x="257175" y="1798960"/>
          <a:ext cx="11758260" cy="2419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EE958F7C-AF7F-E3CF-5155-7E4EDC6E332E}"/>
              </a:ext>
            </a:extLst>
          </p:cNvPr>
          <p:cNvSpPr txBox="1"/>
          <p:nvPr/>
        </p:nvSpPr>
        <p:spPr>
          <a:xfrm>
            <a:off x="2576513" y="4345778"/>
            <a:ext cx="61198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Igisekuru</a:t>
            </a:r>
            <a:r>
              <a:rPr lang="en-GB" sz="2000" b="1" dirty="0"/>
              <a:t> </a:t>
            </a:r>
            <a:r>
              <a:rPr lang="en-GB" sz="2000" b="1" dirty="0" err="1"/>
              <a:t>gishya</a:t>
            </a:r>
            <a:r>
              <a:rPr lang="en-GB" sz="2000" b="1" dirty="0"/>
              <a:t> </a:t>
            </a:r>
            <a:r>
              <a:rPr lang="en-GB" sz="2000" b="1" dirty="0" err="1"/>
              <a:t>cyari</a:t>
            </a:r>
            <a:r>
              <a:rPr lang="en-GB" sz="2000" b="1" dirty="0"/>
              <a:t> mu </a:t>
            </a:r>
            <a:r>
              <a:rPr lang="en-GB" sz="2000" b="1" dirty="0" err="1"/>
              <a:t>kaga</a:t>
            </a:r>
            <a:r>
              <a:rPr lang="en-GB" sz="2000" b="1" dirty="0"/>
              <a:t> ko </a:t>
            </a:r>
            <a:r>
              <a:rPr lang="en-GB" sz="2000" b="1" dirty="0" err="1"/>
              <a:t>kugwa</a:t>
            </a:r>
            <a:r>
              <a:rPr lang="en-GB" sz="2000" b="1" dirty="0"/>
              <a:t> mu </a:t>
            </a:r>
            <a:r>
              <a:rPr lang="en-GB" sz="2000" b="1" dirty="0" err="1"/>
              <a:t>makosa</a:t>
            </a:r>
            <a:r>
              <a:rPr lang="en-GB" sz="2000" b="1" dirty="0"/>
              <a:t> </a:t>
            </a:r>
            <a:r>
              <a:rPr lang="en-GB" sz="2000" b="1" dirty="0" err="1"/>
              <a:t>nk’ay’ababyeyi</a:t>
            </a:r>
            <a:r>
              <a:rPr lang="en-GB" sz="2000" b="1" dirty="0"/>
              <a:t> </a:t>
            </a:r>
            <a:r>
              <a:rPr lang="en-GB" sz="2000" b="1" dirty="0" err="1"/>
              <a:t>babo</a:t>
            </a:r>
            <a:r>
              <a:rPr lang="en-GB" sz="2000" b="1" dirty="0"/>
              <a:t>: </a:t>
            </a:r>
            <a:r>
              <a:rPr lang="en-GB" sz="2000" b="1" dirty="0" err="1"/>
              <a:t>bakibagirwa</a:t>
            </a:r>
            <a:r>
              <a:rPr lang="en-GB" sz="2000" b="1" dirty="0"/>
              <a:t> </a:t>
            </a:r>
            <a:r>
              <a:rPr lang="en-GB" sz="2000" b="1" dirty="0" err="1"/>
              <a:t>imirimo</a:t>
            </a:r>
            <a:r>
              <a:rPr lang="en-GB" sz="2000" b="1" dirty="0"/>
              <a:t> </a:t>
            </a:r>
            <a:r>
              <a:rPr lang="en-GB" sz="2000" b="1" dirty="0" err="1"/>
              <a:t>ikomeye</a:t>
            </a:r>
            <a:r>
              <a:rPr lang="en-GB" sz="2000" b="1" dirty="0"/>
              <a:t> </a:t>
            </a:r>
            <a:r>
              <a:rPr lang="en-GB" sz="2000" b="1" dirty="0" err="1"/>
              <a:t>y’Imana</a:t>
            </a:r>
            <a:r>
              <a:rPr lang="en-GB" sz="2000" b="1" dirty="0"/>
              <a:t>. </a:t>
            </a:r>
            <a:r>
              <a:rPr lang="en-GB" sz="2000" b="1" dirty="0" err="1"/>
              <a:t>Ikibabaje</a:t>
            </a:r>
            <a:r>
              <a:rPr lang="en-GB" sz="2000" b="1" dirty="0"/>
              <a:t>, </a:t>
            </a:r>
            <a:r>
              <a:rPr lang="en-GB" sz="2000" b="1" dirty="0" err="1"/>
              <a:t>nuko</a:t>
            </a:r>
            <a:r>
              <a:rPr lang="en-GB" sz="2000" b="1" dirty="0"/>
              <a:t> </a:t>
            </a:r>
            <a:r>
              <a:rPr lang="en-GB" sz="2000" b="1" dirty="0" err="1"/>
              <a:t>nabo</a:t>
            </a:r>
            <a:r>
              <a:rPr lang="en-GB" sz="2000" b="1" dirty="0"/>
              <a:t> </a:t>
            </a:r>
            <a:r>
              <a:rPr lang="en-GB" sz="2000" b="1" dirty="0" err="1"/>
              <a:t>bibagiwe</a:t>
            </a:r>
            <a:r>
              <a:rPr lang="en-GB" sz="2000" b="1" dirty="0"/>
              <a:t>, </a:t>
            </a:r>
            <a:r>
              <a:rPr lang="en-GB" sz="2000" b="1" dirty="0" err="1"/>
              <a:t>kandi</a:t>
            </a:r>
            <a:r>
              <a:rPr lang="en-GB" sz="2000" b="1" dirty="0"/>
              <a:t> </a:t>
            </a:r>
            <a:r>
              <a:rPr lang="en-GB" sz="2000" b="1" dirty="0" err="1"/>
              <a:t>birēngēra</a:t>
            </a:r>
            <a:r>
              <a:rPr lang="en-GB" sz="2000" b="1" dirty="0"/>
              <a:t> </a:t>
            </a:r>
            <a:r>
              <a:rPr lang="en-GB" sz="2000" b="1" dirty="0" err="1"/>
              <a:t>ingaruka</a:t>
            </a:r>
            <a:r>
              <a:rPr lang="en-GB" sz="2000" b="1" dirty="0"/>
              <a:t> (</a:t>
            </a:r>
            <a:r>
              <a:rPr lang="en-GB" sz="2000" b="1" dirty="0" err="1"/>
              <a:t>Abacamanza</a:t>
            </a:r>
            <a:r>
              <a:rPr lang="en-GB" sz="2000" b="1" dirty="0"/>
              <a:t> 3:7–8</a:t>
            </a:r>
            <a:r>
              <a:rPr lang="en" sz="2000" b="1" dirty="0"/>
              <a:t>).</a:t>
            </a:r>
          </a:p>
        </p:txBody>
      </p:sp>
      <p:pic>
        <p:nvPicPr>
          <p:cNvPr id="8" name="Imagen 7" descr="Un grupo de hombres posando para una foto&#10;&#10;El contenido generado por IA puede ser incorrecto.">
            <a:extLst>
              <a:ext uri="{FF2B5EF4-FFF2-40B4-BE49-F238E27FC236}">
                <a16:creationId xmlns:a16="http://schemas.microsoft.com/office/drawing/2014/main" id="{2B6F04EC-309E-F609-E150-E60837AF6336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566" y="4478554"/>
            <a:ext cx="2328510" cy="2054078"/>
          </a:xfrm>
          <a:prstGeom prst="round2DiagRect">
            <a:avLst>
              <a:gd name="adj1" fmla="val 0"/>
              <a:gd name="adj2" fmla="val 14058"/>
            </a:avLst>
          </a:prstGeom>
          <a:ln w="38100" cap="sq">
            <a:gradFill flip="none" rotWithShape="1">
              <a:gsLst>
                <a:gs pos="0">
                  <a:srgbClr val="FFFF00"/>
                </a:gs>
                <a:gs pos="47000">
                  <a:srgbClr val="FFFF00"/>
                </a:gs>
                <a:gs pos="83000">
                  <a:schemeClr val="accent4"/>
                </a:gs>
                <a:gs pos="100000">
                  <a:schemeClr val="accent4"/>
                </a:gs>
              </a:gsLst>
              <a:lin ang="2700000" scaled="1"/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40596663-F28C-81E2-BC99-544F48CA83B4}"/>
              </a:ext>
            </a:extLst>
          </p:cNvPr>
          <p:cNvSpPr txBox="1"/>
          <p:nvPr/>
        </p:nvSpPr>
        <p:spPr>
          <a:xfrm>
            <a:off x="2576513" y="5709134"/>
            <a:ext cx="759142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spc="-70" dirty="0" err="1"/>
              <a:t>Mbega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ukuntu</a:t>
            </a:r>
            <a:r>
              <a:rPr lang="en-GB" sz="2000" b="1" spc="-70" dirty="0"/>
              <a:t>, </a:t>
            </a:r>
            <a:r>
              <a:rPr lang="en-GB" sz="2000" b="1" spc="-70" dirty="0" err="1"/>
              <a:t>bityo</a:t>
            </a:r>
            <a:r>
              <a:rPr lang="en-GB" sz="2000" b="1" spc="-70" dirty="0"/>
              <a:t>, </a:t>
            </a:r>
            <a:r>
              <a:rPr lang="en-GB" sz="2000" b="1" spc="-70" dirty="0" err="1"/>
              <a:t>ari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ngombwa</a:t>
            </a:r>
            <a:r>
              <a:rPr lang="en-GB" sz="2000" b="1" spc="-70" dirty="0"/>
              <a:t> ko </a:t>
            </a:r>
            <a:r>
              <a:rPr lang="en-GB" sz="2000" b="1" spc="-70" dirty="0" err="1"/>
              <a:t>dukomeza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kwibuka</a:t>
            </a:r>
            <a:r>
              <a:rPr lang="en-GB" sz="2000" b="1" spc="-70" dirty="0"/>
              <a:t> mu </a:t>
            </a:r>
            <a:r>
              <a:rPr lang="en-GB" sz="2000" b="1" spc="-70" dirty="0" err="1"/>
              <a:t>ntekerezo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zacu</a:t>
            </a:r>
            <a:r>
              <a:rPr lang="en-GB" sz="2000" b="1" spc="-70" dirty="0"/>
              <a:t> </a:t>
            </a:r>
            <a:r>
              <a:rPr lang="en-GB" sz="2000" b="1" spc="-70" dirty="0" err="1"/>
              <a:t>uburyo</a:t>
            </a:r>
            <a:r>
              <a:rPr lang="en-GB" sz="2000" b="1" spc="-70" dirty="0"/>
              <a:t> Imana </a:t>
            </a:r>
            <a:r>
              <a:rPr lang="en-GB" sz="2000" b="1" spc="-70" dirty="0" err="1"/>
              <a:t>yitaye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ku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bakurambere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bacu</a:t>
            </a:r>
            <a:r>
              <a:rPr lang="en-GB" sz="2000" b="1" spc="-70" dirty="0"/>
              <a:t>, </a:t>
            </a:r>
            <a:r>
              <a:rPr lang="en-GB" sz="2000" b="1" spc="-70" dirty="0" err="1"/>
              <a:t>ndetse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n’ibihe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twabonye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n’amaso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yacu</a:t>
            </a:r>
            <a:r>
              <a:rPr lang="en-GB" sz="2000" b="1" spc="-70" dirty="0"/>
              <a:t> </a:t>
            </a:r>
            <a:r>
              <a:rPr lang="en-GB" sz="2000" b="1" spc="-70" dirty="0" err="1"/>
              <a:t>ukuboko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gukomeye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kw’Imana</a:t>
            </a:r>
            <a:r>
              <a:rPr lang="en" sz="2000" b="1" spc="-70" dirty="0"/>
              <a:t>!</a:t>
            </a:r>
          </a:p>
        </p:txBody>
      </p:sp>
      <p:pic>
        <p:nvPicPr>
          <p:cNvPr id="13" name="Imagen 12" descr="Grupo de personas caminando en un parque&#10;&#10;El contenido generado por IA puede ser incorrecto.">
            <a:extLst>
              <a:ext uri="{FF2B5EF4-FFF2-40B4-BE49-F238E27FC236}">
                <a16:creationId xmlns:a16="http://schemas.microsoft.com/office/drawing/2014/main" id="{08D26641-E676-1A0C-7B94-492CF03AB448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767761" y="4305300"/>
            <a:ext cx="1481136" cy="1201673"/>
          </a:xfrm>
          <a:prstGeom prst="ellipse">
            <a:avLst/>
          </a:prstGeom>
          <a:ln w="38100" cap="rnd">
            <a:solidFill>
              <a:srgbClr val="C00000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176896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DBC163E-CA53-47E2-A4F1-8FD0C1739C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graphicEl>
                                              <a:dgm id="{1DBC163E-CA53-47E2-A4F1-8FD0C1739C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graphicEl>
                                              <a:dgm id="{1DBC163E-CA53-47E2-A4F1-8FD0C1739C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graphicEl>
                                              <a:dgm id="{1DBC163E-CA53-47E2-A4F1-8FD0C1739C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900CE34-8A0F-463C-ADF3-D4EF6BF119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graphicEl>
                                              <a:dgm id="{9900CE34-8A0F-463C-ADF3-D4EF6BF119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graphicEl>
                                              <a:dgm id="{9900CE34-8A0F-463C-ADF3-D4EF6BF119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graphicEl>
                                              <a:dgm id="{9900CE34-8A0F-463C-ADF3-D4EF6BF119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24F0F28-3AFA-4E7A-8FCD-D0AD630BB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>
                                            <p:graphicEl>
                                              <a:dgm id="{E24F0F28-3AFA-4E7A-8FCD-D0AD630BB3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graphicEl>
                                              <a:dgm id="{E24F0F28-3AFA-4E7A-8FCD-D0AD630BB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graphicEl>
                                              <a:dgm id="{E24F0F28-3AFA-4E7A-8FCD-D0AD630BB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EA02886-E86B-444D-B54B-A2D1D4A031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>
                                            <p:graphicEl>
                                              <a:dgm id="{FEA02886-E86B-444D-B54B-A2D1D4A031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graphicEl>
                                              <a:dgm id="{FEA02886-E86B-444D-B54B-A2D1D4A031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graphicEl>
                                              <a:dgm id="{FEA02886-E86B-444D-B54B-A2D1D4A031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5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2" grpId="0">
        <p:bldSub>
          <a:bldDgm bld="one"/>
        </p:bldSub>
      </p:bldGraphic>
      <p:bldP spid="7" grpId="0"/>
      <p:bldP spid="11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7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CE145B"/>
      </a:accent1>
      <a:accent2>
        <a:srgbClr val="92D050"/>
      </a:accent2>
      <a:accent3>
        <a:srgbClr val="FFFF66"/>
      </a:accent3>
      <a:accent4>
        <a:srgbClr val="33CCCC"/>
      </a:accent4>
      <a:accent5>
        <a:srgbClr val="9F07C9"/>
      </a:accent5>
      <a:accent6>
        <a:srgbClr val="5415F1"/>
      </a:accent6>
      <a:hlink>
        <a:srgbClr val="EF07DE"/>
      </a:hlink>
      <a:folHlink>
        <a:srgbClr val="B2B2B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2485</TotalTime>
  <Words>1064</Words>
  <Application>Microsoft Office PowerPoint</Application>
  <PresentationFormat>Panorámica</PresentationFormat>
  <Paragraphs>63</Paragraphs>
  <Slides>12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Aptos</vt:lpstr>
      <vt:lpstr>Constantia</vt:lpstr>
      <vt:lpstr>Arial</vt:lpstr>
      <vt:lpstr>Comic Sans MS</vt:lpstr>
      <vt:lpstr>Aptos Display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Isabel Laveda</cp:lastModifiedBy>
  <cp:revision>116</cp:revision>
  <dcterms:created xsi:type="dcterms:W3CDTF">2025-09-23T16:48:06Z</dcterms:created>
  <dcterms:modified xsi:type="dcterms:W3CDTF">2025-10-14T20:05:40Z</dcterms:modified>
</cp:coreProperties>
</file>