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295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0060AA"/>
    <a:srgbClr val="198CFF"/>
    <a:srgbClr val="AD65BB"/>
    <a:srgbClr val="D4AEDB"/>
    <a:srgbClr val="8E459D"/>
    <a:srgbClr val="95091F"/>
    <a:srgbClr val="BD575B"/>
    <a:srgbClr val="FDCD6C"/>
    <a:srgbClr val="9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2" autoAdjust="0"/>
    <p:restoredTop sz="94662"/>
  </p:normalViewPr>
  <p:slideViewPr>
    <p:cSldViewPr snapToGrid="0">
      <p:cViewPr varScale="1">
        <p:scale>
          <a:sx n="31" d="100"/>
          <a:sy n="31" d="100"/>
        </p:scale>
        <p:origin x="60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US" sz="1800" b="1" noProof="0" dirty="0" err="1"/>
            <a:t>Yaroshye</a:t>
          </a:r>
          <a:r>
            <a:rPr lang="en-US" sz="1800" b="1" noProof="0" dirty="0"/>
            <a:t> </a:t>
          </a:r>
          <a:r>
            <a:rPr lang="en-US" sz="1800" b="1" noProof="0" dirty="0" err="1"/>
            <a:t>ingabo</a:t>
          </a:r>
          <a:r>
            <a:rPr lang="en-US" sz="1800" b="1" noProof="0" dirty="0"/>
            <a:t> za </a:t>
          </a:r>
          <a:r>
            <a:rPr lang="en-US" sz="1800" b="1" noProof="0" dirty="0" err="1"/>
            <a:t>Egiputa</a:t>
          </a:r>
          <a:r>
            <a:rPr lang="en-US" sz="1800" b="1" noProof="0" dirty="0"/>
            <a:t> mu Nyanja </a:t>
          </a:r>
          <a:r>
            <a:rPr lang="en-US" sz="1800" b="1" noProof="0" dirty="0" err="1"/>
            <a:t>Itukura</a:t>
          </a:r>
          <a:r>
            <a:rPr lang="en-US" sz="1800" b="1" noProof="0" dirty="0"/>
            <a:t> (Kuva 14:24–28)</a:t>
          </a:r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US" sz="1800" b="1" noProof="0" dirty="0" err="1"/>
            <a:t>Yakoresheje</a:t>
          </a:r>
          <a:r>
            <a:rPr lang="en-US" sz="1800" b="1" noProof="0" dirty="0"/>
            <a:t> </a:t>
          </a:r>
          <a:r>
            <a:rPr lang="en-US" sz="1800" b="1" noProof="0" dirty="0" err="1"/>
            <a:t>urubura</a:t>
          </a:r>
          <a:r>
            <a:rPr lang="en-US" sz="1800" b="1" noProof="0" dirty="0"/>
            <a:t> </a:t>
          </a:r>
          <a:r>
            <a:rPr lang="en-US" sz="1800" b="1" noProof="0" dirty="0" err="1"/>
            <a:t>irwanya</a:t>
          </a:r>
          <a:r>
            <a:rPr lang="en-US" sz="1800" b="1" noProof="0" dirty="0"/>
            <a:t> </a:t>
          </a:r>
          <a:r>
            <a:rPr lang="en-US" sz="1800" b="1" noProof="0" dirty="0" err="1"/>
            <a:t>Abanyakanani</a:t>
          </a:r>
          <a:r>
            <a:rPr lang="en-US" sz="1800" b="1" noProof="0" dirty="0"/>
            <a:t> (</a:t>
          </a:r>
          <a:r>
            <a:rPr lang="en-US" sz="1800" b="1" noProof="0" dirty="0" err="1"/>
            <a:t>Josuwa</a:t>
          </a:r>
          <a:r>
            <a:rPr lang="en-US" sz="1800" b="1" noProof="0" dirty="0"/>
            <a:t> 10:11)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US" sz="1800" b="1" noProof="0" dirty="0" err="1"/>
            <a:t>Yarimbuye</a:t>
          </a:r>
          <a:r>
            <a:rPr lang="en-US" sz="1800" b="1" noProof="0" dirty="0"/>
            <a:t> </a:t>
          </a:r>
          <a:r>
            <a:rPr lang="en-US" sz="1800" b="1" noProof="0" dirty="0" err="1"/>
            <a:t>abasuzuguye</a:t>
          </a:r>
          <a:r>
            <a:rPr lang="en-US" sz="1800" b="1" noProof="0" dirty="0"/>
            <a:t> Eliya (2 </a:t>
          </a:r>
          <a:r>
            <a:rPr lang="en-US" sz="1800" b="1" noProof="0" dirty="0" err="1"/>
            <a:t>Abami</a:t>
          </a:r>
          <a:r>
            <a:rPr lang="en-US" sz="1800" b="1" noProof="0" dirty="0"/>
            <a:t> 1:9–10)</a:t>
          </a:r>
          <a:endParaRPr lang="en-US" sz="18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US" sz="1800" b="1" noProof="0" dirty="0" err="1"/>
            <a:t>Yohereje</a:t>
          </a:r>
          <a:r>
            <a:rPr lang="en-US" sz="1800" b="1" noProof="0" dirty="0"/>
            <a:t> </a:t>
          </a:r>
          <a:r>
            <a:rPr lang="en-US" sz="1800" b="1" noProof="0" dirty="0" err="1"/>
            <a:t>idubu</a:t>
          </a:r>
          <a:r>
            <a:rPr lang="en-US" sz="1800" b="1" noProof="0" dirty="0"/>
            <a:t> </a:t>
          </a:r>
          <a:r>
            <a:rPr lang="en-US" sz="1800" b="1" noProof="0" dirty="0" err="1"/>
            <a:t>kurwanya</a:t>
          </a:r>
          <a:r>
            <a:rPr lang="en-US" sz="1800" b="1" noProof="0" dirty="0"/>
            <a:t> </a:t>
          </a:r>
          <a:r>
            <a:rPr lang="en-US" sz="1800" b="1" noProof="0" dirty="0" err="1"/>
            <a:t>abasuzuguye</a:t>
          </a:r>
          <a:r>
            <a:rPr lang="en-US" sz="1800" b="1" noProof="0" dirty="0"/>
            <a:t> Elisha (2 </a:t>
          </a:r>
          <a:r>
            <a:rPr lang="en-US" sz="1800" b="1" noProof="0" dirty="0" err="1"/>
            <a:t>Abami</a:t>
          </a:r>
          <a:r>
            <a:rPr lang="en-US" sz="1800" b="1" noProof="0" dirty="0"/>
            <a:t> 2:23–24)</a:t>
          </a:r>
          <a:endParaRPr lang="en-US" sz="18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US" sz="1800" b="1" spc="-70" baseline="0" noProof="0" dirty="0" err="1"/>
            <a:t>Yazanye</a:t>
          </a:r>
          <a:r>
            <a:rPr lang="en-US" sz="1800" b="1" spc="-70" baseline="0" noProof="0" dirty="0"/>
            <a:t> </a:t>
          </a:r>
          <a:r>
            <a:rPr lang="en-US" sz="1800" b="1" spc="-70" baseline="0" noProof="0" dirty="0" err="1"/>
            <a:t>amahoro</a:t>
          </a:r>
          <a:r>
            <a:rPr lang="en-US" sz="1800" b="1" spc="-70" baseline="0" noProof="0" dirty="0"/>
            <a:t> </a:t>
          </a:r>
          <a:r>
            <a:rPr lang="en-US" sz="1800" b="1" spc="-70" baseline="0" noProof="0" dirty="0" err="1"/>
            <a:t>kubwo</a:t>
          </a:r>
          <a:r>
            <a:rPr lang="en-US" sz="1800" b="1" spc="-70" baseline="0" noProof="0" dirty="0"/>
            <a:t> </a:t>
          </a:r>
          <a:r>
            <a:rPr lang="en-US" sz="1800" b="1" spc="-70" baseline="0" noProof="0" dirty="0" err="1"/>
            <a:t>guhumisha</a:t>
          </a:r>
          <a:r>
            <a:rPr lang="en-US" sz="1800" b="1" spc="-70" baseline="0" noProof="0" dirty="0"/>
            <a:t> </a:t>
          </a:r>
          <a:r>
            <a:rPr lang="en-US" sz="1800" b="1" spc="-70" baseline="0" noProof="0" dirty="0" err="1"/>
            <a:t>ingabo</a:t>
          </a:r>
          <a:r>
            <a:rPr lang="en-US" sz="1800" b="1" spc="-70" baseline="0" noProof="0" dirty="0"/>
            <a:t> za Siriya (2 </a:t>
          </a:r>
          <a:r>
            <a:rPr lang="en-US" sz="1800" b="1" spc="-70" baseline="0" noProof="0" dirty="0" err="1"/>
            <a:t>Abami</a:t>
          </a:r>
          <a:r>
            <a:rPr lang="en-US" sz="1800" b="1" spc="-70" baseline="0" noProof="0" dirty="0"/>
            <a:t> 6:14–23)</a:t>
          </a:r>
          <a:endParaRPr lang="en-US" sz="1800" spc="-70" baseline="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US" sz="1800" b="1" noProof="0" dirty="0" err="1"/>
            <a:t>Yateye</a:t>
          </a:r>
          <a:r>
            <a:rPr lang="en-US" sz="1800" b="1" noProof="0" dirty="0"/>
            <a:t> </a:t>
          </a:r>
          <a:r>
            <a:rPr lang="en-GB" sz="1800" b="1" noProof="0" dirty="0" err="1"/>
            <a:t>Abamoni</a:t>
          </a:r>
          <a:r>
            <a:rPr lang="en-GB" sz="1800" b="1" noProof="0" dirty="0"/>
            <a:t> </a:t>
          </a:r>
          <a:r>
            <a:rPr lang="en-GB" sz="1800" b="1" noProof="0" dirty="0" err="1"/>
            <a:t>n’Abamowabu</a:t>
          </a:r>
          <a:r>
            <a:rPr lang="en-GB" sz="1800" b="1" noProof="0" dirty="0"/>
            <a:t> </a:t>
          </a:r>
          <a:r>
            <a:rPr lang="en-GB" sz="1800" b="1" noProof="0" dirty="0" err="1"/>
            <a:t>gusubiranamo</a:t>
          </a:r>
          <a:r>
            <a:rPr lang="en-GB" sz="1800" b="1" noProof="0" dirty="0"/>
            <a:t> </a:t>
          </a:r>
          <a:r>
            <a:rPr lang="en-US" sz="1800" b="1" noProof="0" dirty="0"/>
            <a:t>(2 Ngoma 20:15–17, 22–24)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US" sz="1800" b="1" noProof="0" dirty="0" err="1"/>
            <a:t>Yishe</a:t>
          </a:r>
          <a:r>
            <a:rPr lang="en-US" sz="1800" b="1" noProof="0" dirty="0"/>
            <a:t> </a:t>
          </a:r>
          <a:r>
            <a:rPr lang="en-US" sz="1800" b="1" noProof="0" dirty="0" err="1"/>
            <a:t>Abāshūri</a:t>
          </a:r>
          <a:r>
            <a:rPr lang="en-US" sz="1800" b="1" noProof="0" dirty="0"/>
            <a:t> 185.000 mu </a:t>
          </a:r>
          <a:r>
            <a:rPr lang="en-US" sz="1800" b="1" noProof="0" dirty="0" err="1"/>
            <a:t>ijoro</a:t>
          </a:r>
          <a:r>
            <a:rPr lang="en-US" sz="1800" b="1" noProof="0" dirty="0"/>
            <a:t> </a:t>
          </a:r>
          <a:r>
            <a:rPr lang="en-US" sz="1800" b="1" noProof="0" dirty="0" err="1"/>
            <a:t>rimwe</a:t>
          </a:r>
          <a:br>
            <a:rPr lang="en-US" sz="1800" b="1" noProof="0" dirty="0"/>
          </a:br>
          <a:r>
            <a:rPr lang="en-US" sz="1800" b="1" noProof="0" dirty="0"/>
            <a:t>(2 </a:t>
          </a:r>
          <a:r>
            <a:rPr lang="en-US" sz="1800" b="1" noProof="0" dirty="0" err="1"/>
            <a:t>Abami</a:t>
          </a:r>
          <a:r>
            <a:rPr lang="en-US" sz="1800" b="1" noProof="0" dirty="0"/>
            <a:t> 19:35)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US" sz="1800" b="1" noProof="0" dirty="0" err="1"/>
            <a:t>Yoherereje</a:t>
          </a:r>
          <a:r>
            <a:rPr lang="en-US" sz="1800" b="1" noProof="0" dirty="0"/>
            <a:t> </a:t>
          </a:r>
          <a:r>
            <a:rPr lang="en-US" sz="1800" b="1" noProof="0" dirty="0" err="1"/>
            <a:t>Herode</a:t>
          </a:r>
          <a:r>
            <a:rPr lang="en-US" sz="1800" b="1" noProof="0" dirty="0"/>
            <a:t> </a:t>
          </a:r>
          <a:r>
            <a:rPr lang="en-US" sz="1800" b="1" noProof="0" dirty="0" err="1"/>
            <a:t>indwara</a:t>
          </a:r>
          <a:r>
            <a:rPr lang="en-US" sz="1800" b="1" noProof="0" dirty="0"/>
            <a:t> </a:t>
          </a:r>
          <a:r>
            <a:rPr lang="en-US" sz="1800" b="1" noProof="0" dirty="0" err="1"/>
            <a:t>yica</a:t>
          </a:r>
          <a:r>
            <a:rPr lang="en-US" sz="1800" b="1" noProof="0" dirty="0"/>
            <a:t> (</a:t>
          </a:r>
          <a:r>
            <a:rPr lang="en-US" sz="1800" b="1" noProof="0" dirty="0" err="1"/>
            <a:t>Ibyakozwe</a:t>
          </a:r>
          <a:r>
            <a:rPr lang="en-US" sz="1800" b="1" noProof="0" dirty="0"/>
            <a:t> 12:21–23)</a:t>
          </a:r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Yaroshye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ingabo</a:t>
          </a:r>
          <a:r>
            <a:rPr lang="en-US" sz="1800" b="1" kern="1200" noProof="0" dirty="0"/>
            <a:t> za </a:t>
          </a:r>
          <a:r>
            <a:rPr lang="en-US" sz="1800" b="1" kern="1200" noProof="0" dirty="0" err="1"/>
            <a:t>Egiputa</a:t>
          </a:r>
          <a:r>
            <a:rPr lang="en-US" sz="1800" b="1" kern="1200" noProof="0" dirty="0"/>
            <a:t> mu Nyanja </a:t>
          </a:r>
          <a:r>
            <a:rPr lang="en-US" sz="1800" b="1" kern="1200" noProof="0" dirty="0" err="1"/>
            <a:t>Itukura</a:t>
          </a:r>
          <a:r>
            <a:rPr lang="en-US" sz="1800" b="1" kern="1200" noProof="0" dirty="0"/>
            <a:t> (Kuva 14:24–28)</a:t>
          </a:r>
          <a:endParaRPr lang="en-US" sz="18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Yakoresheje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urubura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irwanya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Abanyakanani</a:t>
          </a:r>
          <a:r>
            <a:rPr lang="en-US" sz="1800" b="1" kern="1200" noProof="0" dirty="0"/>
            <a:t> (</a:t>
          </a:r>
          <a:r>
            <a:rPr lang="en-US" sz="1800" b="1" kern="1200" noProof="0" dirty="0" err="1"/>
            <a:t>Josuwa</a:t>
          </a:r>
          <a:r>
            <a:rPr lang="en-US" sz="1800" b="1" kern="1200" noProof="0" dirty="0"/>
            <a:t> 10:11)</a:t>
          </a:r>
          <a:endParaRPr lang="en-US" sz="18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Yarimbuye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abasuzuguye</a:t>
          </a:r>
          <a:r>
            <a:rPr lang="en-US" sz="1800" b="1" kern="1200" noProof="0" dirty="0"/>
            <a:t> Eliya (2 </a:t>
          </a:r>
          <a:r>
            <a:rPr lang="en-US" sz="1800" b="1" kern="1200" noProof="0" dirty="0" err="1"/>
            <a:t>Abami</a:t>
          </a:r>
          <a:r>
            <a:rPr lang="en-US" sz="1800" b="1" kern="1200" noProof="0" dirty="0"/>
            <a:t> 1:9–10)</a:t>
          </a:r>
          <a:endParaRPr lang="en-US" sz="18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Yohereje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idubu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kurwanya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abasuzuguye</a:t>
          </a:r>
          <a:r>
            <a:rPr lang="en-US" sz="1800" b="1" kern="1200" noProof="0" dirty="0"/>
            <a:t> Elisha (2 </a:t>
          </a:r>
          <a:r>
            <a:rPr lang="en-US" sz="1800" b="1" kern="1200" noProof="0" dirty="0" err="1"/>
            <a:t>Abami</a:t>
          </a:r>
          <a:r>
            <a:rPr lang="en-US" sz="1800" b="1" kern="1200" noProof="0" dirty="0"/>
            <a:t> 2:23–24)</a:t>
          </a:r>
          <a:endParaRPr lang="en-US" sz="18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70" baseline="0" noProof="0" dirty="0" err="1"/>
            <a:t>Yazanye</a:t>
          </a:r>
          <a:r>
            <a:rPr lang="en-US" sz="1800" b="1" kern="1200" spc="-70" baseline="0" noProof="0" dirty="0"/>
            <a:t> </a:t>
          </a:r>
          <a:r>
            <a:rPr lang="en-US" sz="1800" b="1" kern="1200" spc="-70" baseline="0" noProof="0" dirty="0" err="1"/>
            <a:t>amahoro</a:t>
          </a:r>
          <a:r>
            <a:rPr lang="en-US" sz="1800" b="1" kern="1200" spc="-70" baseline="0" noProof="0" dirty="0"/>
            <a:t> </a:t>
          </a:r>
          <a:r>
            <a:rPr lang="en-US" sz="1800" b="1" kern="1200" spc="-70" baseline="0" noProof="0" dirty="0" err="1"/>
            <a:t>kubwo</a:t>
          </a:r>
          <a:r>
            <a:rPr lang="en-US" sz="1800" b="1" kern="1200" spc="-70" baseline="0" noProof="0" dirty="0"/>
            <a:t> </a:t>
          </a:r>
          <a:r>
            <a:rPr lang="en-US" sz="1800" b="1" kern="1200" spc="-70" baseline="0" noProof="0" dirty="0" err="1"/>
            <a:t>guhumisha</a:t>
          </a:r>
          <a:r>
            <a:rPr lang="en-US" sz="1800" b="1" kern="1200" spc="-70" baseline="0" noProof="0" dirty="0"/>
            <a:t> </a:t>
          </a:r>
          <a:r>
            <a:rPr lang="en-US" sz="1800" b="1" kern="1200" spc="-70" baseline="0" noProof="0" dirty="0" err="1"/>
            <a:t>ingabo</a:t>
          </a:r>
          <a:r>
            <a:rPr lang="en-US" sz="1800" b="1" kern="1200" spc="-70" baseline="0" noProof="0" dirty="0"/>
            <a:t> za Siriya (2 </a:t>
          </a:r>
          <a:r>
            <a:rPr lang="en-US" sz="1800" b="1" kern="1200" spc="-70" baseline="0" noProof="0" dirty="0" err="1"/>
            <a:t>Abami</a:t>
          </a:r>
          <a:r>
            <a:rPr lang="en-US" sz="1800" b="1" kern="1200" spc="-70" baseline="0" noProof="0" dirty="0"/>
            <a:t> 6:14–23)</a:t>
          </a:r>
          <a:endParaRPr lang="en-US" sz="1800" kern="1200" spc="-70" baseline="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Yateye</a:t>
          </a:r>
          <a:r>
            <a:rPr lang="en-US" sz="1800" b="1" kern="1200" noProof="0" dirty="0"/>
            <a:t> </a:t>
          </a:r>
          <a:r>
            <a:rPr lang="en-GB" sz="1800" b="1" kern="1200" noProof="0" dirty="0" err="1"/>
            <a:t>Abamoni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n’Abamowabu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gusubiranamo</a:t>
          </a:r>
          <a:r>
            <a:rPr lang="en-GB" sz="1800" b="1" kern="1200" noProof="0" dirty="0"/>
            <a:t> </a:t>
          </a:r>
          <a:r>
            <a:rPr lang="en-US" sz="1800" b="1" kern="1200" noProof="0" dirty="0"/>
            <a:t>(2 Ngoma 20:15–17, 22–24)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Yishe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Abāshūri</a:t>
          </a:r>
          <a:r>
            <a:rPr lang="en-US" sz="1800" b="1" kern="1200" noProof="0" dirty="0"/>
            <a:t> 185.000 mu </a:t>
          </a:r>
          <a:r>
            <a:rPr lang="en-US" sz="1800" b="1" kern="1200" noProof="0" dirty="0" err="1"/>
            <a:t>ijoro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rimwe</a:t>
          </a:r>
          <a:br>
            <a:rPr lang="en-US" sz="1800" b="1" kern="1200" noProof="0" dirty="0"/>
          </a:br>
          <a:r>
            <a:rPr lang="en-US" sz="1800" b="1" kern="1200" noProof="0" dirty="0"/>
            <a:t>(2 </a:t>
          </a:r>
          <a:r>
            <a:rPr lang="en-US" sz="1800" b="1" kern="1200" noProof="0" dirty="0" err="1"/>
            <a:t>Abami</a:t>
          </a:r>
          <a:r>
            <a:rPr lang="en-US" sz="1800" b="1" kern="1200" noProof="0" dirty="0"/>
            <a:t> 19:35)</a:t>
          </a:r>
          <a:endParaRPr lang="en-US" sz="18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Yoherereje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Herode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indwara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yica</a:t>
          </a:r>
          <a:r>
            <a:rPr lang="en-US" sz="1800" b="1" kern="1200" noProof="0" dirty="0"/>
            <a:t> (</a:t>
          </a:r>
          <a:r>
            <a:rPr lang="en-US" sz="1800" b="1" kern="1200" noProof="0" dirty="0" err="1"/>
            <a:t>Ibyakozwe</a:t>
          </a:r>
          <a:r>
            <a:rPr lang="en-US" sz="1800" b="1" kern="1200" noProof="0" dirty="0"/>
            <a:t> 12:21–23)</a:t>
          </a:r>
          <a:endParaRPr lang="en-US" sz="18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646113"/>
            <a:ext cx="63550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46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AMAKIMBIRANE YIHISHE INYUMA Y’AMAKIMBIRANE YOSE</a:t>
            </a:r>
            <a:endParaRPr lang="en-US" sz="6600" b="1" spc="-46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4159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</a:t>
            </a:r>
            <a:r>
              <a:rPr lang="en-US" sz="16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Ukwakira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TURWANIRIRA IMANA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Barimbura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rwose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ibyari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mudugudu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abagabo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n’abagore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abato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n’abakuru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inka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n’intama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n’indogobe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babyicisha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inkota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Kimwe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n’abo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cyabanjirije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umwuzure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cyangwa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ab’i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Gomora,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Abanyakanani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bararenze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ingabano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z’ubuntu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barishyira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ruhande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Itangiriro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6:5; 18:20–21; 15:16).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Bose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bakwiriye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urupfu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kabiri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urupfu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rw’iteka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Kubaha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gukomeza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kurambira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ntabwo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byajyaga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guhindura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amaherezo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Maze muri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kwigarurira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Kanani), Imana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yemerera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Isirayeli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uruhare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kubatsemba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spc="-70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3885707"/>
            <a:ext cx="54175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Kuki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itabyikoreye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yonyine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nkuko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yarabiteguye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Kubera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kutizera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kwabo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Isirayeli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yasogongeye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ntambara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bwa 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mbere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nyuma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gutangaza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Mbese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Uwiteka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hagati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muri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cyangwa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ntahari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(Kuva 17:7–9).</a:t>
            </a:r>
            <a:endParaRPr lang="en-US" sz="2000" b="1" spc="-70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484376"/>
            <a:ext cx="5292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uruhare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rugaragara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ntambara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igaragara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mwuka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dukuramo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kwiringira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bidasubirwaho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ubufasha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bw’Imana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298508"/>
            <a:ext cx="951240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Intambara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zigomba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kurwanwa</a:t>
            </a:r>
            <a:r>
              <a:rPr lang="en-US" sz="2800" b="1" dirty="0">
                <a:latin typeface="Constantia" panose="02030602050306030303" pitchFamily="18" charset="0"/>
              </a:rPr>
              <a:t> buri </a:t>
            </a:r>
            <a:r>
              <a:rPr lang="en-US" sz="2800" b="1" dirty="0" err="1">
                <a:latin typeface="Constantia" panose="02030602050306030303" pitchFamily="18" charset="0"/>
              </a:rPr>
              <a:t>munsi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Intambara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ikomeye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ibera</a:t>
            </a:r>
            <a:r>
              <a:rPr lang="en-US" sz="2800" b="1" dirty="0">
                <a:latin typeface="Constantia" panose="02030602050306030303" pitchFamily="18" charset="0"/>
              </a:rPr>
              <a:t> muri buri </a:t>
            </a:r>
            <a:r>
              <a:rPr lang="en-US" sz="2800" b="1" dirty="0" err="1">
                <a:latin typeface="Constantia" panose="02030602050306030303" pitchFamily="18" charset="0"/>
              </a:rPr>
              <a:t>muntu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hagati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y’umutware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w’umwijima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n’Umutware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w’ubugingo</a:t>
            </a:r>
            <a:r>
              <a:rPr lang="en-US" sz="2800" b="1" dirty="0">
                <a:latin typeface="Constantia" panose="02030602050306030303" pitchFamily="18" charset="0"/>
              </a:rPr>
              <a:t>.... </a:t>
            </a:r>
            <a:r>
              <a:rPr lang="en-US" sz="2800" b="1" dirty="0" err="1">
                <a:latin typeface="Constantia" panose="02030602050306030303" pitchFamily="18" charset="0"/>
              </a:rPr>
              <a:t>Nk’intumwa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z’Imana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mugomba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kuyiyegurira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itegure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iyobore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ndetse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irwane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urugamba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rwanyu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mubyemeye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Umutware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w’ubugingo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ruhembe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rw’umurimo</a:t>
            </a:r>
            <a:r>
              <a:rPr lang="en-US" sz="2800" b="1" dirty="0">
                <a:latin typeface="Constantia" panose="02030602050306030303" pitchFamily="18" charset="0"/>
              </a:rPr>
              <a:t> We. Abana </a:t>
            </a:r>
            <a:r>
              <a:rPr lang="en-US" sz="2800" b="1" dirty="0" err="1">
                <a:latin typeface="Constantia" panose="02030602050306030303" pitchFamily="18" charset="0"/>
              </a:rPr>
              <a:t>nawe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rugamba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</a:t>
            </a:r>
            <a:r>
              <a:rPr lang="en-US" sz="2800" b="1" dirty="0">
                <a:latin typeface="Constantia" panose="02030602050306030303" pitchFamily="18" charset="0"/>
              </a:rPr>
              <a:t> buri </a:t>
            </a:r>
            <a:r>
              <a:rPr lang="en-US" sz="2800" b="1" dirty="0" err="1">
                <a:latin typeface="Constantia" panose="02030602050306030303" pitchFamily="18" charset="0"/>
              </a:rPr>
              <a:t>munsi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kwirwanya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uhagarare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kuri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gihe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ryarwanira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kugutegeka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rineshwe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n’ubuntu</a:t>
            </a:r>
            <a:r>
              <a:rPr lang="en-US" sz="2800" b="1" dirty="0">
                <a:latin typeface="Constantia" panose="02030602050306030303" pitchFamily="18" charset="0"/>
              </a:rPr>
              <a:t> bwa Kristo; </a:t>
            </a:r>
            <a:r>
              <a:rPr lang="en-US" sz="2800" b="1" dirty="0" err="1"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ubivemo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urushishijweho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kunesha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kubw’Uwadukunze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-US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129263" y="6217675"/>
            <a:ext cx="4138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E.G. White, </a:t>
            </a:r>
            <a:r>
              <a:rPr lang="en-US" sz="1600" b="1" i="1" noProof="0" dirty="0"/>
              <a:t>Conflict and Courage</a:t>
            </a:r>
            <a:r>
              <a:rPr lang="en-US" sz="1600" b="1" noProof="0" dirty="0"/>
              <a:t>, April 21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141067"/>
            <a:ext cx="4439068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“Kandi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munsi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wahwanye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n’uwo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yawubanjirije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cyangwa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yawukurikiye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ubwo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yumvaga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umuntu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warwaniye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Abisirayeli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Yosuwa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</a:t>
            </a:r>
          </a:p>
        </p:txBody>
      </p:sp>
    </p:spTree>
    <p:extLst>
      <p:ext uri="{BB962C8B-B14F-4D97-AF65-F5344CB8AC3E}">
        <p14:creationId xmlns:p14="http://schemas.microsoft.com/office/powerpoint/2010/main" val="104410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rgbClr val="9A2800"/>
                </a:solidFill>
              </a:rPr>
              <a:t>Impande</a:t>
            </a:r>
            <a:r>
              <a:rPr lang="en-US" sz="2000" b="1" noProof="0" dirty="0">
                <a:solidFill>
                  <a:srgbClr val="9A2800"/>
                </a:solidFill>
              </a:rPr>
              <a:t> </a:t>
            </a:r>
            <a:r>
              <a:rPr lang="en-US" sz="2000" b="1" noProof="0" dirty="0" err="1">
                <a:solidFill>
                  <a:srgbClr val="9A2800"/>
                </a:solidFill>
              </a:rPr>
              <a:t>zihanganye</a:t>
            </a:r>
            <a:r>
              <a:rPr lang="en-US" sz="2000" b="1" noProof="0" dirty="0">
                <a:solidFill>
                  <a:srgbClr val="9A28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Umugaba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w’ingabo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z’Imana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Umutware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w’ingabo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z’ikibi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Intwari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irusha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izindi</a:t>
            </a:r>
            <a:r>
              <a:rPr lang="en-US" sz="2000" b="1" noProof="0" dirty="0"/>
              <a:t> mu </a:t>
            </a:r>
            <a:r>
              <a:rPr lang="en-US" sz="2000" b="1" noProof="0" dirty="0" err="1"/>
              <a:t>ntambara</a:t>
            </a:r>
            <a:r>
              <a:rPr lang="en-US" sz="20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noProof="0" dirty="0" err="1">
                <a:solidFill>
                  <a:srgbClr val="0060AA"/>
                </a:solidFill>
              </a:rPr>
              <a:t>Amayeri</a:t>
            </a:r>
            <a:r>
              <a:rPr lang="en-US" sz="2000" b="1" noProof="0" dirty="0">
                <a:solidFill>
                  <a:srgbClr val="0060AA"/>
                </a:solidFill>
              </a:rPr>
              <a:t> </a:t>
            </a:r>
            <a:r>
              <a:rPr lang="en-US" sz="2000" b="1" noProof="0" dirty="0" err="1">
                <a:solidFill>
                  <a:srgbClr val="0060AA"/>
                </a:solidFill>
              </a:rPr>
              <a:t>y’intambara</a:t>
            </a:r>
            <a:r>
              <a:rPr lang="en-US" sz="2000" b="1" noProof="0" dirty="0">
                <a:solidFill>
                  <a:srgbClr val="0060AA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Imana </a:t>
            </a:r>
            <a:r>
              <a:rPr lang="en-US" sz="2000" b="1" noProof="0" dirty="0" err="1"/>
              <a:t>iturwanirira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Turwanirira</a:t>
            </a:r>
            <a:r>
              <a:rPr lang="en-US" sz="2000" b="1" noProof="0" dirty="0"/>
              <a:t> Imana.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Kwigarurira</a:t>
            </a:r>
            <a:r>
              <a:rPr lang="en-US" sz="2000" b="1" dirty="0"/>
              <a:t> Kanani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intambara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kurimbura</a:t>
            </a:r>
            <a:r>
              <a:rPr lang="en-US" sz="2000" b="1" dirty="0"/>
              <a:t> </a:t>
            </a:r>
            <a:r>
              <a:rPr lang="en-US" sz="2000" b="1" dirty="0" err="1"/>
              <a:t>yategetswe</a:t>
            </a:r>
            <a:r>
              <a:rPr lang="en-US" sz="2000" b="1" dirty="0"/>
              <a:t> </a:t>
            </a:r>
            <a:r>
              <a:rPr lang="en-US" sz="2000" b="1" dirty="0" err="1"/>
              <a:t>n’Imana</a:t>
            </a:r>
            <a:r>
              <a:rPr lang="en-US" sz="2000" b="1" dirty="0"/>
              <a:t>. Ariko se </a:t>
            </a:r>
            <a:r>
              <a:rPr lang="en-US" sz="2000" b="1" dirty="0" err="1"/>
              <a:t>niba</a:t>
            </a:r>
            <a:r>
              <a:rPr lang="en-US" sz="2000" b="1" dirty="0"/>
              <a:t> Imana </a:t>
            </a:r>
            <a:r>
              <a:rPr lang="en-US" sz="2000" b="1" dirty="0" err="1"/>
              <a:t>ari</a:t>
            </a:r>
            <a:r>
              <a:rPr lang="en-US" sz="2000" b="1" dirty="0"/>
              <a:t> </a:t>
            </a:r>
            <a:r>
              <a:rPr lang="en-US" sz="2000" b="1" dirty="0" err="1"/>
              <a:t>urukundo</a:t>
            </a:r>
            <a:r>
              <a:rPr lang="en-US" sz="2000" b="1" dirty="0"/>
              <a:t>, </a:t>
            </a:r>
            <a:r>
              <a:rPr lang="en-US" sz="2000" b="1" dirty="0" err="1"/>
              <a:t>kuki</a:t>
            </a:r>
            <a:r>
              <a:rPr lang="en-US" sz="2000" b="1" dirty="0"/>
              <a:t> </a:t>
            </a:r>
            <a:r>
              <a:rPr lang="en-US" sz="2000" b="1" dirty="0" err="1"/>
              <a:t>yategetse</a:t>
            </a:r>
            <a:r>
              <a:rPr lang="en-US" sz="2000" b="1" dirty="0"/>
              <a:t> </a:t>
            </a:r>
            <a:r>
              <a:rPr lang="en-US" sz="2000" b="1" dirty="0" err="1"/>
              <a:t>kurimbura</a:t>
            </a:r>
            <a:r>
              <a:rPr lang="en-US" sz="2000" b="1" dirty="0"/>
              <a:t> </a:t>
            </a:r>
            <a:r>
              <a:rPr lang="en-US" sz="2000" b="1" dirty="0" err="1"/>
              <a:t>nk’uko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Tugomba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kwagura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intekerezo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tukarenga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ibigaragara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kugeza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aho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twumva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amakimbirane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inyuma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y’amakimbirane</a:t>
            </a:r>
            <a:r>
              <a:rPr lang="en-US" sz="2000" b="1" spc="-70" dirty="0"/>
              <a:t> yose (</a:t>
            </a:r>
            <a:r>
              <a:rPr lang="en-US" sz="2000" b="1" spc="-70" dirty="0" err="1"/>
              <a:t>harimo</a:t>
            </a:r>
            <a:r>
              <a:rPr lang="en-US" sz="2000" b="1" spc="-70" dirty="0"/>
              <a:t> no </a:t>
            </a:r>
            <a:r>
              <a:rPr lang="en-US" sz="2000" b="1" spc="-70" dirty="0" err="1"/>
              <a:t>kwigarurira</a:t>
            </a:r>
            <a:r>
              <a:rPr lang="en-US" sz="2000" b="1" spc="-70" dirty="0"/>
              <a:t> Kanani): </a:t>
            </a:r>
            <a:r>
              <a:rPr lang="en-US" sz="2000" b="1" spc="-70" dirty="0" err="1"/>
              <a:t>intambara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ikomeye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hagati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</a:t>
            </a:r>
            <a:r>
              <a:rPr lang="en-US" sz="2000" b="1" spc="-70" dirty="0"/>
              <a:t> Kristo </a:t>
            </a:r>
            <a:r>
              <a:rPr lang="en-US" sz="2000" b="1" spc="-70" dirty="0" err="1"/>
              <a:t>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Satani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hagati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y’icyiza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n’ikibi</a:t>
            </a:r>
            <a:r>
              <a:rPr lang="en-US" sz="2000" b="1" spc="-70" dirty="0"/>
              <a:t>.</a:t>
            </a:r>
            <a:endParaRPr lang="en-US" sz="2000" b="1" spc="-70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Kugira</a:t>
            </a:r>
            <a:r>
              <a:rPr lang="en-US" sz="2000" b="1" dirty="0"/>
              <a:t> </a:t>
            </a:r>
            <a:r>
              <a:rPr lang="en-US" sz="2000" b="1" dirty="0" err="1"/>
              <a:t>ngo</a:t>
            </a:r>
            <a:r>
              <a:rPr lang="en-US" sz="2000" b="1" dirty="0"/>
              <a:t> </a:t>
            </a:r>
            <a:r>
              <a:rPr lang="en-US" sz="2000" b="1" dirty="0" err="1"/>
              <a:t>tubone</a:t>
            </a:r>
            <a:r>
              <a:rPr lang="en-US" sz="2000" b="1" dirty="0"/>
              <a:t> </a:t>
            </a:r>
            <a:r>
              <a:rPr lang="en-US" sz="2000" b="1" dirty="0" err="1"/>
              <a:t>impanvu</a:t>
            </a:r>
            <a:r>
              <a:rPr lang="en-US" sz="2000" b="1" dirty="0"/>
              <a:t> </a:t>
            </a:r>
            <a:r>
              <a:rPr lang="en-US" sz="2000" b="1" dirty="0" err="1"/>
              <a:t>z’ibyabaye</a:t>
            </a:r>
            <a:r>
              <a:rPr lang="en-US" sz="2000" b="1" dirty="0"/>
              <a:t>, </a:t>
            </a:r>
            <a:r>
              <a:rPr lang="en-US" sz="2000" b="1" dirty="0" err="1"/>
              <a:t>dukeneye</a:t>
            </a:r>
            <a:r>
              <a:rPr lang="en-US" sz="2000" b="1" dirty="0"/>
              <a:t> </a:t>
            </a:r>
            <a:r>
              <a:rPr lang="en-US" sz="2000" b="1" dirty="0" err="1"/>
              <a:t>kwimbika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08734" y="2598509"/>
            <a:ext cx="5774531" cy="24800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7200" b="1" spc="-150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IMPANDE ZIHANGANYE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UMUGABA W’INGABO Z’IMANA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200329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Aramusubiza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 ’Oya,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nje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nonaha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kubera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ingabo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z’Uwiteka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umugaba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.’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Yosuwa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yikubita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hasi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yubamye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aramuramya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aramubaza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Mutware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jyewe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umugaragu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wawe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untegetse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iki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?’ 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Yosuwa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Igihe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Yosuwa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yasengaga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hafi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Yeriko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asaba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ubuyobozi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bw’Imana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kwigarurira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uwo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murwa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umurwanyi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ufite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inkota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yahagaze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amwerekeye</a:t>
            </a:r>
            <a:r>
              <a:rPr lang="en-US" sz="2000" b="1" spc="-70" dirty="0"/>
              <a:t> (</a:t>
            </a:r>
            <a:r>
              <a:rPr lang="en-US" sz="2000" b="1" spc="-70" dirty="0" err="1"/>
              <a:t>Yosuwa</a:t>
            </a:r>
            <a:r>
              <a:rPr lang="en-US" sz="2000" b="1" spc="-70" dirty="0"/>
              <a:t> 5:13).</a:t>
            </a:r>
            <a:endParaRPr lang="en-US" sz="2000" b="1" spc="-70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59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Isengesho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ryari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ryasubijwe</a:t>
            </a:r>
            <a:r>
              <a:rPr lang="en-US" sz="2000" b="1" spc="-70" dirty="0"/>
              <a:t>. Imana </a:t>
            </a:r>
            <a:r>
              <a:rPr lang="en-US" sz="2000" b="1" spc="-70" dirty="0" err="1"/>
              <a:t>ubwayo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yayoboye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urwo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rugamba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bitera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Yosuwa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kwituriza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Nk’umuyobozi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ugaragara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Isirayeli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Yosuwa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yagombaga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gusa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gukurikiza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amategeko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y’Umugaba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w’Ikirenga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nyakuri</a:t>
            </a:r>
            <a:r>
              <a:rPr lang="en-US" sz="2000" b="1" spc="-70" dirty="0"/>
              <a:t>: Imana.</a:t>
            </a:r>
            <a:endParaRPr lang="en-US" sz="2000" b="1" spc="-70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 </a:t>
            </a:r>
            <a:r>
              <a:rPr lang="en-US" sz="2000" b="1" dirty="0" err="1"/>
              <a:t>gusaba</a:t>
            </a:r>
            <a:r>
              <a:rPr lang="en-US" sz="2000" b="1" dirty="0"/>
              <a:t> </a:t>
            </a:r>
            <a:r>
              <a:rPr lang="en-US" sz="2000" b="1" dirty="0" err="1"/>
              <a:t>kuramywa</a:t>
            </a:r>
            <a:r>
              <a:rPr lang="en-US" sz="2000" b="1" dirty="0"/>
              <a:t>, </a:t>
            </a:r>
            <a:r>
              <a:rPr lang="en-US" sz="2000" b="1" dirty="0" err="1"/>
              <a:t>yerekanye</a:t>
            </a:r>
            <a:r>
              <a:rPr lang="en-US" sz="2000" b="1" dirty="0"/>
              <a:t> ko </a:t>
            </a:r>
            <a:r>
              <a:rPr lang="en-US" sz="2000" b="1" dirty="0" err="1"/>
              <a:t>ari</a:t>
            </a:r>
            <a:r>
              <a:rPr lang="en-US" sz="2000" b="1" dirty="0"/>
              <a:t> Imana </a:t>
            </a:r>
            <a:r>
              <a:rPr lang="en-US" sz="2000" b="1" dirty="0" err="1"/>
              <a:t>ubwayo</a:t>
            </a:r>
            <a:r>
              <a:rPr lang="en-US" sz="2000" b="1" dirty="0"/>
              <a:t>, muri Yesu—</a:t>
            </a:r>
            <a:r>
              <a:rPr lang="en-US" sz="2000" b="1" dirty="0" err="1"/>
              <a:t>uzwi</a:t>
            </a:r>
            <a:r>
              <a:rPr lang="en-US" sz="2000" b="1" dirty="0"/>
              <a:t> </a:t>
            </a:r>
            <a:r>
              <a:rPr lang="en-US" sz="2000" b="1" dirty="0" err="1"/>
              <a:t>nka</a:t>
            </a:r>
            <a:r>
              <a:rPr lang="en-US" sz="2000" b="1" dirty="0"/>
              <a:t> </a:t>
            </a:r>
            <a:r>
              <a:rPr lang="en-US" sz="2000" b="1" dirty="0" err="1"/>
              <a:t>Mikayeli</a:t>
            </a:r>
            <a:r>
              <a:rPr lang="en-US" sz="2000" b="1" dirty="0"/>
              <a:t> mu </a:t>
            </a:r>
            <a:r>
              <a:rPr lang="en-US" sz="2000" b="1" dirty="0" err="1"/>
              <a:t>gitabo</a:t>
            </a:r>
            <a:r>
              <a:rPr lang="en-US" sz="2000" b="1" dirty="0"/>
              <a:t> </a:t>
            </a:r>
            <a:r>
              <a:rPr lang="en-US" sz="2000" b="1" dirty="0" err="1"/>
              <a:t>cya</a:t>
            </a:r>
            <a:r>
              <a:rPr lang="en-US" sz="2000" b="1" dirty="0"/>
              <a:t> </a:t>
            </a:r>
            <a:r>
              <a:rPr lang="en-US" sz="2000" b="1" dirty="0" err="1"/>
              <a:t>Daniyeli</a:t>
            </a:r>
            <a:r>
              <a:rPr lang="en-US" sz="2000" b="1" dirty="0"/>
              <a:t> (</a:t>
            </a:r>
            <a:r>
              <a:rPr lang="en-US" sz="2000" b="1" dirty="0" err="1"/>
              <a:t>Yosuwa</a:t>
            </a:r>
            <a:r>
              <a:rPr lang="en-US" sz="2000" b="1" dirty="0"/>
              <a:t> 5:15; </a:t>
            </a:r>
            <a:r>
              <a:rPr lang="en-US" sz="2000" b="1" dirty="0" err="1"/>
              <a:t>Daniyeli</a:t>
            </a:r>
            <a:r>
              <a:rPr lang="en-US" sz="2000" b="1" dirty="0"/>
              <a:t> 12:1).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Ubwo</a:t>
            </a:r>
            <a:r>
              <a:rPr lang="en-US" sz="2000" b="1" dirty="0"/>
              <a:t> </a:t>
            </a:r>
            <a:r>
              <a:rPr lang="en-US" sz="2000" b="1" dirty="0" err="1"/>
              <a:t>Yosuwa</a:t>
            </a:r>
            <a:r>
              <a:rPr lang="en-US" sz="2000" b="1" dirty="0"/>
              <a:t> </a:t>
            </a:r>
            <a:r>
              <a:rPr lang="en-US" sz="2000" b="1" dirty="0" err="1"/>
              <a:t>yamubazaga</a:t>
            </a:r>
            <a:r>
              <a:rPr lang="en-US" sz="2000" b="1" dirty="0"/>
              <a:t>, </a:t>
            </a:r>
            <a:r>
              <a:rPr lang="en-US" sz="2000" b="1" dirty="0" err="1"/>
              <a:t>uyu</a:t>
            </a:r>
            <a:r>
              <a:rPr lang="en-US" sz="2000" b="1" dirty="0"/>
              <a:t> </a:t>
            </a:r>
            <a:r>
              <a:rPr lang="en-US" sz="2000" b="1" dirty="0" err="1"/>
              <a:t>mugabo</a:t>
            </a:r>
            <a:r>
              <a:rPr lang="en-US" sz="2000" b="1" dirty="0"/>
              <a:t> </a:t>
            </a:r>
            <a:r>
              <a:rPr lang="en-US" sz="2000" b="1" dirty="0" err="1"/>
              <a:t>yahakanye</a:t>
            </a:r>
            <a:r>
              <a:rPr lang="en-US" sz="2000" b="1" dirty="0"/>
              <a:t> </a:t>
            </a:r>
            <a:r>
              <a:rPr lang="en-US" sz="2000" b="1" dirty="0" err="1"/>
              <a:t>kuba</a:t>
            </a:r>
            <a:r>
              <a:rPr lang="en-US" sz="2000" b="1" dirty="0"/>
              <a:t> mu </a:t>
            </a:r>
            <a:r>
              <a:rPr lang="en-US" sz="2000" b="1" dirty="0" err="1"/>
              <a:t>ngabo</a:t>
            </a:r>
            <a:r>
              <a:rPr lang="en-US" sz="2000" b="1" dirty="0"/>
              <a:t> </a:t>
            </a:r>
            <a:r>
              <a:rPr lang="en-US" sz="2000" b="1" dirty="0" err="1"/>
              <a:t>izo</a:t>
            </a:r>
            <a:r>
              <a:rPr lang="en-US" sz="2000" b="1" dirty="0"/>
              <a:t> </a:t>
            </a:r>
            <a:r>
              <a:rPr lang="en-US" sz="2000" b="1" dirty="0" err="1"/>
              <a:t>ari</a:t>
            </a:r>
            <a:r>
              <a:rPr lang="en-US" sz="2000" b="1" dirty="0"/>
              <a:t> zo </a:t>
            </a:r>
            <a:r>
              <a:rPr lang="en-US" sz="2000" b="1" dirty="0" err="1"/>
              <a:t>zose</a:t>
            </a:r>
            <a:r>
              <a:rPr lang="en-US" sz="2000" b="1" dirty="0"/>
              <a:t> zo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isi</a:t>
            </a:r>
            <a:r>
              <a:rPr lang="en-US" sz="2000" b="1" dirty="0"/>
              <a:t>. Yari </a:t>
            </a:r>
            <a:r>
              <a:rPr lang="en-US" sz="2000" b="1" dirty="0" err="1"/>
              <a:t>Umugaba</a:t>
            </a:r>
            <a:r>
              <a:rPr lang="en-US" sz="2000" b="1" dirty="0"/>
              <a:t> </a:t>
            </a:r>
            <a:r>
              <a:rPr lang="en-US" sz="2000" b="1" dirty="0" err="1"/>
              <a:t>w’ingabo</a:t>
            </a:r>
            <a:r>
              <a:rPr lang="en-US" sz="2000" b="1" dirty="0"/>
              <a:t> </a:t>
            </a:r>
            <a:r>
              <a:rPr lang="en-US" sz="2000" b="1" dirty="0" err="1"/>
              <a:t>z’Imana</a:t>
            </a:r>
            <a:r>
              <a:rPr lang="en-US" sz="2000" b="1" dirty="0"/>
              <a:t> (</a:t>
            </a:r>
            <a:r>
              <a:rPr lang="en-US" sz="2000" b="1" dirty="0" err="1"/>
              <a:t>Yosuwa</a:t>
            </a:r>
            <a:r>
              <a:rPr lang="en-US" sz="2000" b="1" dirty="0"/>
              <a:t> 5:14).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UMUTWARE W’INGABO Z’IKIBI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nyenyeri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ruturuturu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w’umuseke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uvuye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ijuru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ukagwa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Uwaneshaga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amahanga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baguciye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bakakugeza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                  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Dushobora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kuvuga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wadukanye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intambara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Yaremwe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umutware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umukerubi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 mu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rwego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rwo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rusumba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izindi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iruhande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rw’Imana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yagenderaga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birimi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by’umuriro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akomeye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atunganye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</a:t>
            </a:r>
            <a:r>
              <a:rPr lang="en-US" sz="2000" b="1" spc="-3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Ezekiyeli</a:t>
            </a:r>
            <a:r>
              <a:rPr lang="en-US" sz="2000" b="1" spc="-3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28:12–15).</a:t>
            </a:r>
            <a:endParaRPr lang="en-US" sz="2000" b="1" spc="-30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137835"/>
            <a:ext cx="35192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Nubwo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kwigomeka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kwaneshejwe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isanzure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ryinjiye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ntambara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amaze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kwigarurira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Isi, we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n’abamarayika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bafite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imwe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kuburizamo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imigambi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y’Imana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gukiza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7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en-US" sz="2000" b="1" spc="-7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spc="-70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96732"/>
            <a:ext cx="893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Yahawe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umudendezo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guhiramo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kimwe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n’ibindi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biremwa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by’Imana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byose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bifite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ubwenge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Lusiferi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yahisemo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kwigomeka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kwiyitirira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intebe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y'Imana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spc="-14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Yesaya</a:t>
            </a:r>
            <a:r>
              <a:rPr lang="en-US" sz="2000" b="1" spc="-14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14:12–14).</a:t>
            </a:r>
            <a:endParaRPr lang="en-US" sz="2000" b="1" spc="-140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725597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Kwigarurira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Kanani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byari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urugamba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rukomeye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makimbirane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INTWARI IRUSHA IZINDI MU NTAMBARA</a:t>
            </a:r>
            <a:endParaRPr lang="en-US" sz="4400" b="1" spc="-15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intwari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ntambara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ryo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zina rye.”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Kuva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Imana </a:t>
            </a:r>
            <a:r>
              <a:rPr lang="en-US" sz="2000" b="1" dirty="0" err="1"/>
              <a:t>ubwayo</a:t>
            </a:r>
            <a:r>
              <a:rPr lang="en-US" sz="2000" b="1" dirty="0"/>
              <a:t> </a:t>
            </a:r>
            <a:r>
              <a:rPr lang="en-US" sz="2000" b="1" dirty="0" err="1"/>
              <a:t>yerekanwe</a:t>
            </a:r>
            <a:r>
              <a:rPr lang="en-US" sz="2000" b="1" dirty="0"/>
              <a:t> </a:t>
            </a:r>
            <a:r>
              <a:rPr lang="en-US" sz="2000" b="1" dirty="0" err="1"/>
              <a:t>nk</a:t>
            </a:r>
            <a:r>
              <a:rPr lang="en-US" sz="2000" b="1" dirty="0"/>
              <a:t> “</a:t>
            </a:r>
            <a:r>
              <a:rPr lang="en-US" sz="2000" b="1" dirty="0" err="1"/>
              <a:t>nk’umurwanyi</a:t>
            </a:r>
            <a:r>
              <a:rPr lang="en-US" sz="2000" b="1" dirty="0"/>
              <a:t>,”  </a:t>
            </a:r>
            <a:r>
              <a:rPr lang="en-US" sz="2000" b="1" dirty="0" err="1"/>
              <a:t>nk’intwari</a:t>
            </a:r>
            <a:r>
              <a:rPr lang="en-US" sz="2000" b="1" dirty="0"/>
              <a:t> </a:t>
            </a:r>
            <a:r>
              <a:rPr lang="en-US" sz="2000" b="1" dirty="0" err="1"/>
              <a:t>irusha</a:t>
            </a:r>
            <a:r>
              <a:rPr lang="en-US" sz="2000" b="1" dirty="0"/>
              <a:t> </a:t>
            </a:r>
            <a:r>
              <a:rPr lang="en-US" sz="2000" b="1" dirty="0" err="1"/>
              <a:t>izindi</a:t>
            </a:r>
            <a:r>
              <a:rPr lang="en-US" sz="2000" b="1" dirty="0"/>
              <a:t> mu </a:t>
            </a:r>
            <a:r>
              <a:rPr lang="en-US" sz="2000" b="1" dirty="0" err="1"/>
              <a:t>ntambara</a:t>
            </a:r>
            <a:r>
              <a:rPr lang="en-US" sz="2000" b="1" dirty="0"/>
              <a:t> (Kuva 15:3; </a:t>
            </a:r>
            <a:r>
              <a:rPr lang="en-US" sz="2000" b="1" dirty="0" err="1"/>
              <a:t>Zaburi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24:8).</a:t>
            </a:r>
            <a:endParaRPr lang="en-US" sz="2000" b="1" noProof="0" dirty="0"/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Imana </a:t>
            </a:r>
            <a:r>
              <a:rPr lang="en-US" sz="2000" b="1" dirty="0" err="1"/>
              <a:t>yifuza</a:t>
            </a:r>
            <a:r>
              <a:rPr lang="en-US" sz="2000" b="1" dirty="0"/>
              <a:t> </a:t>
            </a:r>
            <a:r>
              <a:rPr lang="en-US" sz="2000" b="1" dirty="0" err="1"/>
              <a:t>kurandura</a:t>
            </a:r>
            <a:r>
              <a:rPr lang="en-US" sz="2000" b="1" dirty="0"/>
              <a:t> </a:t>
            </a:r>
            <a:r>
              <a:rPr lang="en-US" sz="2000" b="1" dirty="0" err="1"/>
              <a:t>ikibi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isi</a:t>
            </a:r>
            <a:r>
              <a:rPr lang="en-US" sz="2000" b="1" dirty="0"/>
              <a:t>. Ni </a:t>
            </a:r>
            <a:r>
              <a:rPr lang="en-US" sz="2000" b="1" dirty="0" err="1"/>
              <a:t>cyo</a:t>
            </a:r>
            <a:r>
              <a:rPr lang="en-US" sz="2000" b="1" dirty="0"/>
              <a:t> </a:t>
            </a:r>
            <a:r>
              <a:rPr lang="en-US" sz="2000" b="1" dirty="0" err="1"/>
              <a:t>cyatumye</a:t>
            </a:r>
            <a:r>
              <a:rPr lang="en-US" sz="2000" b="1" dirty="0"/>
              <a:t> </a:t>
            </a:r>
            <a:r>
              <a:rPr lang="en-US" sz="2000" b="1" dirty="0" err="1"/>
              <a:t>yirukana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Kanani </a:t>
            </a:r>
            <a:r>
              <a:rPr lang="en-US" sz="2000" b="1" dirty="0" err="1"/>
              <a:t>abari</a:t>
            </a:r>
            <a:r>
              <a:rPr lang="en-US" sz="2000" b="1" dirty="0"/>
              <a:t> </a:t>
            </a:r>
            <a:r>
              <a:rPr lang="en-US" sz="2000" b="1" dirty="0" err="1"/>
              <a:t>barahisemo</a:t>
            </a:r>
            <a:r>
              <a:rPr lang="en-US" sz="2000" b="1" dirty="0"/>
              <a:t> </a:t>
            </a:r>
            <a:r>
              <a:rPr lang="en-US" sz="2000" b="1" dirty="0" err="1"/>
              <a:t>gushyigikira</a:t>
            </a:r>
            <a:r>
              <a:rPr lang="en-US" sz="2000" b="1" dirty="0"/>
              <a:t> </a:t>
            </a:r>
            <a:r>
              <a:rPr lang="en-US" sz="2000" b="1" dirty="0" err="1"/>
              <a:t>Satani</a:t>
            </a:r>
            <a:r>
              <a:rPr lang="en-US" sz="2000" b="1" dirty="0"/>
              <a:t>, maze </a:t>
            </a:r>
            <a:r>
              <a:rPr lang="en-US" sz="2000" b="1" dirty="0" err="1"/>
              <a:t>iha</a:t>
            </a:r>
            <a:r>
              <a:rPr lang="en-US" sz="2000" b="1" dirty="0"/>
              <a:t> </a:t>
            </a:r>
            <a:r>
              <a:rPr lang="en-US" sz="2000" b="1" dirty="0" err="1"/>
              <a:t>igihugu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bari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ruhande</a:t>
            </a:r>
            <a:r>
              <a:rPr lang="en-US" sz="2000" b="1" dirty="0"/>
              <a:t> </a:t>
            </a:r>
            <a:r>
              <a:rPr lang="en-US" sz="2000" b="1" dirty="0" err="1"/>
              <a:t>rwayo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/>
              <a:t>Ariko Imana </a:t>
            </a:r>
            <a:r>
              <a:rPr lang="en-US" sz="2000" b="1" spc="-70" dirty="0" err="1"/>
              <a:t>ntabwo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irwana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n’abantu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ahubwo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irwana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n’imbaraga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z’umwuka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abantu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bizirikaho</a:t>
            </a:r>
            <a:r>
              <a:rPr lang="en-US" sz="2000" b="1" spc="-70" dirty="0"/>
              <a:t>. Muri </a:t>
            </a:r>
            <a:r>
              <a:rPr lang="en-US" sz="2000" b="1" spc="-70" dirty="0" err="1"/>
              <a:t>ubwo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buryo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ibyorezo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bivugwa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nk’intambara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kurwanya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imana</a:t>
            </a:r>
            <a:r>
              <a:rPr lang="en-US" sz="2000" b="1" spc="-70" dirty="0"/>
              <a:t> zo muri </a:t>
            </a:r>
            <a:r>
              <a:rPr lang="en-US" sz="2000" b="1" spc="-70" dirty="0" err="1"/>
              <a:t>Egiputa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ukuvuga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abadayimoni</a:t>
            </a:r>
            <a:r>
              <a:rPr lang="en-US" sz="2000" b="1" spc="-70" dirty="0"/>
              <a:t> (Kuva 12:12; </a:t>
            </a:r>
            <a:r>
              <a:rPr lang="en-US" sz="2000" b="1" spc="-70" dirty="0" err="1"/>
              <a:t>Gutegeka</a:t>
            </a:r>
            <a:r>
              <a:rPr lang="en-US" sz="2000" b="1" spc="-70" dirty="0"/>
              <a:t> 32:17).</a:t>
            </a:r>
            <a:endParaRPr lang="en-US" sz="2000" b="1" spc="-70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4785031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Uyu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munsi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intambara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irakomeje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ariko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ntabwo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kwigarurira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impugu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Intambara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iya</a:t>
            </a:r>
            <a:r>
              <a:rPr lang="en-US" sz="2000" b="1" spc="-70" dirty="0"/>
              <a:t> buri </a:t>
            </a:r>
            <a:r>
              <a:rPr lang="en-US" sz="2000" b="1" spc="-70" dirty="0" err="1"/>
              <a:t>muryango</a:t>
            </a:r>
            <a:r>
              <a:rPr lang="en-US" sz="2000" b="1" spc="-70" dirty="0"/>
              <a:t>, buri </a:t>
            </a:r>
            <a:r>
              <a:rPr lang="en-US" sz="2000" b="1" spc="-70" dirty="0" err="1"/>
              <a:t>muntu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Nta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ruhande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rudafite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aho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rubogamiye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ruhari</a:t>
            </a:r>
            <a:r>
              <a:rPr lang="en-US" sz="2000" b="1" spc="-70" dirty="0"/>
              <a:t>. Turi </a:t>
            </a:r>
            <a:r>
              <a:rPr lang="en-US" sz="2000" b="1" spc="-70" dirty="0" err="1"/>
              <a:t>kumwe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n’Imana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cyangwa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turi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kumwe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n’umwanzi</a:t>
            </a:r>
            <a:r>
              <a:rPr lang="en-US" sz="2000" b="1" spc="-70" dirty="0"/>
              <a:t>.</a:t>
            </a:r>
            <a:endParaRPr lang="en-US" sz="2000" b="1" spc="-70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806154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AMAYERI Y’INTAMBARA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IMANA ITURWANIRIRA</a:t>
            </a:r>
            <a:endParaRPr lang="en-US" sz="44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bubarwanire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mwicecekere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Kuva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116678"/>
            <a:ext cx="3392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Umugambi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w’ikubitiro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w’Imana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ukunesha</a:t>
            </a:r>
            <a:r>
              <a:rPr lang="en-US" sz="2000" b="1" spc="-70" dirty="0"/>
              <a:t> Kanani mu </a:t>
            </a:r>
            <a:r>
              <a:rPr lang="en-US" sz="2000" b="1" spc="-70" dirty="0" err="1"/>
              <a:t>buryo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ndengakamere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Isirayeli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itagombye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kurwana</a:t>
            </a:r>
            <a:r>
              <a:rPr lang="en-US" sz="2000" b="1" spc="-70" dirty="0"/>
              <a:t> (Kuva 23:28). Iyo </a:t>
            </a:r>
            <a:r>
              <a:rPr lang="en-US" sz="2000" b="1" spc="-70" dirty="0" err="1"/>
              <a:t>abantu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batagira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kutizera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ko </a:t>
            </a:r>
            <a:r>
              <a:rPr lang="en-US" sz="2000" b="1" spc="-70" dirty="0" err="1"/>
              <a:t>byari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kugenda</a:t>
            </a:r>
            <a:r>
              <a:rPr lang="en-US" sz="2000" b="1" spc="-70" dirty="0"/>
              <a:t>.</a:t>
            </a:r>
            <a:endParaRPr lang="en-US" sz="2000" b="1" spc="-70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08224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448203"/>
            <a:ext cx="339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Bibiliya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yanditsemo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ingero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zimwe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zerekana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icyo</a:t>
            </a:r>
            <a:r>
              <a:rPr lang="en-US" sz="2000" b="1" spc="-70" dirty="0"/>
              <a:t> Imana </a:t>
            </a:r>
            <a:r>
              <a:rPr lang="en-US" sz="2000" b="1" spc="-70" dirty="0" err="1"/>
              <a:t>ishobora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gukora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kugira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ngo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ikize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ubwoko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bwayo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bitabaye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ngombwa</a:t>
            </a:r>
            <a:r>
              <a:rPr lang="en-US" sz="2000" b="1" spc="-70" dirty="0"/>
              <a:t> ko </a:t>
            </a:r>
            <a:r>
              <a:rPr lang="en-US" sz="2000" b="1" spc="-70" dirty="0" err="1"/>
              <a:t>bo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bafata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intwaro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izo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ari</a:t>
            </a:r>
            <a:r>
              <a:rPr lang="en-US" sz="2000" b="1" spc="-70" dirty="0"/>
              <a:t> zo </a:t>
            </a:r>
            <a:r>
              <a:rPr lang="en-US" sz="2000" b="1" spc="-70" dirty="0" err="1"/>
              <a:t>zose</a:t>
            </a:r>
            <a:r>
              <a:rPr lang="en-US" sz="2000" b="1" spc="-70" dirty="0"/>
              <a:t> zo </a:t>
            </a:r>
            <a:r>
              <a:rPr lang="en-US" sz="2000" b="1" spc="-70" dirty="0" err="1"/>
              <a:t>kurwanya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abanzi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babo</a:t>
            </a:r>
            <a:r>
              <a:rPr lang="en-US" sz="2000" b="1" spc="-70" dirty="0"/>
              <a:t>:</a:t>
            </a:r>
            <a:endParaRPr lang="en-US" sz="2000" b="1" spc="-70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951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2025-10-04T16:02:48Z</dcterms:created>
  <dcterms:modified xsi:type="dcterms:W3CDTF">2025-10-20T05:18:10Z</dcterms:modified>
</cp:coreProperties>
</file>