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0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3816"/>
  </p:normalViewPr>
  <p:slideViewPr>
    <p:cSldViewPr snapToGrid="0">
      <p:cViewPr varScale="1">
        <p:scale>
          <a:sx n="100" d="100"/>
          <a:sy n="10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Urubanza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kagenzuzi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rwaratangajwe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rusubikwa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kugeza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munsi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ukurikiyeho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7:14–15)</a:t>
          </a:r>
          <a:endParaRPr lang="es-ES" sz="18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Umuryango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Yuda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uratoranywa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Umuryango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Zera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urafatwa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Umuyobozi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Zabudi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arafatwa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Akani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arafatwa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spc="0" baseline="0" dirty="0"/>
            <a:t>Akani </a:t>
          </a:r>
          <a:r>
            <a:rPr lang="en" sz="1400" b="1" spc="0" baseline="0" dirty="0" err="1"/>
            <a:t>aryumaho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spc="0" baseline="0" dirty="0"/>
            <a:t>Akani </a:t>
          </a:r>
          <a:r>
            <a:rPr lang="en" sz="1400" b="1" spc="0" baseline="0" dirty="0" err="1"/>
            <a:t>aryumaho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spc="0" baseline="0" dirty="0"/>
            <a:t>Akani </a:t>
          </a:r>
          <a:r>
            <a:rPr lang="en" sz="1400" b="1" spc="0" baseline="0" dirty="0" err="1"/>
            <a:t>aryumaho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spc="0" baseline="0" dirty="0"/>
            <a:t>Akani </a:t>
          </a:r>
          <a:r>
            <a:rPr lang="en" sz="1400" b="1" spc="0" baseline="0" dirty="0" err="1"/>
            <a:t>aryumaho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spc="0" baseline="0" dirty="0"/>
            <a:t>Akani </a:t>
          </a:r>
          <a:r>
            <a:rPr lang="en" sz="1400" b="1" spc="0" baseline="0" dirty="0" err="1"/>
            <a:t>aryumaho</a:t>
          </a:r>
          <a:endParaRPr lang="es-ES" sz="1400" spc="0" baseline="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 err="1"/>
            <a:t>Yahishe</a:t>
          </a:r>
          <a:r>
            <a:rPr lang="en" sz="1800" b="1" dirty="0"/>
            <a:t> </a:t>
          </a:r>
          <a:r>
            <a:rPr lang="en" sz="1800" b="1" dirty="0" err="1"/>
            <a:t>abatasi</a:t>
          </a:r>
          <a:r>
            <a:rPr lang="en" sz="1800" b="1" dirty="0"/>
            <a:t> mu </a:t>
          </a:r>
          <a:r>
            <a:rPr lang="en" sz="1800" b="1" dirty="0" err="1"/>
            <a:t>gisenge</a:t>
          </a:r>
          <a:r>
            <a:rPr lang="en" sz="1800" b="1" dirty="0"/>
            <a:t> </a:t>
          </a:r>
          <a:r>
            <a:rPr lang="en" sz="1800" b="1" dirty="0" err="1"/>
            <a:t>cy’inzu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800" b="1" dirty="0" err="1"/>
            <a:t>Yagiriye</a:t>
          </a:r>
          <a:r>
            <a:rPr lang="en" sz="1800" b="1" dirty="0"/>
            <a:t> </a:t>
          </a:r>
          <a:r>
            <a:rPr lang="en" sz="1800" b="1" dirty="0" err="1"/>
            <a:t>Isirayeli</a:t>
          </a:r>
          <a:r>
            <a:rPr lang="en" sz="1800" b="1" dirty="0"/>
            <a:t> </a:t>
          </a:r>
          <a:r>
            <a:rPr lang="en" sz="1800" b="1" dirty="0" err="1"/>
            <a:t>neza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Akani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 err="1"/>
            <a:t>Yahishe</a:t>
          </a:r>
          <a:r>
            <a:rPr lang="en" sz="1800" b="1" dirty="0"/>
            <a:t> </a:t>
          </a:r>
          <a:r>
            <a:rPr lang="en" sz="1800" b="1" dirty="0" err="1"/>
            <a:t>iminyago</a:t>
          </a:r>
          <a:r>
            <a:rPr lang="en" sz="1800" b="1" dirty="0"/>
            <a:t> mu </a:t>
          </a:r>
          <a:r>
            <a:rPr lang="en" sz="1800" b="1" dirty="0" err="1"/>
            <a:t>butaka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" sz="1800" b="1" dirty="0" err="1"/>
            <a:t>Yazaniye</a:t>
          </a:r>
          <a:r>
            <a:rPr lang="en" sz="1800" b="1" dirty="0"/>
            <a:t> </a:t>
          </a:r>
          <a:r>
            <a:rPr lang="en" sz="1800" b="1" dirty="0" err="1"/>
            <a:t>Isirayeli</a:t>
          </a:r>
          <a:r>
            <a:rPr lang="en" sz="1800" b="1" dirty="0"/>
            <a:t> </a:t>
          </a:r>
          <a:r>
            <a:rPr lang="en" sz="1800" b="1" dirty="0" err="1"/>
            <a:t>akaga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" sz="1800" b="1" dirty="0" err="1"/>
            <a:t>Yateye</a:t>
          </a:r>
          <a:r>
            <a:rPr lang="en" sz="1800" b="1" dirty="0"/>
            <a:t> </a:t>
          </a:r>
          <a:r>
            <a:rPr lang="en" sz="1800" b="1" dirty="0" err="1"/>
            <a:t>kunesha</a:t>
          </a:r>
          <a:r>
            <a:rPr lang="en" sz="1800" b="1" dirty="0"/>
            <a:t> </a:t>
          </a:r>
          <a:r>
            <a:rPr lang="en" sz="1800" b="1" dirty="0" err="1"/>
            <a:t>kubwo</a:t>
          </a:r>
          <a:r>
            <a:rPr lang="en" sz="1800" b="1" dirty="0"/>
            <a:t> </a:t>
          </a:r>
          <a:r>
            <a:rPr lang="en" sz="1800" b="1" dirty="0" err="1"/>
            <a:t>kwizera</a:t>
          </a:r>
          <a:r>
            <a:rPr lang="en" sz="1800" b="1" dirty="0"/>
            <a:t> </a:t>
          </a:r>
          <a:r>
            <a:rPr lang="en" sz="1800" b="1" dirty="0" err="1"/>
            <a:t>kwe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800" b="1" dirty="0" err="1"/>
            <a:t>Yateye</a:t>
          </a:r>
          <a:r>
            <a:rPr lang="en" sz="1800" b="1" dirty="0"/>
            <a:t> </a:t>
          </a:r>
          <a:r>
            <a:rPr lang="en" sz="1800" b="1" dirty="0" err="1"/>
            <a:t>kuneshwa</a:t>
          </a:r>
          <a:r>
            <a:rPr lang="en" sz="1800" b="1" dirty="0"/>
            <a:t> </a:t>
          </a:r>
          <a:r>
            <a:rPr lang="en" sz="1800" b="1" dirty="0" err="1"/>
            <a:t>kubw’imirimo</a:t>
          </a:r>
          <a:r>
            <a:rPr lang="en" sz="1800" b="1" dirty="0"/>
            <a:t> ye 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GB" sz="1800" b="1" dirty="0" err="1"/>
            <a:t>Yagiranye</a:t>
          </a:r>
          <a:r>
            <a:rPr lang="en-GB" sz="1800" b="1" dirty="0"/>
            <a:t> </a:t>
          </a:r>
          <a:r>
            <a:rPr lang="en-GB" sz="1800" b="1" dirty="0" err="1"/>
            <a:t>isezerano</a:t>
          </a:r>
          <a:r>
            <a:rPr lang="en-GB" sz="1800" b="1" dirty="0"/>
            <a:t> </a:t>
          </a:r>
          <a:r>
            <a:rPr lang="en-GB" sz="1800" b="1" dirty="0" err="1"/>
            <a:t>na</a:t>
          </a:r>
          <a:r>
            <a:rPr lang="en-GB" sz="1800" b="1" dirty="0"/>
            <a:t> </a:t>
          </a:r>
          <a:r>
            <a:rPr lang="en-GB" sz="1800" b="1" dirty="0" err="1"/>
            <a:t>Isirayeli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 err="1"/>
            <a:t>Yishe</a:t>
          </a:r>
          <a:r>
            <a:rPr lang="en" sz="1800" b="1" dirty="0"/>
            <a:t> </a:t>
          </a:r>
          <a:r>
            <a:rPr lang="en" sz="1800" b="1" dirty="0" err="1"/>
            <a:t>isezerano</a:t>
          </a:r>
          <a:r>
            <a:rPr lang="en" sz="1800" b="1" dirty="0"/>
            <a:t> rya </a:t>
          </a:r>
          <a:r>
            <a:rPr lang="en" sz="1800" b="1" dirty="0" err="1"/>
            <a:t>Isirayeli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800" b="1" spc="-100" baseline="0" dirty="0" err="1"/>
            <a:t>Yarokoye</a:t>
          </a:r>
          <a:r>
            <a:rPr lang="en" sz="1800" b="1" spc="-100" baseline="0" dirty="0"/>
            <a:t> </a:t>
          </a:r>
          <a:r>
            <a:rPr lang="en" sz="1800" b="1" spc="-100" baseline="0" dirty="0" err="1"/>
            <a:t>ubuzima</a:t>
          </a:r>
          <a:r>
            <a:rPr lang="en" sz="1800" b="1" spc="-100" baseline="0" dirty="0"/>
            <a:t> </a:t>
          </a:r>
          <a:r>
            <a:rPr lang="en" sz="1800" b="1" spc="-100" baseline="0" dirty="0" err="1"/>
            <a:t>bwe</a:t>
          </a:r>
          <a:r>
            <a:rPr lang="en" sz="1800" b="1" spc="-100" baseline="0" dirty="0"/>
            <a:t> </a:t>
          </a:r>
          <a:r>
            <a:rPr lang="en" sz="1800" b="1" spc="-100" baseline="0" dirty="0" err="1"/>
            <a:t>n’ubw’umuryango</a:t>
          </a:r>
          <a:r>
            <a:rPr lang="en" sz="1800" b="1" spc="-100" baseline="0" dirty="0"/>
            <a:t> we</a:t>
          </a:r>
          <a:endParaRPr lang="es-ES" sz="1800" b="1" spc="-100" baseline="0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 err="1"/>
            <a:t>Yapfanye</a:t>
          </a:r>
          <a:r>
            <a:rPr lang="en" sz="1800" b="1" dirty="0"/>
            <a:t> </a:t>
          </a:r>
          <a:r>
            <a:rPr lang="en" sz="1800" b="1" dirty="0" err="1"/>
            <a:t>n’umuryango</a:t>
          </a:r>
          <a:r>
            <a:rPr lang="en" sz="1800" b="1" dirty="0"/>
            <a:t> we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Urubanza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kagenzuzi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rwaratangajwe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rusubikwa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kugeza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munsi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ukurikiyeho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spc="-7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spc="-7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7:14–15)</a:t>
          </a:r>
          <a:endParaRPr lang="es-ES" sz="1800" kern="1200" spc="-7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spc="0" baseline="0" dirty="0"/>
            <a:t>Akani </a:t>
          </a:r>
          <a:r>
            <a:rPr lang="en" sz="1400" b="1" kern="1200" spc="0" baseline="0" dirty="0" err="1"/>
            <a:t>aryumaho</a:t>
          </a:r>
          <a:endParaRPr lang="es-ES" sz="1400" kern="1200" spc="0" baseline="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Umuryango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Yuda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uratoranywa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spc="0" baseline="0" dirty="0"/>
            <a:t>Akani </a:t>
          </a:r>
          <a:r>
            <a:rPr lang="en" sz="1400" b="1" kern="1200" spc="0" baseline="0" dirty="0" err="1"/>
            <a:t>aryumaho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Umuryango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Zera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urafatwa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spc="0" baseline="0" dirty="0"/>
            <a:t>Akani </a:t>
          </a:r>
          <a:r>
            <a:rPr lang="en" sz="1400" b="1" kern="1200" spc="0" baseline="0" dirty="0" err="1"/>
            <a:t>aryumaho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Umuyobozi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Zabudi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arafatwa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spc="0" baseline="0" dirty="0"/>
            <a:t>Akani </a:t>
          </a:r>
          <a:r>
            <a:rPr lang="en" sz="1400" b="1" kern="1200" spc="0" baseline="0" dirty="0" err="1"/>
            <a:t>aryumaho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Akani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arafatwa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Yosuwa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spc="0" baseline="0" dirty="0"/>
            <a:t>Akani </a:t>
          </a:r>
          <a:r>
            <a:rPr lang="en" sz="1400" b="1" kern="1200" spc="0" baseline="0" dirty="0" err="1"/>
            <a:t>aryumaho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Rahabu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Yahishe</a:t>
          </a:r>
          <a:r>
            <a:rPr lang="en" sz="1800" b="1" kern="1200" dirty="0"/>
            <a:t> </a:t>
          </a:r>
          <a:r>
            <a:rPr lang="en" sz="1800" b="1" kern="1200" dirty="0" err="1"/>
            <a:t>abatasi</a:t>
          </a:r>
          <a:r>
            <a:rPr lang="en" sz="1800" b="1" kern="1200" dirty="0"/>
            <a:t> mu </a:t>
          </a:r>
          <a:r>
            <a:rPr lang="en" sz="1800" b="1" kern="1200" dirty="0" err="1"/>
            <a:t>gisenge</a:t>
          </a:r>
          <a:r>
            <a:rPr lang="en" sz="1800" b="1" kern="1200" dirty="0"/>
            <a:t> </a:t>
          </a:r>
          <a:r>
            <a:rPr lang="en" sz="1800" b="1" kern="1200" dirty="0" err="1"/>
            <a:t>cy’inzu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Yagiriye</a:t>
          </a:r>
          <a:r>
            <a:rPr lang="en" sz="1800" b="1" kern="1200" dirty="0"/>
            <a:t> </a:t>
          </a:r>
          <a:r>
            <a:rPr lang="en" sz="1800" b="1" kern="1200" dirty="0" err="1"/>
            <a:t>Isirayeli</a:t>
          </a:r>
          <a:r>
            <a:rPr lang="en" sz="1800" b="1" kern="1200" dirty="0"/>
            <a:t> </a:t>
          </a:r>
          <a:r>
            <a:rPr lang="en" sz="1800" b="1" kern="1200" dirty="0" err="1"/>
            <a:t>neza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Yateye</a:t>
          </a:r>
          <a:r>
            <a:rPr lang="en" sz="1800" b="1" kern="1200" dirty="0"/>
            <a:t> </a:t>
          </a:r>
          <a:r>
            <a:rPr lang="en" sz="1800" b="1" kern="1200" dirty="0" err="1"/>
            <a:t>kunesha</a:t>
          </a:r>
          <a:r>
            <a:rPr lang="en" sz="1800" b="1" kern="1200" dirty="0"/>
            <a:t> </a:t>
          </a:r>
          <a:r>
            <a:rPr lang="en" sz="1800" b="1" kern="1200" dirty="0" err="1"/>
            <a:t>kubwo</a:t>
          </a:r>
          <a:r>
            <a:rPr lang="en" sz="1800" b="1" kern="1200" dirty="0"/>
            <a:t> </a:t>
          </a:r>
          <a:r>
            <a:rPr lang="en" sz="1800" b="1" kern="1200" dirty="0" err="1"/>
            <a:t>kwizera</a:t>
          </a:r>
          <a:r>
            <a:rPr lang="en" sz="1800" b="1" kern="1200" dirty="0"/>
            <a:t> </a:t>
          </a:r>
          <a:r>
            <a:rPr lang="en" sz="1800" b="1" kern="1200" dirty="0" err="1"/>
            <a:t>kwe</a:t>
          </a:r>
          <a:endParaRPr lang="en" sz="18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Yagiranye</a:t>
          </a:r>
          <a:r>
            <a:rPr lang="en-GB" sz="1800" b="1" kern="1200" dirty="0"/>
            <a:t> </a:t>
          </a:r>
          <a:r>
            <a:rPr lang="en-GB" sz="1800" b="1" kern="1200" dirty="0" err="1"/>
            <a:t>isezerano</a:t>
          </a:r>
          <a:r>
            <a:rPr lang="en-GB" sz="1800" b="1" kern="1200" dirty="0"/>
            <a:t> </a:t>
          </a:r>
          <a:r>
            <a:rPr lang="en-GB" sz="1800" b="1" kern="1200" dirty="0" err="1"/>
            <a:t>na</a:t>
          </a:r>
          <a:r>
            <a:rPr lang="en-GB" sz="1800" b="1" kern="1200" dirty="0"/>
            <a:t> </a:t>
          </a:r>
          <a:r>
            <a:rPr lang="en-GB" sz="1800" b="1" kern="1200" dirty="0" err="1"/>
            <a:t>Isirayeli</a:t>
          </a:r>
          <a:endParaRPr lang="en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spc="-100" baseline="0" dirty="0" err="1"/>
            <a:t>Yarokoye</a:t>
          </a:r>
          <a:r>
            <a:rPr lang="en" sz="1800" b="1" kern="1200" spc="-100" baseline="0" dirty="0"/>
            <a:t> </a:t>
          </a:r>
          <a:r>
            <a:rPr lang="en" sz="1800" b="1" kern="1200" spc="-100" baseline="0" dirty="0" err="1"/>
            <a:t>ubuzima</a:t>
          </a:r>
          <a:r>
            <a:rPr lang="en" sz="1800" b="1" kern="1200" spc="-100" baseline="0" dirty="0"/>
            <a:t> </a:t>
          </a:r>
          <a:r>
            <a:rPr lang="en" sz="1800" b="1" kern="1200" spc="-100" baseline="0" dirty="0" err="1"/>
            <a:t>bwe</a:t>
          </a:r>
          <a:r>
            <a:rPr lang="en" sz="1800" b="1" kern="1200" spc="-100" baseline="0" dirty="0"/>
            <a:t> </a:t>
          </a:r>
          <a:r>
            <a:rPr lang="en" sz="1800" b="1" kern="1200" spc="-100" baseline="0" dirty="0" err="1"/>
            <a:t>n’ubw’umuryango</a:t>
          </a:r>
          <a:r>
            <a:rPr lang="en" sz="1800" b="1" kern="1200" spc="-100" baseline="0" dirty="0"/>
            <a:t> we</a:t>
          </a:r>
          <a:endParaRPr lang="es-ES" sz="1800" b="1" kern="1200" spc="-100" baseline="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Akani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Yahishe</a:t>
          </a:r>
          <a:r>
            <a:rPr lang="en" sz="1800" b="1" kern="1200" dirty="0"/>
            <a:t> </a:t>
          </a:r>
          <a:r>
            <a:rPr lang="en" sz="1800" b="1" kern="1200" dirty="0" err="1"/>
            <a:t>iminyago</a:t>
          </a:r>
          <a:r>
            <a:rPr lang="en" sz="1800" b="1" kern="1200" dirty="0"/>
            <a:t> mu </a:t>
          </a:r>
          <a:r>
            <a:rPr lang="en" sz="1800" b="1" kern="1200" dirty="0" err="1"/>
            <a:t>butaka</a:t>
          </a:r>
          <a:endParaRPr lang="en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Yazaniye</a:t>
          </a:r>
          <a:r>
            <a:rPr lang="en" sz="1800" b="1" kern="1200" dirty="0"/>
            <a:t> </a:t>
          </a:r>
          <a:r>
            <a:rPr lang="en" sz="1800" b="1" kern="1200" dirty="0" err="1"/>
            <a:t>Isirayeli</a:t>
          </a:r>
          <a:r>
            <a:rPr lang="en" sz="1800" b="1" kern="1200" dirty="0"/>
            <a:t> </a:t>
          </a:r>
          <a:r>
            <a:rPr lang="en" sz="1800" b="1" kern="1200" dirty="0" err="1"/>
            <a:t>akaga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Yateye</a:t>
          </a:r>
          <a:r>
            <a:rPr lang="en" sz="1800" b="1" kern="1200" dirty="0"/>
            <a:t> </a:t>
          </a:r>
          <a:r>
            <a:rPr lang="en" sz="1800" b="1" kern="1200" dirty="0" err="1"/>
            <a:t>kuneshwa</a:t>
          </a:r>
          <a:r>
            <a:rPr lang="en" sz="1800" b="1" kern="1200" dirty="0"/>
            <a:t> </a:t>
          </a:r>
          <a:r>
            <a:rPr lang="en" sz="1800" b="1" kern="1200" dirty="0" err="1"/>
            <a:t>kubw’imirimo</a:t>
          </a:r>
          <a:r>
            <a:rPr lang="en" sz="1800" b="1" kern="1200" dirty="0"/>
            <a:t> ye </a:t>
          </a: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Yishe</a:t>
          </a:r>
          <a:r>
            <a:rPr lang="en" sz="1800" b="1" kern="1200" dirty="0"/>
            <a:t> </a:t>
          </a:r>
          <a:r>
            <a:rPr lang="en" sz="1800" b="1" kern="1200" dirty="0" err="1"/>
            <a:t>isezerano</a:t>
          </a:r>
          <a:r>
            <a:rPr lang="en" sz="1800" b="1" kern="1200" dirty="0"/>
            <a:t> rya </a:t>
          </a:r>
          <a:r>
            <a:rPr lang="en" sz="1800" b="1" kern="1200" dirty="0" err="1"/>
            <a:t>Isirayeli</a:t>
          </a:r>
          <a:endParaRPr lang="en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/>
            <a:t>Yapfanye</a:t>
          </a:r>
          <a:r>
            <a:rPr lang="en" sz="1800" b="1" kern="1200" dirty="0"/>
            <a:t> </a:t>
          </a:r>
          <a:r>
            <a:rPr lang="en" sz="1800" b="1" kern="1200" dirty="0" err="1"/>
            <a:t>n’umuryango</a:t>
          </a:r>
          <a:r>
            <a:rPr lang="en" sz="1800" b="1" kern="1200" dirty="0"/>
            <a:t> we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UMWANZI UBARIMO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en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Ugushyingo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urondora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umutima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nkawugerageza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nkitura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wese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ibihwanye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n’inzira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imbuto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ziva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mirimo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 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ziri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Yeremiya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9356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2000" b="1" dirty="0" err="1">
                <a:uFill>
                  <a:solidFill>
                    <a:srgbClr val="CB2760"/>
                  </a:solidFill>
                </a:uFill>
              </a:rPr>
              <a:t>Impamvu</a:t>
            </a:r>
            <a:r>
              <a:rPr lang="en-GB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GB" sz="2000" b="1" dirty="0" err="1">
                <a:uFill>
                  <a:solidFill>
                    <a:srgbClr val="CB2760"/>
                  </a:solidFill>
                </a:uFill>
              </a:rPr>
              <a:t>yo</a:t>
            </a:r>
            <a:r>
              <a:rPr lang="en-GB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-GB" sz="2000" b="1" dirty="0" err="1">
                <a:uFill>
                  <a:solidFill>
                    <a:srgbClr val="CB2760"/>
                  </a:solidFill>
                </a:uFill>
              </a:rPr>
              <a:t>kuneshwa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7:1–5, 10–13)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uFill>
                  <a:solidFill>
                    <a:srgbClr val="CB2760"/>
                  </a:solidFill>
                </a:uFill>
              </a:rPr>
              <a:t>Kwiheba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no </a:t>
            </a:r>
            <a:r>
              <a:rPr lang="en" sz="2000" b="1" dirty="0" err="1">
                <a:uFill>
                  <a:solidFill>
                    <a:srgbClr val="CB2760"/>
                  </a:solidFill>
                </a:uFill>
              </a:rPr>
              <a:t>kubabara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(</a:t>
            </a:r>
            <a:r>
              <a:rPr lang="en" sz="2000" b="1" dirty="0" err="1">
                <a:uFill>
                  <a:solidFill>
                    <a:srgbClr val="CB2760"/>
                  </a:solidFill>
                </a:uFill>
              </a:rPr>
              <a:t>Yosuwa</a:t>
            </a: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 7:6–9)</a:t>
            </a:r>
          </a:p>
          <a:p>
            <a:pPr>
              <a:spcBef>
                <a:spcPts val="1800"/>
              </a:spcBef>
            </a:pPr>
            <a:r>
              <a:rPr lang="en" sz="2000" b="1" noProof="0" dirty="0" err="1"/>
              <a:t>Kuvumbura</a:t>
            </a:r>
            <a:r>
              <a:rPr lang="en" sz="2000" b="1" noProof="0" dirty="0"/>
              <a:t> </a:t>
            </a:r>
            <a:r>
              <a:rPr lang="en" sz="2000" b="1" noProof="0" dirty="0" err="1"/>
              <a:t>uwakoze</a:t>
            </a:r>
            <a:r>
              <a:rPr lang="en" sz="2000" b="1" noProof="0" dirty="0"/>
              <a:t> </a:t>
            </a:r>
            <a:r>
              <a:rPr lang="en" sz="2000" b="1" noProof="0" dirty="0" err="1"/>
              <a:t>icyaha</a:t>
            </a:r>
            <a:r>
              <a:rPr lang="en" sz="2000" b="1" noProof="0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Yosuwa</a:t>
            </a:r>
            <a:r>
              <a:rPr lang="en" sz="2000" b="1" dirty="0"/>
              <a:t> 7:14–19)</a:t>
            </a:r>
          </a:p>
          <a:p>
            <a:pPr>
              <a:spcBef>
                <a:spcPts val="1800"/>
              </a:spcBef>
            </a:pPr>
            <a:r>
              <a:rPr lang="en" sz="2000" b="1" dirty="0" err="1"/>
              <a:t>Icyaha</a:t>
            </a:r>
            <a:r>
              <a:rPr lang="en" sz="2000" b="1" dirty="0"/>
              <a:t> </a:t>
            </a:r>
            <a:r>
              <a:rPr lang="en" sz="2000" b="1" dirty="0" err="1"/>
              <a:t>cya</a:t>
            </a:r>
            <a:r>
              <a:rPr lang="en" sz="2000" b="1" dirty="0"/>
              <a:t> Akani (</a:t>
            </a:r>
            <a:r>
              <a:rPr lang="en" sz="2000" b="1" dirty="0" err="1"/>
              <a:t>Yosuwa</a:t>
            </a:r>
            <a:r>
              <a:rPr lang="en" sz="2000" b="1" dirty="0"/>
              <a:t> 7:20–26)</a:t>
            </a:r>
          </a:p>
          <a:p>
            <a:pPr>
              <a:spcBef>
                <a:spcPts val="1800"/>
              </a:spcBef>
            </a:pPr>
            <a:r>
              <a:rPr lang="en" sz="2000" b="1" dirty="0" err="1"/>
              <a:t>Kongera</a:t>
            </a:r>
            <a:r>
              <a:rPr lang="en" sz="2000" b="1" dirty="0"/>
              <a:t> </a:t>
            </a:r>
            <a:r>
              <a:rPr lang="en" sz="2000" b="1" dirty="0" err="1"/>
              <a:t>kuba</a:t>
            </a:r>
            <a:r>
              <a:rPr lang="en" sz="2000" b="1" dirty="0"/>
              <a:t> </a:t>
            </a:r>
            <a:r>
              <a:rPr lang="en" sz="2000" b="1" dirty="0" err="1"/>
              <a:t>abaneshi</a:t>
            </a:r>
            <a:r>
              <a:rPr lang="en" sz="2000" b="1" dirty="0"/>
              <a:t> (</a:t>
            </a:r>
            <a:r>
              <a:rPr lang="en" sz="2000" b="1" dirty="0" err="1"/>
              <a:t>Yosuwa</a:t>
            </a:r>
            <a:r>
              <a:rPr lang="en" sz="2000" b="1" dirty="0"/>
              <a:t> 8:1–29)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Nyuma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y’amayeri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y’intambara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atasobanurwa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n’inyurabwenge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inkike</a:t>
            </a:r>
            <a:r>
              <a:rPr lang="en-GB" sz="2000" b="1" spc="-100" dirty="0"/>
              <a:t> za </a:t>
            </a:r>
            <a:r>
              <a:rPr lang="en-GB" sz="2000" b="1" spc="-100" dirty="0" err="1"/>
              <a:t>Yeriko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zararidutse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Abisirayeli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binjiye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murwa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barawusenya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Kunesha</a:t>
            </a:r>
            <a:r>
              <a:rPr lang="en-GB" sz="2000" b="1" spc="-100" dirty="0"/>
              <a:t>! Ni </a:t>
            </a:r>
            <a:r>
              <a:rPr lang="en-GB" sz="2000" b="1" spc="-100" dirty="0" err="1"/>
              <a:t>ukwa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nde</a:t>
            </a:r>
            <a:r>
              <a:rPr lang="en-GB" sz="2000" b="1" spc="-100" dirty="0"/>
              <a:t>? Ni </a:t>
            </a:r>
            <a:r>
              <a:rPr lang="en-GB" sz="2000" b="1" spc="-100" dirty="0" err="1"/>
              <a:t>ukw’Imana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kuko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Isirayeli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ruhare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rugaragara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yabigizemo</a:t>
            </a:r>
            <a:r>
              <a:rPr lang="en" sz="2000" b="1" spc="-1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bageragaho</a:t>
            </a:r>
            <a:r>
              <a:rPr lang="en-GB" sz="2000" b="1" dirty="0"/>
              <a:t> </a:t>
            </a:r>
            <a:r>
              <a:rPr lang="en-GB" sz="2000" b="1" dirty="0" err="1"/>
              <a:t>bakabaza</a:t>
            </a:r>
            <a:r>
              <a:rPr lang="en-GB" sz="2000" b="1" dirty="0"/>
              <a:t> Imana,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gikangaranije</a:t>
            </a:r>
            <a:r>
              <a:rPr lang="en-GB" sz="2000" b="1" dirty="0"/>
              <a:t>: 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yaracumuye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yashobora</a:t>
            </a:r>
            <a:r>
              <a:rPr lang="en-GB" sz="2000" b="1" dirty="0"/>
              <a:t> </a:t>
            </a:r>
            <a:r>
              <a:rPr lang="en-GB" sz="2000" b="1" dirty="0" err="1"/>
              <a:t>kutongera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 </a:t>
            </a:r>
            <a:r>
              <a:rPr lang="en-GB" sz="2000" b="1" dirty="0" err="1"/>
              <a:t>abanzi</a:t>
            </a:r>
            <a:r>
              <a:rPr lang="en-GB" sz="2000" b="1" dirty="0"/>
              <a:t> </a:t>
            </a:r>
            <a:r>
              <a:rPr lang="en-GB" sz="2000" b="1" dirty="0" err="1"/>
              <a:t>bayo</a:t>
            </a:r>
            <a:r>
              <a:rPr lang="en-GB" sz="2000" b="1" dirty="0"/>
              <a:t>. Ni </a:t>
            </a:r>
            <a:r>
              <a:rPr lang="en-GB" sz="2000" b="1" dirty="0" err="1"/>
              <a:t>gute</a:t>
            </a:r>
            <a:r>
              <a:rPr lang="en-GB" sz="2000" b="1" dirty="0"/>
              <a:t>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kongera</a:t>
            </a:r>
            <a:r>
              <a:rPr lang="en-GB" sz="2000" b="1" dirty="0"/>
              <a:t> </a:t>
            </a:r>
            <a:r>
              <a:rPr lang="en-GB" sz="2000" b="1" dirty="0" err="1"/>
              <a:t>kwitabwaho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" sz="2000" b="1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y’amayeri</a:t>
            </a:r>
            <a:r>
              <a:rPr lang="en-GB" sz="2000" b="1" dirty="0"/>
              <a:t> </a:t>
            </a:r>
            <a:r>
              <a:rPr lang="en-GB" sz="2000" b="1" dirty="0" err="1"/>
              <a:t>y’intambara</a:t>
            </a:r>
            <a:r>
              <a:rPr lang="en-GB" sz="2000" b="1" dirty="0"/>
              <a:t> </a:t>
            </a:r>
            <a:r>
              <a:rPr lang="en-GB" sz="2000" b="1" dirty="0" err="1"/>
              <a:t>batekerejeho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, Ayi </a:t>
            </a:r>
            <a:r>
              <a:rPr lang="en-GB" sz="2000" b="1" dirty="0" err="1"/>
              <a:t>yarabanesheje</a:t>
            </a:r>
            <a:r>
              <a:rPr lang="en-GB" sz="2000" b="1" dirty="0"/>
              <a:t>. </a:t>
            </a:r>
            <a:r>
              <a:rPr lang="en-GB" sz="2000" b="1" dirty="0" err="1"/>
              <a:t>Kuneshwa</a:t>
            </a:r>
            <a:r>
              <a:rPr lang="en-GB" sz="2000" b="1" dirty="0"/>
              <a:t>! Ni </a:t>
            </a:r>
            <a:r>
              <a:rPr lang="en-GB" sz="2000" b="1" dirty="0" err="1"/>
              <a:t>ukwa</a:t>
            </a:r>
            <a:r>
              <a:rPr lang="en-GB" sz="2000" b="1" dirty="0"/>
              <a:t> </a:t>
            </a:r>
            <a:r>
              <a:rPr lang="en-GB" sz="2000" b="1" dirty="0" err="1"/>
              <a:t>nde</a:t>
            </a:r>
            <a:r>
              <a:rPr lang="en-GB" sz="2000" b="1" dirty="0"/>
              <a:t>? Ni </a:t>
            </a:r>
            <a:r>
              <a:rPr lang="en-GB" sz="2000" b="1" dirty="0" err="1"/>
              <a:t>ukw’Abisirayeli</a:t>
            </a:r>
            <a:r>
              <a:rPr lang="en-GB" sz="2000" b="1" dirty="0"/>
              <a:t>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batari</a:t>
            </a:r>
            <a:r>
              <a:rPr lang="en-GB" sz="2000" b="1" dirty="0"/>
              <a:t> </a:t>
            </a:r>
            <a:r>
              <a:rPr lang="en-GB" sz="2000" b="1" dirty="0" err="1"/>
              <a:t>bishingikirije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IMPAMVU YO KUNESHWA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baracumuye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baciye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itegeko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ryanjye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nabategetse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bagatwara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byashinganywe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bakabyiba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bakirengagiza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ndetse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bakabishyira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bintu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byabo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Nyuma</a:t>
            </a:r>
            <a:r>
              <a:rPr lang="en-GB" sz="2000" b="1" dirty="0"/>
              <a:t> </a:t>
            </a:r>
            <a:r>
              <a:rPr lang="en-GB" sz="2000" b="1" dirty="0" err="1"/>
              <a:t>y’inkuru</a:t>
            </a:r>
            <a:r>
              <a:rPr lang="en-GB" sz="2000" b="1" dirty="0"/>
              <a:t> </a:t>
            </a:r>
            <a:r>
              <a:rPr lang="en-GB" sz="2000" b="1" dirty="0" err="1"/>
              <a:t>nziza</a:t>
            </a:r>
            <a:r>
              <a:rPr lang="en-GB" sz="2000" b="1" dirty="0"/>
              <a:t> </a:t>
            </a:r>
            <a:r>
              <a:rPr lang="en-GB" sz="2000" b="1" dirty="0" err="1"/>
              <a:t>iturutse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batasi</a:t>
            </a:r>
            <a:r>
              <a:rPr lang="en-GB" sz="2000" b="1" dirty="0"/>
              <a:t> </a:t>
            </a:r>
            <a:r>
              <a:rPr lang="en-GB" sz="2000" b="1" dirty="0" err="1"/>
              <a:t>boherejwe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Yeriko</a:t>
            </a:r>
            <a:r>
              <a:rPr lang="en-GB" sz="2000" b="1" dirty="0"/>
              <a:t>,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yabajije</a:t>
            </a:r>
            <a:r>
              <a:rPr lang="en-GB" sz="2000" b="1" dirty="0"/>
              <a:t> Imana maze </a:t>
            </a:r>
            <a:r>
              <a:rPr lang="en-GB" sz="2000" b="1" dirty="0" err="1"/>
              <a:t>imuha</a:t>
            </a:r>
            <a:r>
              <a:rPr lang="en-GB" sz="2000" b="1" dirty="0"/>
              <a:t> </a:t>
            </a:r>
            <a:r>
              <a:rPr lang="en-GB" sz="2000" b="1" dirty="0" err="1"/>
              <a:t>ingamba</a:t>
            </a:r>
            <a:r>
              <a:rPr lang="en-GB" sz="2000" b="1" dirty="0"/>
              <a:t> zo </a:t>
            </a:r>
            <a:r>
              <a:rPr lang="en-GB" sz="2000" b="1" dirty="0" err="1"/>
              <a:t>kwigarurira</a:t>
            </a:r>
            <a:r>
              <a:rPr lang="en-GB" sz="2000" b="1" dirty="0"/>
              <a:t> </a:t>
            </a:r>
            <a:r>
              <a:rPr lang="en-GB" sz="2000" b="1" dirty="0" err="1"/>
              <a:t>uwo</a:t>
            </a:r>
            <a:r>
              <a:rPr lang="en-GB" sz="2000" b="1" dirty="0"/>
              <a:t> </a:t>
            </a:r>
            <a:r>
              <a:rPr lang="en-GB" sz="2000" b="1" dirty="0" err="1"/>
              <a:t>murwa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843090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yabonye</a:t>
            </a:r>
            <a:r>
              <a:rPr lang="en-GB" sz="2000" b="1" dirty="0"/>
              <a:t> ko “</a:t>
            </a:r>
            <a:r>
              <a:rPr lang="en-GB" sz="2000" b="1" dirty="0" err="1"/>
              <a:t>Isirayeli</a:t>
            </a:r>
            <a:r>
              <a:rPr lang="en-GB" sz="2000" b="1" dirty="0"/>
              <a:t> </a:t>
            </a:r>
            <a:r>
              <a:rPr lang="en-GB" sz="2000" b="1" dirty="0" err="1"/>
              <a:t>yacumuye</a:t>
            </a:r>
            <a:r>
              <a:rPr lang="en-GB" sz="2000" b="1" dirty="0"/>
              <a:t>.” </a:t>
            </a:r>
            <a:r>
              <a:rPr lang="en-GB" sz="2000" b="1" dirty="0" err="1"/>
              <a:t>Nta</a:t>
            </a:r>
            <a:r>
              <a:rPr lang="en-GB" sz="2000" b="1" dirty="0"/>
              <a:t> </a:t>
            </a:r>
            <a:r>
              <a:rPr lang="en-GB" sz="2000" b="1" dirty="0" err="1"/>
              <a:t>hantu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muri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havugwa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burambuye</a:t>
            </a:r>
            <a:r>
              <a:rPr lang="en-GB" sz="2000" b="1" dirty="0"/>
              <a:t> </a:t>
            </a:r>
            <a:r>
              <a:rPr lang="en-GB" sz="2000" b="1" dirty="0" err="1"/>
              <a:t>nk’ubu</a:t>
            </a:r>
            <a:r>
              <a:rPr lang="en-GB" sz="2000" b="1" dirty="0"/>
              <a:t> “</a:t>
            </a:r>
            <a:r>
              <a:rPr lang="en-GB" sz="2000" b="1" dirty="0" err="1"/>
              <a:t>baciye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itegeko</a:t>
            </a:r>
            <a:r>
              <a:rPr lang="en-GB" sz="2000" b="1" dirty="0"/>
              <a:t>… </a:t>
            </a:r>
            <a:r>
              <a:rPr lang="en-GB" sz="2000" b="1" dirty="0" err="1"/>
              <a:t>batwaye</a:t>
            </a:r>
            <a:r>
              <a:rPr lang="en-GB" sz="2000" b="1" dirty="0"/>
              <a:t>… </a:t>
            </a:r>
            <a:r>
              <a:rPr lang="en-GB" sz="2000" b="1" dirty="0" err="1"/>
              <a:t>bibye</a:t>
            </a:r>
            <a:r>
              <a:rPr lang="en-GB" sz="2000" b="1" dirty="0"/>
              <a:t>… </a:t>
            </a:r>
            <a:r>
              <a:rPr lang="en-GB" sz="2000" b="1" dirty="0" err="1"/>
              <a:t>barabeshye</a:t>
            </a:r>
            <a:r>
              <a:rPr lang="en-GB" sz="2000" b="1" dirty="0"/>
              <a:t>… </a:t>
            </a:r>
            <a:r>
              <a:rPr lang="en-GB" sz="2000" b="1" dirty="0" err="1"/>
              <a:t>babishyize</a:t>
            </a:r>
            <a:r>
              <a:rPr lang="en-GB" sz="2000" b="1" dirty="0"/>
              <a:t> mu </a:t>
            </a:r>
            <a:r>
              <a:rPr lang="en-GB" sz="2000" b="1" dirty="0" err="1"/>
              <a:t>bintu</a:t>
            </a:r>
            <a:r>
              <a:rPr lang="en-GB" sz="2000" b="1" dirty="0"/>
              <a:t> </a:t>
            </a:r>
            <a:r>
              <a:rPr lang="en-GB" sz="2000" b="1" dirty="0" err="1"/>
              <a:t>byabo</a:t>
            </a:r>
            <a:r>
              <a:rPr lang="en-GB" sz="2000" b="1" dirty="0"/>
              <a:t>.</a:t>
            </a:r>
            <a:r>
              <a:rPr lang="en" sz="2000" b="1" dirty="0"/>
              <a:t>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18448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 se </a:t>
            </a:r>
            <a:r>
              <a:rPr lang="en-GB" sz="2000" b="1" dirty="0" err="1"/>
              <a:t>impamvu</a:t>
            </a:r>
            <a:r>
              <a:rPr lang="en-GB" sz="2000" b="1" dirty="0"/>
              <a:t> </a:t>
            </a:r>
            <a:r>
              <a:rPr lang="en-GB" sz="2000" b="1" dirty="0" err="1"/>
              <a:t>nyayo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kuneshwa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iyihe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se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iyihe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kubuza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gutera</a:t>
            </a:r>
            <a:r>
              <a:rPr lang="en-GB" sz="2000" b="1" dirty="0"/>
              <a:t> Ayi (</a:t>
            </a:r>
            <a:r>
              <a:rPr lang="en-GB" sz="2000" b="1" dirty="0" err="1"/>
              <a:t>Yosuwa</a:t>
            </a:r>
            <a:r>
              <a:rPr lang="en-GB" sz="2000" b="1" dirty="0"/>
              <a:t> 7:11)</a:t>
            </a:r>
            <a:r>
              <a:rPr lang="en" sz="2000" b="1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268847"/>
            <a:ext cx="8203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30" dirty="0"/>
              <a:t>Iyo </a:t>
            </a:r>
            <a:r>
              <a:rPr lang="en-GB" sz="2000" b="1" spc="-30" dirty="0" err="1"/>
              <a:t>Yosuwa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akora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atyo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nyuma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yo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kubona</a:t>
            </a:r>
            <a:r>
              <a:rPr lang="en-GB" sz="2000" b="1" spc="-30" dirty="0"/>
              <a:t> </a:t>
            </a:r>
            <a:r>
              <a:rPr lang="en-GB" sz="2000" b="1" spc="-30" dirty="0" err="1"/>
              <a:t>raporo</a:t>
            </a:r>
            <a:r>
              <a:rPr lang="en-GB" sz="2000" b="1" spc="-30" dirty="0"/>
              <a:t> </a:t>
            </a:r>
            <a:r>
              <a:rPr lang="en-GB" sz="2000" b="1" spc="-30" dirty="0" err="1"/>
              <a:t>iturutse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batasi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boherejwe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kuri</a:t>
            </a:r>
            <a:r>
              <a:rPr lang="en-GB" sz="2000" b="1" spc="-30" dirty="0"/>
              <a:t> Ayi, </a:t>
            </a:r>
            <a:r>
              <a:rPr lang="en-GB" sz="2000" b="1" spc="-30" dirty="0" err="1"/>
              <a:t>urupfu</a:t>
            </a:r>
            <a:r>
              <a:rPr lang="en-GB" sz="2000" b="1" spc="-30" dirty="0"/>
              <a:t> </a:t>
            </a:r>
            <a:r>
              <a:rPr lang="en-GB" sz="2000" b="1" spc="-30" dirty="0" err="1"/>
              <a:t>rw’abantu</a:t>
            </a:r>
            <a:r>
              <a:rPr lang="en-GB" sz="2000" b="1" spc="-30" dirty="0"/>
              <a:t> 36 </a:t>
            </a:r>
            <a:r>
              <a:rPr lang="en-GB" sz="2000" b="1" spc="-30" dirty="0" err="1"/>
              <a:t>rwari</a:t>
            </a:r>
            <a:r>
              <a:rPr lang="en-GB" sz="2000" b="1" spc="-30" dirty="0"/>
              <a:t> </a:t>
            </a:r>
            <a:r>
              <a:rPr lang="en-GB" sz="2000" b="1" spc="-30" dirty="0" err="1"/>
              <a:t>kwirindwa</a:t>
            </a:r>
            <a:r>
              <a:rPr lang="en-GB" sz="2000" b="1" spc="-30" dirty="0"/>
              <a:t> (</a:t>
            </a:r>
            <a:r>
              <a:rPr lang="en-GB" sz="2000" b="1" spc="-30" dirty="0" err="1"/>
              <a:t>Yosuwa</a:t>
            </a:r>
            <a:r>
              <a:rPr lang="en-GB" sz="2000" b="1" spc="-30" dirty="0"/>
              <a:t> 7:1–5</a:t>
            </a:r>
            <a:r>
              <a:rPr lang="en" sz="2000" b="1" spc="-30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491064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Reba </a:t>
            </a:r>
            <a:r>
              <a:rPr lang="en-GB" sz="2000" b="1" spc="-70" dirty="0" err="1"/>
              <a:t>uburyo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bavuzwe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bwinshi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cyakozwe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yakibaze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. Bari </a:t>
            </a:r>
            <a:r>
              <a:rPr lang="en-GB" sz="2000" b="1" spc="-70" dirty="0" err="1"/>
              <a:t>bishe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isezerano</a:t>
            </a:r>
            <a:r>
              <a:rPr lang="en-GB" sz="2000" b="1" spc="-70" dirty="0"/>
              <a:t>;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kurandurwa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bashobore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gukomorerwa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KWIHEBA NO KUBABARA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69594" y="791357"/>
            <a:ext cx="12052813" cy="646331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aravuga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‘Ayi we,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Nyagasani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Mana! Ni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iki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cyatumye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wambutsa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aba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bantu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Yorodani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ukaba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udushyize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maboko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y’Abamori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baturimbure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Erega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iyaba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twarigumiye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hakurya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Yorodani</a:t>
            </a:r>
            <a:r>
              <a:rPr lang="en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!’ ” </a:t>
            </a:r>
            <a:r>
              <a:rPr lang="en" sz="1400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spc="-3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spc="-3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n’abakuru</a:t>
            </a:r>
            <a:r>
              <a:rPr lang="en-GB" sz="2000" b="1" dirty="0"/>
              <a:t> </a:t>
            </a:r>
            <a:r>
              <a:rPr lang="en-GB" sz="2000" b="1" dirty="0" err="1"/>
              <a:t>barihebye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kubwo</a:t>
            </a:r>
            <a:r>
              <a:rPr lang="en-GB" sz="2000" b="1" dirty="0"/>
              <a:t> </a:t>
            </a:r>
            <a:r>
              <a:rPr lang="en-GB" sz="2000" b="1" dirty="0" err="1"/>
              <a:t>kuneshwa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Ayi, maze </a:t>
            </a:r>
            <a:r>
              <a:rPr lang="en-GB" sz="2000" b="1" dirty="0" err="1"/>
              <a:t>bagaragaza</a:t>
            </a:r>
            <a:r>
              <a:rPr lang="en-GB" sz="2000" b="1" dirty="0"/>
              <a:t> </a:t>
            </a:r>
            <a:r>
              <a:rPr lang="en-GB" sz="2000" b="1" dirty="0" err="1"/>
              <a:t>ibimenyetso</a:t>
            </a:r>
            <a:r>
              <a:rPr lang="en-GB" sz="2000" b="1" dirty="0"/>
              <a:t> </a:t>
            </a:r>
            <a:r>
              <a:rPr lang="en-GB" sz="2000" b="1" dirty="0" err="1"/>
              <a:t>by’akababaro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7:6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Ariko, </a:t>
            </a:r>
            <a:r>
              <a:rPr lang="en-GB" sz="2000" b="1" dirty="0" err="1"/>
              <a:t>umwuka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wari</a:t>
            </a:r>
            <a:r>
              <a:rPr lang="en-GB" sz="2000" b="1" dirty="0"/>
              <a:t> </a:t>
            </a:r>
            <a:r>
              <a:rPr lang="en-GB" sz="2000" b="1" dirty="0" err="1"/>
              <a:t>umeze</a:t>
            </a:r>
            <a:r>
              <a:rPr lang="en-GB" sz="2000" b="1" dirty="0"/>
              <a:t> </a:t>
            </a:r>
            <a:r>
              <a:rPr lang="en-GB" sz="2000" b="1" dirty="0" err="1"/>
              <a:t>nk’uw’Abisirayeli</a:t>
            </a:r>
            <a:r>
              <a:rPr lang="en-GB" sz="2000" b="1" dirty="0"/>
              <a:t> mu </a:t>
            </a:r>
            <a:r>
              <a:rPr lang="en-GB" sz="2000" b="1" dirty="0" err="1"/>
              <a:t>butayu</a:t>
            </a:r>
            <a:r>
              <a:rPr lang="en-GB" sz="2000" b="1" dirty="0"/>
              <a:t>. </a:t>
            </a:r>
            <a:r>
              <a:rPr lang="en-GB" sz="2000" b="1" dirty="0" err="1"/>
              <a:t>Kwitotomba</a:t>
            </a:r>
            <a:r>
              <a:rPr lang="en-GB" sz="2000" b="1" dirty="0"/>
              <a:t> </a:t>
            </a:r>
            <a:r>
              <a:rPr lang="en-GB" sz="2000" b="1" dirty="0" err="1"/>
              <a:t>kwe</a:t>
            </a:r>
            <a:r>
              <a:rPr lang="en-GB" sz="2000" b="1" dirty="0"/>
              <a:t>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kwatewe</a:t>
            </a:r>
            <a:r>
              <a:rPr lang="en-GB" sz="2000" b="1" dirty="0"/>
              <a:t> no </a:t>
            </a:r>
            <a:r>
              <a:rPr lang="en-GB" sz="2000" b="1" dirty="0" err="1"/>
              <a:t>kubura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bari</a:t>
            </a:r>
            <a:r>
              <a:rPr lang="en-GB" sz="2000" b="1" dirty="0"/>
              <a:t> </a:t>
            </a:r>
            <a:r>
              <a:rPr lang="en-GB" sz="2000" b="1" dirty="0" err="1"/>
              <a:t>biteze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kwatewe</a:t>
            </a:r>
            <a:r>
              <a:rPr lang="en-GB" sz="2000" b="1" dirty="0"/>
              <a:t> no </a:t>
            </a:r>
            <a:r>
              <a:rPr lang="en-GB" sz="2000" b="1" dirty="0" err="1"/>
              <a:t>gutinya</a:t>
            </a:r>
            <a:r>
              <a:rPr lang="en-GB" sz="2000" b="1" dirty="0"/>
              <a:t> ko </a:t>
            </a:r>
            <a:r>
              <a:rPr lang="en-GB" sz="2000" b="1" dirty="0" err="1"/>
              <a:t>izina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ryasuzugurwa</a:t>
            </a:r>
            <a:r>
              <a:rPr lang="en-GB" sz="2000" b="1" dirty="0"/>
              <a:t> mu </a:t>
            </a:r>
            <a:r>
              <a:rPr lang="en-GB" sz="2000" b="1" dirty="0" err="1"/>
              <a:t>banyamahanga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7:8–9</a:t>
            </a:r>
            <a:r>
              <a:rPr lang="en" sz="2000" b="1" dirty="0"/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Nuko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agira</a:t>
            </a:r>
            <a:r>
              <a:rPr lang="en-GB" sz="2000" b="1" dirty="0"/>
              <a:t> </a:t>
            </a:r>
            <a:r>
              <a:rPr lang="en-GB" sz="2000" b="1" dirty="0" err="1"/>
              <a:t>uburakari</a:t>
            </a:r>
            <a:r>
              <a:rPr lang="en-GB" sz="2000" b="1" dirty="0"/>
              <a:t> </a:t>
            </a:r>
            <a:r>
              <a:rPr lang="en-GB" sz="2000" b="1" dirty="0" err="1"/>
              <a:t>nk’ubwo</a:t>
            </a:r>
            <a:r>
              <a:rPr lang="en-GB" sz="2000" b="1" dirty="0"/>
              <a:t> </a:t>
            </a:r>
            <a:r>
              <a:rPr lang="en-GB" sz="2000" b="1" dirty="0" err="1"/>
              <a:t>Abisirayeli</a:t>
            </a:r>
            <a:r>
              <a:rPr lang="en-GB" sz="2000" b="1" dirty="0"/>
              <a:t> </a:t>
            </a:r>
            <a:r>
              <a:rPr lang="en-GB" sz="2000" b="1" dirty="0" err="1"/>
              <a:t>bakunze</a:t>
            </a:r>
            <a:r>
              <a:rPr lang="en-GB" sz="2000" b="1" dirty="0"/>
              <a:t> </a:t>
            </a:r>
            <a:r>
              <a:rPr lang="en-GB" sz="2000" b="1" dirty="0" err="1"/>
              <a:t>kugaragaza</a:t>
            </a:r>
            <a:r>
              <a:rPr lang="en-GB" sz="2000" b="1" dirty="0"/>
              <a:t> mu </a:t>
            </a:r>
            <a:r>
              <a:rPr lang="en-GB" sz="2000" b="1" dirty="0" err="1"/>
              <a:t>myaka</a:t>
            </a:r>
            <a:r>
              <a:rPr lang="en-GB" sz="2000" b="1" dirty="0"/>
              <a:t> 40 </a:t>
            </a:r>
            <a:r>
              <a:rPr lang="en-GB" sz="2000" b="1" dirty="0" err="1"/>
              <a:t>bamaze</a:t>
            </a:r>
            <a:r>
              <a:rPr lang="en-GB" sz="2000" b="1" dirty="0"/>
              <a:t> </a:t>
            </a:r>
            <a:r>
              <a:rPr lang="en-GB" sz="2000" b="1" dirty="0" err="1"/>
              <a:t>bazerera</a:t>
            </a:r>
            <a:r>
              <a:rPr lang="en-GB" sz="2000" b="1" dirty="0"/>
              <a:t>: “Kuki </a:t>
            </a:r>
            <a:r>
              <a:rPr lang="en-GB" sz="2000" b="1" dirty="0" err="1"/>
              <a:t>watuzanye</a:t>
            </a:r>
            <a:r>
              <a:rPr lang="en-GB" sz="2000" b="1" dirty="0"/>
              <a:t> aha </a:t>
            </a:r>
            <a:r>
              <a:rPr lang="en-GB" sz="2000" b="1" dirty="0" err="1"/>
              <a:t>hantu</a:t>
            </a:r>
            <a:r>
              <a:rPr lang="en-GB" sz="2000" b="1" dirty="0"/>
              <a:t>…? </a:t>
            </a:r>
            <a:r>
              <a:rPr lang="en-GB" sz="2000" b="1" dirty="0" err="1"/>
              <a:t>Iyaba</a:t>
            </a:r>
            <a:r>
              <a:rPr lang="en-GB" sz="2000" b="1" dirty="0"/>
              <a:t> </a:t>
            </a:r>
            <a:r>
              <a:rPr lang="en-GB" sz="2000" b="1" dirty="0" err="1"/>
              <a:t>twarigumiye</a:t>
            </a:r>
            <a:r>
              <a:rPr lang="en-GB" sz="2000" b="1" dirty="0"/>
              <a:t>…!” (</a:t>
            </a:r>
            <a:r>
              <a:rPr lang="en-GB" sz="2000" b="1" dirty="0" err="1"/>
              <a:t>Yosuwa</a:t>
            </a:r>
            <a:r>
              <a:rPr lang="en-GB" sz="2000" b="1" dirty="0"/>
              <a:t> 7:7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Yabonye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ko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kuvugwa</a:t>
            </a:r>
            <a:r>
              <a:rPr lang="en-GB" sz="2000" b="1" dirty="0"/>
              <a:t> </a:t>
            </a:r>
            <a:r>
              <a:rPr lang="en-GB" sz="2000" b="1" dirty="0" err="1"/>
              <a:t>n’abatizera</a:t>
            </a:r>
            <a:r>
              <a:rPr lang="en-GB" sz="2000" b="1" dirty="0"/>
              <a:t> </a:t>
            </a:r>
            <a:r>
              <a:rPr lang="en-GB" sz="2000" b="1" dirty="0" err="1"/>
              <a:t>hashingiwe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bayo</a:t>
            </a:r>
            <a:r>
              <a:rPr lang="en-GB" sz="2000" b="1" dirty="0"/>
              <a:t> </a:t>
            </a:r>
            <a:r>
              <a:rPr lang="en-GB" sz="2000" b="1" dirty="0" err="1"/>
              <a:t>bitwaye</a:t>
            </a:r>
            <a:r>
              <a:rPr lang="en-GB" sz="2000" b="1" dirty="0"/>
              <a:t>. </a:t>
            </a:r>
            <a:r>
              <a:rPr lang="en-GB" sz="2000" b="1" dirty="0" err="1"/>
              <a:t>Uyu</a:t>
            </a:r>
            <a:r>
              <a:rPr lang="en-GB" sz="2000" b="1" dirty="0"/>
              <a:t> </a:t>
            </a:r>
            <a:r>
              <a:rPr lang="en-GB" sz="2000" b="1" dirty="0" err="1"/>
              <a:t>munsi</a:t>
            </a:r>
            <a:r>
              <a:rPr lang="en-GB" sz="2000" b="1" dirty="0"/>
              <a:t> </a:t>
            </a:r>
            <a:r>
              <a:rPr lang="en-GB" sz="2000" b="1" dirty="0" err="1"/>
              <a:t>dukomeje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abahamya</a:t>
            </a:r>
            <a:r>
              <a:rPr lang="en-GB" sz="2000" b="1" dirty="0"/>
              <a:t> </a:t>
            </a:r>
            <a:r>
              <a:rPr lang="en-GB" sz="2000" b="1" dirty="0" err="1"/>
              <a:t>b’Imana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isi</a:t>
            </a:r>
            <a:r>
              <a:rPr lang="en-GB" sz="2000" b="1" dirty="0"/>
              <a:t>. </a:t>
            </a:r>
            <a:r>
              <a:rPr lang="en-GB" sz="2000" b="1" dirty="0" err="1"/>
              <a:t>Mbega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</a:t>
            </a:r>
            <a:r>
              <a:rPr lang="en-GB" sz="2000" b="1" dirty="0" err="1"/>
              <a:t>ikomeye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KUVUMBURA UWAKOZE ICYAHA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Mu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gitondo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muzaterane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imiryango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iri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umuryango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azarobanura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uzaterane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amazu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yawo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maze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inzu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azarobanura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izaterane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imbyaro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zayo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ziri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urubyaro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azarobanura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ruzaterane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hazajye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haza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umwe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icyaha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rusange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icyaha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cy’abantu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bose</a:t>
            </a:r>
            <a:r>
              <a:rPr lang="en-GB" sz="2000" b="1" spc="-100" dirty="0"/>
              <a:t>) </a:t>
            </a:r>
            <a:r>
              <a:rPr lang="en-GB" sz="2000" b="1" spc="-100" dirty="0" err="1"/>
              <a:t>gikurweho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uwacumuye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yagombaga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gukurwaho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7:15). </a:t>
            </a:r>
            <a:r>
              <a:rPr lang="en-GB" sz="2000" b="1" spc="-100" dirty="0" err="1"/>
              <a:t>Gukurwaho</a:t>
            </a:r>
            <a:r>
              <a:rPr lang="en-GB" sz="2000" b="1" spc="-100" dirty="0"/>
              <a:t>? Ese </a:t>
            </a:r>
            <a:r>
              <a:rPr lang="en-GB" sz="2000" b="1" spc="-100" dirty="0" err="1"/>
              <a:t>ntiyajyaga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kubabarirwa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yihana</a:t>
            </a:r>
            <a:r>
              <a:rPr lang="en-GB" sz="2000" b="1" spc="-100" dirty="0"/>
              <a:t>? </a:t>
            </a:r>
            <a:r>
              <a:rPr lang="en-GB" sz="2000" b="1" spc="-100" dirty="0" err="1"/>
              <a:t>Birumvikana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uko</a:t>
            </a:r>
            <a:r>
              <a:rPr lang="en-GB" sz="2000" b="1" spc="-100" dirty="0"/>
              <a:t>! Ariko Akani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kimenyetso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kwihana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nyakuri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yagaragaje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amahirwe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menshi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kubikora</a:t>
            </a:r>
            <a:r>
              <a:rPr lang="en-GB" sz="2000" b="1" spc="-100" dirty="0"/>
              <a:t>)</a:t>
            </a:r>
            <a:r>
              <a:rPr lang="en" sz="2000" b="1" spc="-10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yagaragaje</a:t>
            </a:r>
            <a:r>
              <a:rPr lang="en-GB" sz="2000" b="1" dirty="0"/>
              <a:t> ubuntu </a:t>
            </a:r>
            <a:r>
              <a:rPr lang="en-GB" sz="2000" b="1" dirty="0" err="1"/>
              <a:t>n’urukundo</a:t>
            </a:r>
            <a:r>
              <a:rPr lang="en-GB" sz="2000" b="1" dirty="0"/>
              <a:t> </a:t>
            </a:r>
            <a:r>
              <a:rPr lang="en-GB" sz="2000" b="1" dirty="0" err="1"/>
              <a:t>by’Imana</a:t>
            </a:r>
            <a:r>
              <a:rPr lang="en-GB" sz="2000" b="1" dirty="0"/>
              <a:t>, </a:t>
            </a:r>
            <a:r>
              <a:rPr lang="en-GB" sz="2000" b="1" dirty="0" err="1"/>
              <a:t>asaba</a:t>
            </a:r>
            <a:r>
              <a:rPr lang="en-GB" sz="2000" b="1" dirty="0"/>
              <a:t> Akani </a:t>
            </a:r>
            <a:r>
              <a:rPr lang="en-GB" sz="2000" b="1" dirty="0" err="1"/>
              <a:t>kwatura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 (</a:t>
            </a:r>
            <a:r>
              <a:rPr lang="en-GB" sz="2000" b="1" dirty="0" err="1"/>
              <a:t>Yosuwa</a:t>
            </a:r>
            <a:r>
              <a:rPr lang="en-GB" sz="2000" b="1" dirty="0"/>
              <a:t> 7:19</a:t>
            </a:r>
            <a:r>
              <a:rPr lang="en" sz="2000" b="1" dirty="0"/>
              <a:t>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013979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Akani </a:t>
            </a:r>
            <a:r>
              <a:rPr lang="en-GB" sz="2000" b="1" spc="-70" dirty="0" err="1"/>
              <a:t>yatsinzwe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n’urubanza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Yemeye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ntiyasabye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imbabazi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7:20). </a:t>
            </a:r>
            <a:r>
              <a:rPr lang="en-GB" sz="2000" b="1" spc="-70" dirty="0" err="1"/>
              <a:t>Nyamara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yababajwe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n’ukwinangira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bigaragazwa</a:t>
            </a:r>
            <a:r>
              <a:rPr lang="en-GB" sz="2000" b="1" spc="-70" dirty="0"/>
              <a:t> muri buri </a:t>
            </a:r>
            <a:r>
              <a:rPr lang="en-GB" sz="2000" b="1" spc="-70" dirty="0" err="1"/>
              <a:t>rarika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kwihana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/>
                <a:solidFill>
                  <a:srgbClr val="FFD03B"/>
                </a:solidFill>
              </a:rPr>
              <a:t>ICYAHA CYA AKANI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75325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nabonye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minyago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umwambaro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mwiza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Shinari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shekeli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z’ifeza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magana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n’umuhimba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w’izahabu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w’igipimo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shekeli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mirongo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itatu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ndabyifuza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mperako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ndabyenda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mbihisha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gitaka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ihema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ryanjye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hagati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n’ifeza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munsi</a:t>
            </a:r>
            <a:r>
              <a:rPr lang="en-US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yabyo</a:t>
            </a:r>
            <a:r>
              <a:rPr lang="en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spc="-7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Yosuwa</a:t>
            </a:r>
            <a:r>
              <a:rPr lang="en" sz="1400" b="1" spc="-7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Yosuwa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yasabye</a:t>
            </a:r>
            <a:r>
              <a:rPr lang="en-GB" sz="2000" b="1" spc="-70" dirty="0"/>
              <a:t> Akani </a:t>
            </a:r>
            <a:r>
              <a:rPr lang="en-GB" sz="2000" b="1" spc="-70" dirty="0" err="1"/>
              <a:t>guha</a:t>
            </a:r>
            <a:r>
              <a:rPr lang="en-GB" sz="2000" b="1" spc="-70" dirty="0"/>
              <a:t> Imana </a:t>
            </a:r>
            <a:r>
              <a:rPr lang="en-GB" sz="2000" b="1" spc="-70" dirty="0" err="1"/>
              <a:t>icyubahiro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akatura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Yosuwa</a:t>
            </a:r>
            <a:r>
              <a:rPr lang="en-GB" sz="2000" b="1" spc="-70" dirty="0"/>
              <a:t> 7:19). Ni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amahirwe</a:t>
            </a:r>
            <a:r>
              <a:rPr lang="en-GB" sz="2000" b="1" spc="-70" dirty="0"/>
              <a:t> ye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nyuma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Iyaba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yarasabye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imbabazi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yaturaga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icyaha</a:t>
            </a:r>
            <a:r>
              <a:rPr lang="en-GB" sz="2000" b="1" spc="-70" dirty="0"/>
              <a:t>… Ariko </a:t>
            </a:r>
            <a:r>
              <a:rPr lang="en-GB" sz="2000" b="1" spc="-70" dirty="0" err="1"/>
              <a:t>ntiyabikoze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bityo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mbabazi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yahawe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Kubara</a:t>
            </a:r>
            <a:r>
              <a:rPr lang="en-GB" sz="2000" b="1" spc="-70" dirty="0"/>
              <a:t> 15:30–31)</a:t>
            </a:r>
            <a:r>
              <a:rPr lang="en" sz="2000" b="1" spc="-7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390648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Ibyemezo</a:t>
            </a:r>
            <a:r>
              <a:rPr lang="en-GB" sz="2000" b="1" dirty="0"/>
              <a:t> Akani </a:t>
            </a:r>
            <a:r>
              <a:rPr lang="en-GB" sz="2000" b="1" dirty="0" err="1"/>
              <a:t>yafatiye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Yeriko</a:t>
            </a:r>
            <a:r>
              <a:rPr lang="en-GB" sz="2000" b="1" dirty="0"/>
              <a:t> </a:t>
            </a:r>
            <a:r>
              <a:rPr lang="en-GB" sz="2000" b="1" dirty="0" err="1"/>
              <a:t>byari</a:t>
            </a:r>
            <a:r>
              <a:rPr lang="en-GB" sz="2000" b="1" dirty="0"/>
              <a:t> </a:t>
            </a:r>
            <a:r>
              <a:rPr lang="en-GB" sz="2000" b="1" dirty="0" err="1"/>
              <a:t>bihabanye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n’ibya</a:t>
            </a:r>
            <a:r>
              <a:rPr lang="en-GB" sz="2000" b="1" dirty="0"/>
              <a:t> </a:t>
            </a:r>
            <a:r>
              <a:rPr lang="en-GB" sz="2000" b="1" dirty="0" err="1"/>
              <a:t>Rahabu</a:t>
            </a:r>
            <a:r>
              <a:rPr lang="en" sz="2000" b="1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6" y="3436314"/>
            <a:ext cx="68353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20" dirty="0" err="1"/>
              <a:t>Kimwe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na</a:t>
            </a:r>
            <a:r>
              <a:rPr lang="en-GB" sz="2000" b="1" spc="-120" dirty="0"/>
              <a:t> Eva, Akani “</a:t>
            </a:r>
            <a:r>
              <a:rPr lang="en-GB" sz="2000" b="1" spc="-120" dirty="0" err="1"/>
              <a:t>yabonye</a:t>
            </a:r>
            <a:r>
              <a:rPr lang="en-GB" sz="2000" b="1" spc="-120" dirty="0"/>
              <a:t>,” “</a:t>
            </a:r>
            <a:r>
              <a:rPr lang="en-GB" sz="2000" b="1" spc="-120" dirty="0" err="1"/>
              <a:t>yifuje</a:t>
            </a:r>
            <a:r>
              <a:rPr lang="en-GB" sz="2000" b="1" spc="-120" dirty="0"/>
              <a:t>,” “</a:t>
            </a:r>
            <a:r>
              <a:rPr lang="en-GB" sz="2000" b="1" spc="-120" dirty="0" err="1"/>
              <a:t>yafashe</a:t>
            </a:r>
            <a:r>
              <a:rPr lang="en-GB" sz="2000" b="1" spc="-120" dirty="0"/>
              <a:t>,” </a:t>
            </a:r>
            <a:r>
              <a:rPr lang="en-GB" sz="2000" b="1" spc="-120" dirty="0" err="1"/>
              <a:t>kandi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icyaha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cyagize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ingaruka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kuri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benshi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Itangiriro</a:t>
            </a:r>
            <a:r>
              <a:rPr lang="en-GB" sz="2000" b="1" spc="-120" dirty="0"/>
              <a:t> 3:6). </a:t>
            </a:r>
            <a:r>
              <a:rPr lang="en-GB" sz="2000" b="1" spc="-120" dirty="0" err="1"/>
              <a:t>Kimwe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na</a:t>
            </a:r>
            <a:r>
              <a:rPr lang="en-GB" sz="2000" b="1" spc="-120" dirty="0"/>
              <a:t> Ananiya </a:t>
            </a:r>
            <a:r>
              <a:rPr lang="en-GB" sz="2000" b="1" spc="-120" dirty="0" err="1"/>
              <a:t>na</a:t>
            </a:r>
            <a:r>
              <a:rPr lang="en-GB" sz="2000" b="1" spc="-120" dirty="0"/>
              <a:t> Safira, Akani </a:t>
            </a:r>
            <a:r>
              <a:rPr lang="en-GB" sz="2000" b="1" spc="-120" dirty="0" err="1"/>
              <a:t>yafashe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bimwe</a:t>
            </a:r>
            <a:r>
              <a:rPr lang="en-GB" sz="2000" b="1" spc="-120" dirty="0"/>
              <a:t> mu </a:t>
            </a:r>
            <a:r>
              <a:rPr lang="en-GB" sz="2000" b="1" spc="-120" dirty="0" err="1"/>
              <a:t>bintu</a:t>
            </a:r>
            <a:r>
              <a:rPr lang="en-GB" sz="2000" b="1" spc="-120" dirty="0"/>
              <a:t> </a:t>
            </a:r>
            <a:r>
              <a:rPr lang="en-GB" sz="2000" b="1" spc="-120" dirty="0" err="1"/>
              <a:t>byashinganywe</a:t>
            </a:r>
            <a:r>
              <a:rPr lang="en-GB" sz="2000" b="1" spc="-120" dirty="0"/>
              <a:t>, </a:t>
            </a:r>
            <a:r>
              <a:rPr lang="en-GB" sz="2000" b="1" spc="-120" dirty="0" err="1"/>
              <a:t>byeguriwe</a:t>
            </a:r>
            <a:r>
              <a:rPr lang="en-GB" sz="2000" b="1" spc="-120" dirty="0"/>
              <a:t> Imana, maze </a:t>
            </a:r>
            <a:r>
              <a:rPr lang="en-GB" sz="2000" b="1" spc="-120" dirty="0" err="1"/>
              <a:t>arabizira</a:t>
            </a:r>
            <a:r>
              <a:rPr lang="en-GB" sz="2000" b="1" spc="-120" dirty="0"/>
              <a:t> (</a:t>
            </a:r>
            <a:r>
              <a:rPr lang="en-GB" sz="2000" b="1" spc="-120" dirty="0" err="1"/>
              <a:t>Ibyakozwe</a:t>
            </a:r>
            <a:r>
              <a:rPr lang="en-GB" sz="2000" b="1" spc="-120" dirty="0"/>
              <a:t> 5:1–2</a:t>
            </a:r>
            <a:r>
              <a:rPr lang="en" sz="2000" b="1" spc="-12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KONGERA KUBA ABANESHI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abwira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Ntutinye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ntukuke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umutima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Jyana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ingabo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zose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uhaguruke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utere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kuri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Ayi,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umenye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nshyize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umwami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waho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n’abantu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be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n’umudugudu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n’igihugu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cye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maboko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Yosuwa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byagenze</a:t>
            </a:r>
            <a:r>
              <a:rPr lang="en-GB" sz="2000" b="1" dirty="0"/>
              <a:t> muri </a:t>
            </a:r>
            <a:r>
              <a:rPr lang="en-GB" sz="2000" b="1" dirty="0" err="1"/>
              <a:t>Yeriko</a:t>
            </a:r>
            <a:r>
              <a:rPr lang="en-GB" sz="2000" b="1" dirty="0"/>
              <a:t>, Imana </a:t>
            </a:r>
            <a:r>
              <a:rPr lang="en-GB" sz="2000" b="1" dirty="0" err="1"/>
              <a:t>yahaye</a:t>
            </a:r>
            <a:r>
              <a:rPr lang="en-GB" sz="2000" b="1" dirty="0"/>
              <a:t> </a:t>
            </a:r>
            <a:r>
              <a:rPr lang="en-GB" sz="2000" b="1" dirty="0" err="1"/>
              <a:t>Yosuwa</a:t>
            </a:r>
            <a:r>
              <a:rPr lang="en-GB" sz="2000" b="1" dirty="0"/>
              <a:t> </a:t>
            </a:r>
            <a:r>
              <a:rPr lang="en-GB" sz="2000" b="1" dirty="0" err="1"/>
              <a:t>ingamba</a:t>
            </a:r>
            <a:r>
              <a:rPr lang="en-GB" sz="2000" b="1" dirty="0"/>
              <a:t> zo </a:t>
            </a:r>
            <a:r>
              <a:rPr lang="en-GB" sz="2000" b="1" dirty="0" err="1"/>
              <a:t>kunesha</a:t>
            </a:r>
            <a:r>
              <a:rPr lang="en-GB" sz="2000" b="1" dirty="0"/>
              <a:t> Ayi (</a:t>
            </a:r>
            <a:r>
              <a:rPr lang="en-GB" sz="2000" b="1" dirty="0" err="1"/>
              <a:t>Yosuwa</a:t>
            </a:r>
            <a:r>
              <a:rPr lang="en-GB" sz="2000" b="1" dirty="0"/>
              <a:t> 8:1–2)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342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Ubwo</a:t>
            </a:r>
            <a:r>
              <a:rPr lang="en-GB" sz="2000" b="1" spc="-100" dirty="0"/>
              <a:t> Mose </a:t>
            </a:r>
            <a:r>
              <a:rPr lang="en-GB" sz="2000" b="1" spc="-100" dirty="0" err="1"/>
              <a:t>yazamuraga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inkoni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kugeza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banesheje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Abamaleki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ry'Imana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Yosuwa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yazamuye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intwaro</a:t>
            </a:r>
            <a:r>
              <a:rPr lang="en-GB" sz="2000" b="1" spc="-100" dirty="0"/>
              <a:t>” ye (</a:t>
            </a:r>
            <a:r>
              <a:rPr lang="en-GB" sz="2000" b="1" spc="-100" dirty="0" err="1"/>
              <a:t>ishobora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inkota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igōndōye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yakoreshwaga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n’Abanyegiputa</a:t>
            </a:r>
            <a:r>
              <a:rPr lang="en-GB" sz="2000" b="1" spc="-100" dirty="0"/>
              <a:t>), maze </a:t>
            </a:r>
            <a:r>
              <a:rPr lang="en-GB" sz="2000" b="1" spc="-100" dirty="0" err="1"/>
              <a:t>akomeza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kuyizamura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kugeza</a:t>
            </a:r>
            <a:r>
              <a:rPr lang="en-GB" sz="2000" b="1" spc="-100" dirty="0"/>
              <a:t> </a:t>
            </a:r>
            <a:r>
              <a:rPr lang="sv-SE" sz="2000" b="1" spc="-100" dirty="0" err="1"/>
              <a:t>banesheje</a:t>
            </a:r>
            <a:r>
              <a:rPr lang="sv-SE" sz="2000" b="1" spc="-100" dirty="0"/>
              <a:t> </a:t>
            </a:r>
            <a:r>
              <a:rPr lang="sv-SE" sz="2000" b="1" spc="-100" dirty="0" err="1"/>
              <a:t>burundu</a:t>
            </a:r>
            <a:r>
              <a:rPr lang="sv-SE" sz="2000" b="1" spc="-100" dirty="0"/>
              <a:t> </a:t>
            </a:r>
            <a:r>
              <a:rPr lang="en" sz="2000" b="1" spc="-100" dirty="0"/>
              <a:t>(</a:t>
            </a:r>
            <a:r>
              <a:rPr lang="en" sz="2000" b="1" spc="-100" dirty="0" err="1"/>
              <a:t>Yosuwa</a:t>
            </a:r>
            <a:r>
              <a:rPr lang="en" sz="2000" b="1" spc="-100" dirty="0"/>
              <a:t> 8:18–22,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Nijoro</a:t>
            </a:r>
            <a:r>
              <a:rPr lang="en-GB" sz="2000" b="1" dirty="0"/>
              <a:t>, </a:t>
            </a:r>
            <a:r>
              <a:rPr lang="en-GB" sz="2000" b="1" dirty="0" err="1"/>
              <a:t>hanze</a:t>
            </a:r>
            <a:r>
              <a:rPr lang="en-GB" sz="2000" b="1" dirty="0"/>
              <a:t> </a:t>
            </a:r>
            <a:r>
              <a:rPr lang="en-GB" sz="2000" b="1" dirty="0" err="1"/>
              <a:t>y’umurwa</a:t>
            </a:r>
            <a:r>
              <a:rPr lang="en-GB" sz="2000" b="1" dirty="0"/>
              <a:t> </a:t>
            </a:r>
            <a:r>
              <a:rPr lang="en-GB" sz="2000" b="1" dirty="0" err="1"/>
              <a:t>hashyizweho</a:t>
            </a:r>
            <a:r>
              <a:rPr lang="en-GB" sz="2000" b="1" dirty="0"/>
              <a:t> </a:t>
            </a:r>
            <a:r>
              <a:rPr lang="en-GB" sz="2000" b="1" dirty="0" err="1"/>
              <a:t>igico</a:t>
            </a:r>
            <a:r>
              <a:rPr lang="en-GB" sz="2000" b="1" dirty="0"/>
              <a:t>. Mu </a:t>
            </a:r>
            <a:r>
              <a:rPr lang="en-GB" sz="2000" b="1" dirty="0" err="1"/>
              <a:t>gitondo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kare</a:t>
            </a:r>
            <a:r>
              <a:rPr lang="en-GB" sz="2000" b="1" dirty="0"/>
              <a:t>, </a:t>
            </a:r>
            <a:r>
              <a:rPr lang="en-GB" sz="2000" b="1" dirty="0" err="1"/>
              <a:t>ingabo</a:t>
            </a:r>
            <a:r>
              <a:rPr lang="en-GB" sz="2000" b="1" dirty="0"/>
              <a:t> </a:t>
            </a:r>
            <a:r>
              <a:rPr lang="en-GB" sz="2000" b="1" dirty="0" err="1"/>
              <a:t>zegereye</a:t>
            </a:r>
            <a:r>
              <a:rPr lang="en-GB" sz="2000" b="1" dirty="0"/>
              <a:t> Ayi, </a:t>
            </a:r>
            <a:r>
              <a:rPr lang="en-GB" sz="2000" b="1" dirty="0" err="1"/>
              <a:t>zisa</a:t>
            </a:r>
            <a:r>
              <a:rPr lang="en-GB" sz="2000" b="1" dirty="0"/>
              <a:t> </a:t>
            </a:r>
            <a:r>
              <a:rPr lang="en-GB" sz="2000" b="1" dirty="0" err="1"/>
              <a:t>n’izerekana</a:t>
            </a:r>
            <a:r>
              <a:rPr lang="en-GB" sz="2000" b="1" dirty="0"/>
              <a:t> ko </a:t>
            </a:r>
            <a:r>
              <a:rPr lang="en-GB" sz="2000" b="1" dirty="0" err="1"/>
              <a:t>zongeye</a:t>
            </a:r>
            <a:r>
              <a:rPr lang="en-GB" sz="2000" b="1" dirty="0"/>
              <a:t> </a:t>
            </a:r>
            <a:r>
              <a:rPr lang="en-GB" sz="2000" b="1" dirty="0" err="1"/>
              <a:t>guhunga</a:t>
            </a:r>
            <a:r>
              <a:rPr lang="en" sz="2000" b="1" dirty="0"/>
              <a:t>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Iyo </a:t>
            </a:r>
            <a:r>
              <a:rPr lang="en-GB" sz="2000" b="1" spc="-70" dirty="0" err="1"/>
              <a:t>twemeye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imbabazi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ihamba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 muri Akori, maze </a:t>
            </a:r>
            <a:r>
              <a:rPr lang="en-GB" sz="2000" b="1" spc="-70" dirty="0" err="1"/>
              <a:t>igakingura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irembo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ry’ibyiringiro</a:t>
            </a:r>
            <a:r>
              <a:rPr lang="en" sz="2000" b="1" spc="-7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124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Imana </a:t>
            </a:r>
            <a:r>
              <a:rPr lang="en-GB" sz="2000" b="1" dirty="0" err="1"/>
              <a:t>yongeye</a:t>
            </a:r>
            <a:r>
              <a:rPr lang="en-GB" sz="2000" b="1" dirty="0"/>
              <a:t> </a:t>
            </a:r>
            <a:r>
              <a:rPr lang="en-GB" sz="2000" b="1" dirty="0" err="1"/>
              <a:t>guha</a:t>
            </a:r>
            <a:r>
              <a:rPr lang="en-GB" sz="2000" b="1" dirty="0"/>
              <a:t>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bayo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. </a:t>
            </a:r>
            <a:r>
              <a:rPr lang="en-GB" sz="2000" b="1" dirty="0" err="1"/>
              <a:t>Ikibaya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Akori, </a:t>
            </a:r>
            <a:r>
              <a:rPr lang="en-GB" sz="2000" b="1" dirty="0" err="1"/>
              <a:t>aho</a:t>
            </a:r>
            <a:r>
              <a:rPr lang="en-GB" sz="2000" b="1" dirty="0"/>
              <a:t> Akani </a:t>
            </a:r>
            <a:r>
              <a:rPr lang="en-GB" sz="2000" b="1" dirty="0" err="1"/>
              <a:t>n’umuryango</a:t>
            </a:r>
            <a:r>
              <a:rPr lang="en-GB" sz="2000" b="1" dirty="0"/>
              <a:t> we </a:t>
            </a:r>
            <a:r>
              <a:rPr lang="en-GB" sz="2000" b="1" dirty="0" err="1"/>
              <a:t>biciwe</a:t>
            </a:r>
            <a:r>
              <a:rPr lang="en-GB" sz="2000" b="1" dirty="0"/>
              <a:t>, </a:t>
            </a:r>
            <a:r>
              <a:rPr lang="en-GB" sz="2000" b="1" dirty="0" err="1"/>
              <a:t>cyafunguye</a:t>
            </a:r>
            <a:r>
              <a:rPr lang="en-GB" sz="2000" b="1" dirty="0"/>
              <a:t> </a:t>
            </a:r>
            <a:r>
              <a:rPr lang="en-GB" sz="2000" b="1" dirty="0" err="1"/>
              <a:t>urugi</a:t>
            </a:r>
            <a:r>
              <a:rPr lang="en-GB" sz="2000" b="1" dirty="0"/>
              <a:t> </a:t>
            </a:r>
            <a:r>
              <a:rPr lang="en-GB" sz="2000" b="1" dirty="0" err="1"/>
              <a:t>rwo</a:t>
            </a:r>
            <a:r>
              <a:rPr lang="en-GB" sz="2000" b="1" dirty="0"/>
              <a:t> </a:t>
            </a:r>
            <a:r>
              <a:rPr lang="en-GB" sz="2000" b="1" dirty="0" err="1"/>
              <a:t>kunesha</a:t>
            </a:r>
            <a:r>
              <a:rPr lang="en-GB" sz="2000" b="1" dirty="0"/>
              <a:t>, “</a:t>
            </a:r>
            <a:r>
              <a:rPr lang="en-GB" sz="2000" b="1" dirty="0" err="1"/>
              <a:t>urugi</a:t>
            </a:r>
            <a:r>
              <a:rPr lang="en-GB" sz="2000" b="1" dirty="0"/>
              <a:t> </a:t>
            </a:r>
            <a:r>
              <a:rPr lang="en-GB" sz="2000" b="1" dirty="0" err="1"/>
              <a:t>rw’ibyiringiro</a:t>
            </a:r>
            <a:r>
              <a:rPr lang="en-GB" sz="2000" b="1" dirty="0"/>
              <a:t>” (</a:t>
            </a:r>
            <a:r>
              <a:rPr lang="en-GB" sz="2000" b="1" dirty="0" err="1"/>
              <a:t>Hoseya</a:t>
            </a:r>
            <a:r>
              <a:rPr lang="en-GB" sz="2000" b="1" dirty="0"/>
              <a:t> 2:15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048001" y="1013337"/>
            <a:ext cx="890569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Imbaraga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zikomeye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itorero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rikwiriye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gutinya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iz’abarirwanya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mugaragaro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abatizera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n’abatuka</a:t>
            </a:r>
            <a:r>
              <a:rPr lang="en-US" sz="2600" b="1" dirty="0">
                <a:latin typeface="Constantia" panose="02030602050306030303" pitchFamily="18" charset="0"/>
              </a:rPr>
              <a:t> Imana, </a:t>
            </a:r>
            <a:r>
              <a:rPr lang="en-US" sz="2600" b="1" dirty="0" err="1">
                <a:latin typeface="Constantia" panose="02030602050306030303" pitchFamily="18" charset="0"/>
              </a:rPr>
              <a:t>ahubwo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iz’abiyitirira</a:t>
            </a:r>
            <a:r>
              <a:rPr lang="en-US" sz="2600" b="1" dirty="0">
                <a:latin typeface="Constantia" panose="02030602050306030303" pitchFamily="18" charset="0"/>
              </a:rPr>
              <a:t> Kristo </a:t>
            </a:r>
            <a:r>
              <a:rPr lang="en-US" sz="2600" b="1" dirty="0" err="1">
                <a:latin typeface="Constantia" panose="02030602050306030303" pitchFamily="18" charset="0"/>
              </a:rPr>
              <a:t>badahamye</a:t>
            </a:r>
            <a:r>
              <a:rPr lang="en-US" sz="2600" b="1" dirty="0">
                <a:latin typeface="Constantia" panose="02030602050306030303" pitchFamily="18" charset="0"/>
              </a:rPr>
              <a:t>. Abo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bakingiranira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hanze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umugisha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w’Imana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Isirayeli</a:t>
            </a:r>
            <a:r>
              <a:rPr lang="en-US" sz="2600" b="1" dirty="0">
                <a:latin typeface="Constantia" panose="02030602050306030303" pitchFamily="18" charset="0"/>
              </a:rPr>
              <a:t> maze </a:t>
            </a:r>
            <a:r>
              <a:rPr lang="en-US" sz="2600" b="1" dirty="0" err="1">
                <a:latin typeface="Constantia" panose="02030602050306030303" pitchFamily="18" charset="0"/>
              </a:rPr>
              <a:t>bakazana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urucantege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itorero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igitutsi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kigoye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gusibangana</a:t>
            </a:r>
            <a:r>
              <a:rPr lang="en-US" sz="2600" b="1" dirty="0">
                <a:latin typeface="Constantia" panose="02030602050306030303" pitchFamily="18" charset="0"/>
              </a:rPr>
              <a:t> …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Ubukristo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ntibugomba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kwerekanwa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Isabato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cyangwa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rusengero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gusa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bugomba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ubwa</a:t>
            </a:r>
            <a:r>
              <a:rPr lang="en-US" sz="2600" b="1" dirty="0">
                <a:latin typeface="Constantia" panose="02030602050306030303" pitchFamily="18" charset="0"/>
              </a:rPr>
              <a:t> buri </a:t>
            </a:r>
            <a:r>
              <a:rPr lang="en-US" sz="2600" b="1" dirty="0" err="1">
                <a:latin typeface="Constantia" panose="02030602050306030303" pitchFamily="18" charset="0"/>
              </a:rPr>
              <a:t>munsi</a:t>
            </a:r>
            <a:r>
              <a:rPr lang="en-US" sz="2600" b="1" dirty="0">
                <a:latin typeface="Constantia" panose="02030602050306030303" pitchFamily="18" charset="0"/>
              </a:rPr>
              <a:t> mu </a:t>
            </a:r>
            <a:r>
              <a:rPr lang="en-US" sz="2600" b="1" dirty="0" err="1">
                <a:latin typeface="Constantia" panose="02030602050306030303" pitchFamily="18" charset="0"/>
              </a:rPr>
              <a:t>cyumweru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n’ahantu</a:t>
            </a:r>
            <a:r>
              <a:rPr lang="en-US" sz="2600" b="1" dirty="0">
                <a:latin typeface="Constantia" panose="02030602050306030303" pitchFamily="18" charset="0"/>
              </a:rPr>
              <a:t> hose. </a:t>
            </a:r>
            <a:r>
              <a:rPr lang="en-US" sz="2600" b="1" dirty="0" err="1">
                <a:latin typeface="Constantia" panose="02030602050306030303" pitchFamily="18" charset="0"/>
              </a:rPr>
              <a:t>Ibisabwa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nabwo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bigomba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kwemerwa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kubahirizwa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dukorera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imuhira</a:t>
            </a:r>
            <a:r>
              <a:rPr lang="en-US" sz="2600" b="1" dirty="0">
                <a:latin typeface="Constantia" panose="02030602050306030303" pitchFamily="18" charset="0"/>
              </a:rPr>
              <a:t>, no mu </a:t>
            </a:r>
            <a:r>
              <a:rPr lang="en-US" sz="2600" b="1" dirty="0" err="1">
                <a:latin typeface="Constantia" panose="02030602050306030303" pitchFamily="18" charset="0"/>
              </a:rPr>
              <a:t>byo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duhuriramo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bene Data, </a:t>
            </a:r>
            <a:r>
              <a:rPr lang="en-US" sz="2600" b="1" dirty="0" err="1">
                <a:latin typeface="Constantia" panose="02030602050306030303" pitchFamily="18" charset="0"/>
              </a:rPr>
              <a:t>n’isi</a:t>
            </a:r>
            <a:r>
              <a:rPr lang="en-US" sz="2600" b="1" dirty="0">
                <a:latin typeface="Constantia" panose="02030602050306030303" pitchFamily="18" charset="0"/>
              </a:rPr>
              <a:t> yose …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7935508" y="5864372"/>
            <a:ext cx="4138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/>
              <a:t>Conflict and Courage</a:t>
            </a:r>
            <a:r>
              <a:rPr lang="en" sz="1600" b="1" dirty="0"/>
              <a:t>, April 23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1127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2025-10-11T15:20:58Z</dcterms:created>
  <dcterms:modified xsi:type="dcterms:W3CDTF">2025-11-03T17:52:17Z</dcterms:modified>
</cp:coreProperties>
</file>