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7" r:id="rId3"/>
    <p:sldId id="312" r:id="rId4"/>
    <p:sldId id="257" r:id="rId5"/>
    <p:sldId id="308" r:id="rId6"/>
    <p:sldId id="259" r:id="rId7"/>
    <p:sldId id="260" r:id="rId8"/>
    <p:sldId id="310" r:id="rId9"/>
    <p:sldId id="262" r:id="rId10"/>
    <p:sldId id="263" r:id="rId11"/>
    <p:sldId id="311" r:id="rId12"/>
    <p:sldId id="302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7" autoAdjust="0"/>
    <p:restoredTop sz="94654"/>
  </p:normalViewPr>
  <p:slideViewPr>
    <p:cSldViewPr snapToGrid="0">
      <p:cViewPr varScale="1">
        <p:scale>
          <a:sx n="101" d="100"/>
          <a:sy n="101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207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699001" y="408883"/>
            <a:ext cx="5097711" cy="393954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GB" sz="5000" b="1" spc="-300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KUYOBOKA IMANA BIDASUBIRWAHO: KURAMYA IMANA URI KU RUBUGA RW’INTAMBARA</a:t>
            </a:r>
            <a:endParaRPr lang="en" sz="5000" b="1" spc="-300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 err="1">
                <a:solidFill>
                  <a:srgbClr val="797525"/>
                </a:solidFill>
              </a:rPr>
              <a:t>Icyigisho</a:t>
            </a:r>
            <a:r>
              <a:rPr lang="en" sz="1600" b="1" dirty="0">
                <a:solidFill>
                  <a:srgbClr val="797525"/>
                </a:solidFill>
              </a:rPr>
              <a:t> </a:t>
            </a:r>
            <a:r>
              <a:rPr lang="en" sz="1600" b="1" dirty="0" err="1">
                <a:solidFill>
                  <a:srgbClr val="797525"/>
                </a:solidFill>
              </a:rPr>
              <a:t>cya</a:t>
            </a:r>
            <a:r>
              <a:rPr lang="en" sz="1600" b="1" dirty="0">
                <a:solidFill>
                  <a:srgbClr val="797525"/>
                </a:solidFill>
              </a:rPr>
              <a:t> 7 </a:t>
            </a:r>
            <a:r>
              <a:rPr lang="en" sz="1600" b="1" dirty="0" err="1">
                <a:solidFill>
                  <a:srgbClr val="797525"/>
                </a:solidFill>
              </a:rPr>
              <a:t>cyo</a:t>
            </a:r>
            <a:r>
              <a:rPr lang="en" sz="1600" b="1" dirty="0">
                <a:solidFill>
                  <a:srgbClr val="797525"/>
                </a:solidFill>
              </a:rPr>
              <a:t> </a:t>
            </a:r>
            <a:r>
              <a:rPr lang="en" sz="1600" b="1" dirty="0" err="1">
                <a:solidFill>
                  <a:srgbClr val="797525"/>
                </a:solidFill>
              </a:rPr>
              <a:t>ku</a:t>
            </a:r>
            <a:r>
              <a:rPr lang="en" sz="1600" b="1" dirty="0">
                <a:solidFill>
                  <a:srgbClr val="797525"/>
                </a:solidFill>
              </a:rPr>
              <a:t> </a:t>
            </a:r>
            <a:r>
              <a:rPr lang="en" sz="1600" b="1" dirty="0" err="1">
                <a:solidFill>
                  <a:srgbClr val="797525"/>
                </a:solidFill>
              </a:rPr>
              <a:t>wa</a:t>
            </a:r>
            <a:r>
              <a:rPr lang="en" sz="1600" b="1" dirty="0">
                <a:solidFill>
                  <a:srgbClr val="797525"/>
                </a:solidFill>
              </a:rPr>
              <a:t> 15 </a:t>
            </a:r>
            <a:r>
              <a:rPr lang="en" sz="1600" b="1" dirty="0" err="1">
                <a:solidFill>
                  <a:srgbClr val="797525"/>
                </a:solidFill>
              </a:rPr>
              <a:t>Ugushyingo</a:t>
            </a:r>
            <a:r>
              <a:rPr lang="en" sz="1600" b="1" dirty="0">
                <a:solidFill>
                  <a:srgbClr val="797525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AHANTU HIHARIYE HO KURAMIRIZA</a:t>
            </a:r>
            <a:endParaRPr lang="en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GUSHINGA IHEMA RY’IBONANIRO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Nuko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iteraniro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ryose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ry’Abisirayeli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riteranira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Shilo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bashingayo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ihema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ry’ibonaniro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igihugu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kirabagomōkera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5083867" y="1533140"/>
            <a:ext cx="71081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Igihugu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cyarahīndūwe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n’Abisirayeli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Igihugu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kimaze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kugabanywa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imiryango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ikomeye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cyane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nubwo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imiryango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irindwi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itarahabwa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gakondo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yayo</a:t>
            </a:r>
            <a:r>
              <a:rPr lang="en-GB" sz="2000" b="1" spc="-70" dirty="0"/>
              <a:t>. </a:t>
            </a:r>
            <a:r>
              <a:rPr lang="en-GB" sz="2000" b="1" spc="-70" dirty="0" err="1"/>
              <a:t>Ingabo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z’umuryango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Rubeni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uwa</a:t>
            </a:r>
            <a:r>
              <a:rPr lang="en-GB" sz="2000" b="1" spc="-70" dirty="0"/>
              <a:t> Gadi, </a:t>
            </a:r>
            <a:r>
              <a:rPr lang="en-GB" sz="2000" b="1" spc="-70" dirty="0" err="1"/>
              <a:t>n’umugabane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w’umuryango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wa</a:t>
            </a:r>
            <a:r>
              <a:rPr lang="en-GB" sz="2000" b="1" spc="-70" dirty="0"/>
              <a:t> Manase </a:t>
            </a:r>
            <a:r>
              <a:rPr lang="en-GB" sz="2000" b="1" spc="-70" dirty="0" err="1"/>
              <a:t>zagombaga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koherezwa</a:t>
            </a:r>
            <a:r>
              <a:rPr lang="en-GB" sz="2000" b="1" spc="-70" dirty="0"/>
              <a:t> muri </a:t>
            </a:r>
            <a:r>
              <a:rPr lang="en-GB" sz="2000" b="1" spc="-70" dirty="0" err="1"/>
              <a:t>gakondo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yazo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hakurya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Yorodani</a:t>
            </a:r>
            <a:r>
              <a:rPr lang="en" sz="2000" b="1" spc="-70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3" y="4181902"/>
            <a:ext cx="59593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Ihema</a:t>
            </a:r>
            <a:r>
              <a:rPr lang="en-GB" sz="2000" b="1" dirty="0"/>
              <a:t> </a:t>
            </a:r>
            <a:r>
              <a:rPr lang="en-GB" sz="2000" b="1" dirty="0" err="1"/>
              <a:t>ry’Ibonaniro</a:t>
            </a:r>
            <a:r>
              <a:rPr lang="en-GB" sz="2000" b="1" dirty="0"/>
              <a:t>, </a:t>
            </a:r>
            <a:r>
              <a:rPr lang="en-GB" sz="2000" b="1" dirty="0" err="1"/>
              <a:t>nk’ahantu</a:t>
            </a:r>
            <a:r>
              <a:rPr lang="en-GB" sz="2000" b="1" dirty="0"/>
              <a:t> Imana </a:t>
            </a:r>
            <a:r>
              <a:rPr lang="en-GB" sz="2000" b="1" dirty="0" err="1"/>
              <a:t>ituye</a:t>
            </a:r>
            <a:r>
              <a:rPr lang="en-GB" sz="2000" b="1" dirty="0"/>
              <a:t> </a:t>
            </a:r>
            <a:r>
              <a:rPr lang="en-GB" sz="2000" b="1" dirty="0" err="1"/>
              <a:t>hagaragara</a:t>
            </a:r>
            <a:r>
              <a:rPr lang="en-GB" sz="2000" b="1" dirty="0"/>
              <a:t>,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ho</a:t>
            </a:r>
            <a:r>
              <a:rPr lang="en-GB" sz="2000" b="1" dirty="0"/>
              <a:t> </a:t>
            </a:r>
            <a:r>
              <a:rPr lang="en-GB" sz="2000" b="1" dirty="0" err="1"/>
              <a:t>hahuriraga</a:t>
            </a:r>
            <a:r>
              <a:rPr lang="en-GB" sz="2000" b="1" dirty="0"/>
              <a:t> </a:t>
            </a:r>
            <a:r>
              <a:rPr lang="en-GB" sz="2000" b="1" dirty="0" err="1"/>
              <a:t>ubwoko</a:t>
            </a:r>
            <a:r>
              <a:rPr lang="en-GB" sz="2000" b="1" dirty="0"/>
              <a:t> </a:t>
            </a:r>
            <a:r>
              <a:rPr lang="en-GB" sz="2000" b="1" dirty="0" err="1"/>
              <a:t>bwose</a:t>
            </a:r>
            <a:r>
              <a:rPr lang="en-GB" sz="2000" b="1" dirty="0"/>
              <a:t> mu </a:t>
            </a:r>
            <a:r>
              <a:rPr lang="en-GB" sz="2000" b="1" dirty="0" err="1"/>
              <a:t>kuramya</a:t>
            </a:r>
            <a:r>
              <a:rPr lang="en-GB" sz="2000" b="1" dirty="0"/>
              <a:t>. Iyo </a:t>
            </a:r>
            <a:r>
              <a:rPr lang="en-GB" sz="2000" b="1" dirty="0" err="1"/>
              <a:t>hataba</a:t>
            </a:r>
            <a:r>
              <a:rPr lang="en-GB" sz="2000" b="1" dirty="0"/>
              <a:t> Imana, </a:t>
            </a:r>
            <a:r>
              <a:rPr lang="en-GB" sz="2000" b="1" dirty="0" err="1"/>
              <a:t>guhīndūra</a:t>
            </a:r>
            <a:r>
              <a:rPr lang="en-GB" sz="2000" b="1" dirty="0"/>
              <a:t> </a:t>
            </a:r>
            <a:r>
              <a:rPr lang="en-GB" sz="2000" b="1" dirty="0" err="1"/>
              <a:t>igihugu</a:t>
            </a:r>
            <a:r>
              <a:rPr lang="en-GB" sz="2000" b="1" dirty="0"/>
              <a:t> 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gaciro</a:t>
            </a:r>
            <a:r>
              <a:rPr lang="en-GB" sz="2000" b="1" dirty="0"/>
              <a:t> </a:t>
            </a:r>
            <a:r>
              <a:rPr lang="en-GB" sz="2000" b="1" dirty="0" err="1"/>
              <a:t>byari</a:t>
            </a:r>
            <a:r>
              <a:rPr lang="en-GB" sz="2000" b="1" dirty="0"/>
              <a:t> </a:t>
            </a:r>
            <a:r>
              <a:rPr lang="en-GB" sz="2000" b="1" dirty="0" err="1"/>
              <a:t>kuba</a:t>
            </a:r>
            <a:r>
              <a:rPr lang="en-GB" sz="2000" b="1" dirty="0"/>
              <a:t> </a:t>
            </a:r>
            <a:r>
              <a:rPr lang="en-GB" sz="2000" b="1" dirty="0" err="1"/>
              <a:t>bifite</a:t>
            </a:r>
            <a:r>
              <a:rPr lang="en" sz="2000" b="1" dirty="0"/>
              <a:t>.</a:t>
            </a:r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1" y="1620786"/>
            <a:ext cx="452157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5674" y="4199174"/>
            <a:ext cx="5533706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5083867" y="3164356"/>
            <a:ext cx="7108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Mbere</a:t>
            </a:r>
            <a:r>
              <a:rPr lang="en-GB" sz="2000" b="1" dirty="0"/>
              <a:t> </a:t>
            </a:r>
            <a:r>
              <a:rPr lang="en-GB" sz="2000" b="1" dirty="0" err="1"/>
              <a:t>y’uko</a:t>
            </a:r>
            <a:r>
              <a:rPr lang="en-GB" sz="2000" b="1" dirty="0"/>
              <a:t> </a:t>
            </a:r>
            <a:r>
              <a:rPr lang="en-GB" sz="2000" b="1" dirty="0" err="1"/>
              <a:t>imiryango</a:t>
            </a:r>
            <a:r>
              <a:rPr lang="en-GB" sz="2000" b="1" dirty="0"/>
              <a:t> </a:t>
            </a:r>
            <a:r>
              <a:rPr lang="en-GB" sz="2000" b="1" dirty="0" err="1"/>
              <a:t>itandukana</a:t>
            </a:r>
            <a:r>
              <a:rPr lang="en-GB" sz="2000" b="1" dirty="0"/>
              <a:t>, </a:t>
            </a:r>
            <a:r>
              <a:rPr lang="en-GB" sz="2000" b="1" dirty="0" err="1"/>
              <a:t>hakozwe</a:t>
            </a:r>
            <a:r>
              <a:rPr lang="en-GB" sz="2000" b="1" dirty="0"/>
              <a:t> </a:t>
            </a:r>
            <a:r>
              <a:rPr lang="en-GB" sz="2000" b="1" dirty="0" err="1"/>
              <a:t>igikorwa</a:t>
            </a:r>
            <a:r>
              <a:rPr lang="en-GB" sz="2000" b="1" dirty="0"/>
              <a:t> </a:t>
            </a:r>
            <a:r>
              <a:rPr lang="en-GB" sz="2000" b="1" dirty="0" err="1"/>
              <a:t>cyihariye</a:t>
            </a:r>
            <a:r>
              <a:rPr lang="en-GB" sz="2000" b="1" dirty="0"/>
              <a:t>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cy’ingenzi</a:t>
            </a:r>
            <a:r>
              <a:rPr lang="en-GB" sz="2000" b="1" dirty="0"/>
              <a:t>: </a:t>
            </a:r>
            <a:r>
              <a:rPr lang="en-GB" sz="2000" b="1" dirty="0" err="1"/>
              <a:t>gushinga</a:t>
            </a:r>
            <a:r>
              <a:rPr lang="en-GB" sz="2000" b="1" dirty="0"/>
              <a:t> </a:t>
            </a:r>
            <a:r>
              <a:rPr lang="en-GB" sz="2000" b="1" dirty="0" err="1"/>
              <a:t>Ihema</a:t>
            </a:r>
            <a:r>
              <a:rPr lang="en-GB" sz="2000" b="1" dirty="0"/>
              <a:t> </a:t>
            </a:r>
            <a:r>
              <a:rPr lang="en-GB" sz="2000" b="1" dirty="0" err="1"/>
              <a:t>ry’Ibonaniro</a:t>
            </a:r>
            <a:r>
              <a:rPr lang="en-GB" sz="2000" b="1" dirty="0"/>
              <a:t>, </a:t>
            </a:r>
            <a:r>
              <a:rPr lang="en-GB" sz="2000" b="1" dirty="0" err="1"/>
              <a:t>ihuriro</a:t>
            </a:r>
            <a:r>
              <a:rPr lang="en-GB" sz="2000" b="1" dirty="0"/>
              <a:t> </a:t>
            </a:r>
            <a:r>
              <a:rPr lang="en-GB" sz="2000" b="1" dirty="0" err="1"/>
              <a:t>ry’ukuramya</a:t>
            </a:r>
            <a:r>
              <a:rPr lang="en-GB" sz="2000" b="1" dirty="0"/>
              <a:t> </a:t>
            </a:r>
            <a:r>
              <a:rPr lang="en-GB" sz="2000" b="1" dirty="0" err="1"/>
              <a:t>kw’Abisirayeli</a:t>
            </a:r>
            <a:r>
              <a:rPr lang="en-GB" sz="2000" b="1" dirty="0"/>
              <a:t> (</a:t>
            </a:r>
            <a:r>
              <a:rPr lang="en-GB" sz="2000" b="1" dirty="0" err="1"/>
              <a:t>Yosuwa</a:t>
            </a:r>
            <a:r>
              <a:rPr lang="en-GB" sz="2000" b="1" dirty="0"/>
              <a:t> 18:1</a:t>
            </a:r>
            <a:r>
              <a:rPr lang="en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3" y="5440090"/>
            <a:ext cx="62769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Muri </a:t>
            </a:r>
            <a:r>
              <a:rPr lang="en-GB" sz="2000" b="1" dirty="0" err="1"/>
              <a:t>iki</a:t>
            </a:r>
            <a:r>
              <a:rPr lang="en-GB" sz="2000" b="1" dirty="0"/>
              <a:t> </a:t>
            </a:r>
            <a:r>
              <a:rPr lang="en-GB" sz="2000" b="1" dirty="0" err="1"/>
              <a:t>gihe</a:t>
            </a:r>
            <a:r>
              <a:rPr lang="en-GB" sz="2000" b="1" dirty="0"/>
              <a:t>, </a:t>
            </a:r>
            <a:r>
              <a:rPr lang="en-GB" sz="2000" b="1" dirty="0" err="1"/>
              <a:t>ubwo</a:t>
            </a:r>
            <a:r>
              <a:rPr lang="en-GB" sz="2000" b="1" dirty="0"/>
              <a:t> </a:t>
            </a:r>
            <a:r>
              <a:rPr lang="en-GB" sz="2000" b="1" dirty="0" err="1"/>
              <a:t>hakiri</a:t>
            </a:r>
            <a:r>
              <a:rPr lang="en-GB" sz="2000" b="1" dirty="0"/>
              <a:t> </a:t>
            </a:r>
            <a:r>
              <a:rPr lang="en-GB" sz="2000" b="1" dirty="0" err="1"/>
              <a:t>ibihānda</a:t>
            </a:r>
            <a:r>
              <a:rPr lang="en-GB" sz="2000" b="1" dirty="0"/>
              <a:t> </a:t>
            </a:r>
            <a:r>
              <a:rPr lang="en-GB" sz="2000" b="1" dirty="0" err="1"/>
              <a:t>bya</a:t>
            </a:r>
            <a:r>
              <a:rPr lang="en-GB" sz="2000" b="1" dirty="0"/>
              <a:t> none </a:t>
            </a:r>
            <a:r>
              <a:rPr lang="en-GB" sz="2000" b="1" dirty="0" err="1"/>
              <a:t>n’ibirenze</a:t>
            </a:r>
            <a:r>
              <a:rPr lang="en-GB" sz="2000" b="1" dirty="0"/>
              <a:t> </a:t>
            </a:r>
            <a:r>
              <a:rPr lang="en-GB" sz="2000" b="1" dirty="0" err="1"/>
              <a:t>tugomba</a:t>
            </a:r>
            <a:r>
              <a:rPr lang="en-GB" sz="2000" b="1" dirty="0"/>
              <a:t> </a:t>
            </a:r>
            <a:r>
              <a:rPr lang="en-GB" sz="2000" b="1" dirty="0" err="1"/>
              <a:t>kunesha</a:t>
            </a:r>
            <a:r>
              <a:rPr lang="en-GB" sz="2000" b="1" dirty="0"/>
              <a:t>,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ngombwa</a:t>
            </a:r>
            <a:r>
              <a:rPr lang="en-GB" sz="2000" b="1" dirty="0"/>
              <a:t> </a:t>
            </a:r>
            <a:r>
              <a:rPr lang="en-GB" sz="2000" b="1" dirty="0" err="1"/>
              <a:t>cyane</a:t>
            </a:r>
            <a:r>
              <a:rPr lang="en-GB" sz="2000" b="1" dirty="0"/>
              <a:t> ko </a:t>
            </a:r>
            <a:r>
              <a:rPr lang="en-GB" sz="2000" b="1" dirty="0" err="1"/>
              <a:t>dutumbira</a:t>
            </a:r>
            <a:r>
              <a:rPr lang="en-GB" sz="2000" b="1" dirty="0"/>
              <a:t> </a:t>
            </a:r>
            <a:r>
              <a:rPr lang="en-GB" sz="2000" b="1" dirty="0" err="1"/>
              <a:t>Ubuturo</a:t>
            </a:r>
            <a:r>
              <a:rPr lang="en-GB" sz="2000" b="1" dirty="0"/>
              <a:t> </a:t>
            </a:r>
            <a:r>
              <a:rPr lang="en-GB" sz="2000" b="1" dirty="0" err="1"/>
              <a:t>Bwera</a:t>
            </a:r>
            <a:r>
              <a:rPr lang="en-GB" sz="2000" b="1" dirty="0"/>
              <a:t> </a:t>
            </a:r>
            <a:r>
              <a:rPr lang="en-GB" sz="2000" b="1" dirty="0" err="1"/>
              <a:t>bwo</a:t>
            </a:r>
            <a:r>
              <a:rPr lang="en-GB" sz="2000" b="1" dirty="0"/>
              <a:t> mu </a:t>
            </a:r>
            <a:r>
              <a:rPr lang="en-GB" sz="2000" b="1" dirty="0" err="1"/>
              <a:t>Ijuru</a:t>
            </a:r>
            <a:r>
              <a:rPr lang="en-GB" sz="2000" b="1" dirty="0"/>
              <a:t>, </a:t>
            </a:r>
            <a:r>
              <a:rPr lang="en-GB" sz="2000" b="1" dirty="0" err="1"/>
              <a:t>aho</a:t>
            </a:r>
            <a:r>
              <a:rPr lang="en-GB" sz="2000" b="1" dirty="0"/>
              <a:t> Yesu </a:t>
            </a:r>
            <a:r>
              <a:rPr lang="en-GB" sz="2000" b="1" dirty="0" err="1"/>
              <a:t>ari</a:t>
            </a:r>
            <a:r>
              <a:rPr lang="en-GB" sz="2000" b="1" dirty="0"/>
              <a:t> </a:t>
            </a:r>
            <a:r>
              <a:rPr lang="en-GB" sz="2000" b="1" dirty="0" err="1"/>
              <a:t>adusabira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986098"/>
            <a:ext cx="9207184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spc="-100" dirty="0">
                <a:latin typeface="Constantia" panose="02030602050306030303" pitchFamily="18" charset="0"/>
              </a:rPr>
              <a:t>“</a:t>
            </a:r>
            <a:r>
              <a:rPr lang="en-US" sz="2400" b="1" spc="-100" dirty="0" err="1">
                <a:latin typeface="Constantia" panose="02030602050306030303" pitchFamily="18" charset="0"/>
              </a:rPr>
              <a:t>Ntabwo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hari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hashize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ibyumweru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byinshi</a:t>
            </a:r>
            <a:r>
              <a:rPr lang="en-US" sz="2400" b="1" spc="-100" dirty="0">
                <a:latin typeface="Constantia" panose="02030602050306030303" pitchFamily="18" charset="0"/>
              </a:rPr>
              <a:t> Mose </a:t>
            </a:r>
            <a:r>
              <a:rPr lang="en-US" sz="2400" b="1" spc="-100" dirty="0" err="1">
                <a:latin typeface="Constantia" panose="02030602050306030303" pitchFamily="18" charset="0"/>
              </a:rPr>
              <a:t>atanze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igitabo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cyose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cyo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Gutegeka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kwa</a:t>
            </a:r>
            <a:r>
              <a:rPr lang="en-US" sz="2400" b="1" spc="-100" dirty="0">
                <a:latin typeface="Constantia" panose="02030602050306030303" pitchFamily="18" charset="0"/>
              </a:rPr>
              <a:t> Kabiri </a:t>
            </a:r>
            <a:r>
              <a:rPr lang="en-US" sz="2400" b="1" spc="-100" dirty="0" err="1">
                <a:latin typeface="Constantia" panose="02030602050306030303" pitchFamily="18" charset="0"/>
              </a:rPr>
              <a:t>agisobanurira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abantu</a:t>
            </a:r>
            <a:r>
              <a:rPr lang="en-US" sz="2400" b="1" spc="-100" dirty="0">
                <a:latin typeface="Constantia" panose="02030602050306030303" pitchFamily="18" charset="0"/>
              </a:rPr>
              <a:t>, </a:t>
            </a:r>
            <a:r>
              <a:rPr lang="en-US" sz="2400" b="1" spc="-100" dirty="0" err="1">
                <a:latin typeface="Constantia" panose="02030602050306030303" pitchFamily="18" charset="0"/>
              </a:rPr>
              <a:t>nyamara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iki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gihe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cyo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Yosuwa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yongeye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gusoma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amategeko</a:t>
            </a:r>
            <a:r>
              <a:rPr lang="en-US" sz="2400" b="1" spc="-100" dirty="0">
                <a:latin typeface="Constantia" panose="02030602050306030303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r>
              <a:rPr lang="en-US" sz="2400" b="1" spc="-100" dirty="0" err="1">
                <a:latin typeface="Constantia" panose="02030602050306030303" pitchFamily="18" charset="0"/>
              </a:rPr>
              <a:t>Ntabwo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abagabo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bo</a:t>
            </a:r>
            <a:r>
              <a:rPr lang="en-US" sz="2400" b="1" spc="-100" dirty="0">
                <a:latin typeface="Constantia" panose="02030602050306030303" pitchFamily="18" charset="0"/>
              </a:rPr>
              <a:t> mu </a:t>
            </a:r>
            <a:r>
              <a:rPr lang="en-US" sz="2400" b="1" spc="-100" dirty="0" err="1">
                <a:latin typeface="Constantia" panose="02030602050306030303" pitchFamily="18" charset="0"/>
              </a:rPr>
              <a:t>Bisirayeli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ari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gusa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bumvise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ayo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mategeko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asomwa</a:t>
            </a:r>
            <a:r>
              <a:rPr lang="en-US" sz="2400" b="1" spc="-100" dirty="0">
                <a:latin typeface="Constantia" panose="02030602050306030303" pitchFamily="18" charset="0"/>
              </a:rPr>
              <a:t>, </a:t>
            </a:r>
            <a:r>
              <a:rPr lang="en-US" sz="2400" b="1" spc="-100" dirty="0" err="1">
                <a:latin typeface="Constantia" panose="02030602050306030303" pitchFamily="18" charset="0"/>
              </a:rPr>
              <a:t>ahubwo</a:t>
            </a:r>
            <a:r>
              <a:rPr lang="en-US" sz="2400" b="1" spc="-100" dirty="0">
                <a:latin typeface="Constantia" panose="02030602050306030303" pitchFamily="18" charset="0"/>
              </a:rPr>
              <a:t> ´</a:t>
            </a:r>
            <a:r>
              <a:rPr lang="en-US" sz="2400" b="1" spc="-100" dirty="0" err="1">
                <a:latin typeface="Constantia" panose="02030602050306030303" pitchFamily="18" charset="0"/>
              </a:rPr>
              <a:t>n’abagore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bose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n’abana</a:t>
            </a:r>
            <a:r>
              <a:rPr lang="en-US" sz="2400" b="1" spc="-100" dirty="0">
                <a:latin typeface="Constantia" panose="02030602050306030303" pitchFamily="18" charset="0"/>
              </a:rPr>
              <a:t>;` </a:t>
            </a:r>
            <a:r>
              <a:rPr lang="en-US" sz="2400" b="1" spc="-100" dirty="0" err="1">
                <a:latin typeface="Constantia" panose="02030602050306030303" pitchFamily="18" charset="0"/>
              </a:rPr>
              <a:t>kubera</a:t>
            </a:r>
            <a:r>
              <a:rPr lang="en-US" sz="2400" b="1" spc="-100" dirty="0">
                <a:latin typeface="Constantia" panose="02030602050306030303" pitchFamily="18" charset="0"/>
              </a:rPr>
              <a:t> ko </a:t>
            </a:r>
            <a:r>
              <a:rPr lang="en-US" sz="2400" b="1" spc="-100" dirty="0" err="1">
                <a:latin typeface="Constantia" panose="02030602050306030303" pitchFamily="18" charset="0"/>
              </a:rPr>
              <a:t>byari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ngombwa</a:t>
            </a:r>
            <a:r>
              <a:rPr lang="en-US" sz="2400" b="1" spc="-100" dirty="0">
                <a:latin typeface="Constantia" panose="02030602050306030303" pitchFamily="18" charset="0"/>
              </a:rPr>
              <a:t> ko </a:t>
            </a:r>
            <a:r>
              <a:rPr lang="en-US" sz="2400" b="1" spc="-100" dirty="0" err="1">
                <a:latin typeface="Constantia" panose="02030602050306030303" pitchFamily="18" charset="0"/>
              </a:rPr>
              <a:t>nabo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bayamenya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kandi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bagakora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ibyo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abasaba</a:t>
            </a:r>
            <a:r>
              <a:rPr lang="en-US" sz="2400" b="1" spc="-100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400" b="1" spc="-100" dirty="0" err="1">
                <a:latin typeface="Constantia" panose="02030602050306030303" pitchFamily="18" charset="0"/>
              </a:rPr>
              <a:t>Igice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cyose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n’umurongo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wose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wa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Bibiliya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ubutumwa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buvuye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ku</a:t>
            </a:r>
            <a:r>
              <a:rPr lang="en-US" sz="2400" b="1" spc="-100" dirty="0">
                <a:latin typeface="Constantia" panose="02030602050306030303" pitchFamily="18" charset="0"/>
              </a:rPr>
              <a:t> Mana </a:t>
            </a:r>
            <a:r>
              <a:rPr lang="en-US" sz="2400" b="1" spc="-100" dirty="0" err="1">
                <a:latin typeface="Constantia" panose="02030602050306030303" pitchFamily="18" charset="0"/>
              </a:rPr>
              <a:t>bugenewe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abantu</a:t>
            </a:r>
            <a:r>
              <a:rPr lang="en-US" sz="2400" b="1" spc="-100" dirty="0">
                <a:latin typeface="Constantia" panose="02030602050306030303" pitchFamily="18" charset="0"/>
              </a:rPr>
              <a:t>. </a:t>
            </a:r>
            <a:r>
              <a:rPr lang="en-US" sz="2400" b="1" spc="-100" dirty="0" err="1">
                <a:latin typeface="Constantia" panose="02030602050306030303" pitchFamily="18" charset="0"/>
              </a:rPr>
              <a:t>Dukwiriye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guhambira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amategeko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yayo</a:t>
            </a:r>
            <a:r>
              <a:rPr lang="en-US" sz="2400" b="1" spc="-100" dirty="0">
                <a:latin typeface="Constantia" panose="02030602050306030303" pitchFamily="18" charset="0"/>
              </a:rPr>
              <a:t> mu </a:t>
            </a:r>
            <a:r>
              <a:rPr lang="en-US" sz="2400" b="1" spc="-100" dirty="0" err="1">
                <a:latin typeface="Constantia" panose="02030602050306030303" pitchFamily="18" charset="0"/>
              </a:rPr>
              <a:t>biganza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byacu</a:t>
            </a:r>
            <a:r>
              <a:rPr lang="en-US" sz="2400" b="1" spc="-100" dirty="0">
                <a:latin typeface="Constantia" panose="02030602050306030303" pitchFamily="18" charset="0"/>
              </a:rPr>
              <a:t> no mu </a:t>
            </a:r>
            <a:r>
              <a:rPr lang="en-US" sz="2400" b="1" spc="-100" dirty="0" err="1">
                <a:latin typeface="Constantia" panose="02030602050306030303" pitchFamily="18" charset="0"/>
              </a:rPr>
              <a:t>ruhanga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rwacu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hagati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y’amaso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yacu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nk’ikimenyetso</a:t>
            </a:r>
            <a:r>
              <a:rPr lang="en-US" sz="2400" b="1" spc="-100" dirty="0">
                <a:latin typeface="Constantia" panose="02030602050306030303" pitchFamily="18" charset="0"/>
              </a:rPr>
              <a:t>. </a:t>
            </a:r>
            <a:r>
              <a:rPr lang="en-US" sz="2400" b="1" spc="-100" dirty="0" err="1">
                <a:latin typeface="Constantia" panose="02030602050306030303" pitchFamily="18" charset="0"/>
              </a:rPr>
              <a:t>Bibiliya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yizwe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kandi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ikumvirwa</a:t>
            </a:r>
            <a:r>
              <a:rPr lang="en-US" sz="2400" b="1" spc="-100" dirty="0">
                <a:latin typeface="Constantia" panose="02030602050306030303" pitchFamily="18" charset="0"/>
              </a:rPr>
              <a:t>, </a:t>
            </a:r>
            <a:r>
              <a:rPr lang="en-US" sz="2400" b="1" spc="-100" dirty="0" err="1">
                <a:latin typeface="Constantia" panose="02030602050306030303" pitchFamily="18" charset="0"/>
              </a:rPr>
              <a:t>yayobora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ubwoko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bw’Imana</a:t>
            </a:r>
            <a:r>
              <a:rPr lang="en-US" sz="2400" b="1" spc="-100" dirty="0">
                <a:latin typeface="Constantia" panose="02030602050306030303" pitchFamily="18" charset="0"/>
              </a:rPr>
              <a:t>, </a:t>
            </a:r>
            <a:r>
              <a:rPr lang="en-US" sz="2400" b="1" spc="-100" dirty="0" err="1">
                <a:latin typeface="Constantia" panose="02030602050306030303" pitchFamily="18" charset="0"/>
              </a:rPr>
              <a:t>nk’uko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Abisirayeli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bayoborwaga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n’inkingi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y’igicu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ku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manywa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n’inkingi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y’umuriro</a:t>
            </a:r>
            <a:r>
              <a:rPr lang="en-US" sz="2400" b="1" spc="-100" dirty="0">
                <a:latin typeface="Constantia" panose="02030602050306030303" pitchFamily="18" charset="0"/>
              </a:rPr>
              <a:t> </a:t>
            </a:r>
            <a:r>
              <a:rPr lang="en-US" sz="2400" b="1" spc="-100" dirty="0" err="1">
                <a:latin typeface="Constantia" panose="02030602050306030303" pitchFamily="18" charset="0"/>
              </a:rPr>
              <a:t>nijoro</a:t>
            </a:r>
            <a:r>
              <a:rPr lang="en-US" sz="2400" b="1" spc="-10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5796034" y="5621345"/>
            <a:ext cx="498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E.G. White, </a:t>
            </a:r>
            <a:r>
              <a:rPr lang="en" sz="1600" b="1" i="1" dirty="0" err="1"/>
              <a:t>Abakurambere</a:t>
            </a:r>
            <a:r>
              <a:rPr lang="en" sz="1600" b="1" i="1" dirty="0"/>
              <a:t> </a:t>
            </a:r>
            <a:r>
              <a:rPr lang="en" sz="1600" b="1" i="1" dirty="0" err="1"/>
              <a:t>n’Abahanuzi</a:t>
            </a:r>
            <a:r>
              <a:rPr lang="en" sz="1600" b="1" dirty="0"/>
              <a:t>, pp. 343–344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Ahubwo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mubanze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mushake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ubwami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bw’Imana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no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gukiranuka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kwayo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ni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ibyo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byose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muzabyongerwa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Matayo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6:33</a:t>
            </a:r>
          </a:p>
        </p:txBody>
      </p:sp>
    </p:spTree>
    <p:extLst>
      <p:ext uri="{BB962C8B-B14F-4D97-AF65-F5344CB8AC3E}">
        <p14:creationId xmlns:p14="http://schemas.microsoft.com/office/powerpoint/2010/main" val="35769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Kuramya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mbere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yo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guhīndūra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igihugu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Kuvugurura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isezerano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Yosuwa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5:1–9)</a:t>
            </a:r>
          </a:p>
          <a:p>
            <a:pPr lvl="1">
              <a:spcBef>
                <a:spcPts val="600"/>
              </a:spcBef>
            </a:pPr>
            <a:r>
              <a:rPr lang="en-GB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Pasika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</a:t>
            </a:r>
            <a:r>
              <a:rPr lang="en-GB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mbere</a:t>
            </a:r>
            <a:r>
              <a:rPr lang="en-GB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muri Kanani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Yosuwa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5:10–12)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Kuramiriza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hagati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y’imisozi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Igicaniro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kuramirizaho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Yosuwa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8:30–31)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Kwibuka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amategeko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Yosuwa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8:32–35)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Ahantu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hihariye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ho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kuramiriza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Gushinga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Ihema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ry’Ibonaniro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Yosuwa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258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 err="1"/>
              <a:t>Ubwo</a:t>
            </a:r>
            <a:r>
              <a:rPr lang="en-GB" sz="2000" b="1" spc="-100" dirty="0"/>
              <a:t> [</a:t>
            </a:r>
            <a:r>
              <a:rPr lang="en-GB" sz="2000" b="1" spc="-100" dirty="0" err="1"/>
              <a:t>Abisirayeli</a:t>
            </a:r>
            <a:r>
              <a:rPr lang="en-GB" sz="2000" b="1" spc="-100" dirty="0"/>
              <a:t>] </a:t>
            </a:r>
            <a:r>
              <a:rPr lang="en-GB" sz="2000" b="1" spc="-100" dirty="0" err="1"/>
              <a:t>bambukaga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Yorodani</a:t>
            </a:r>
            <a:r>
              <a:rPr lang="en-GB" sz="2000" b="1" spc="-100" dirty="0"/>
              <a:t> mu </a:t>
            </a:r>
            <a:r>
              <a:rPr lang="en-GB" sz="2000" b="1" spc="-100" dirty="0" err="1"/>
              <a:t>buryo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bw’igitangaza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abami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b’Abanyakanani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bose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bahinze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umushyitsi</a:t>
            </a:r>
            <a:r>
              <a:rPr lang="en-GB" sz="2000" b="1" spc="-100" dirty="0"/>
              <a:t> (</a:t>
            </a:r>
            <a:r>
              <a:rPr lang="en-GB" sz="2000" b="1" spc="-100" dirty="0" err="1"/>
              <a:t>Yosuwa</a:t>
            </a:r>
            <a:r>
              <a:rPr lang="en-GB" sz="2000" b="1" spc="-100" dirty="0"/>
              <a:t> 5:1). Hari </a:t>
            </a:r>
            <a:r>
              <a:rPr lang="en-GB" sz="2000" b="1" spc="-100" dirty="0" err="1"/>
              <a:t>hateguriwe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guhīndūrwa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ako</a:t>
            </a:r>
            <a:r>
              <a:rPr lang="en-GB" sz="2000" b="1" spc="-100" dirty="0"/>
              <a:t> kanya</a:t>
            </a:r>
            <a:r>
              <a:rPr lang="en" sz="2000" b="1" spc="-100" dirty="0"/>
              <a:t>.</a:t>
            </a:r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774" y="108079"/>
            <a:ext cx="2556727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57556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Ubwo</a:t>
            </a:r>
            <a:r>
              <a:rPr lang="en-GB" sz="2000" b="1" dirty="0"/>
              <a:t> </a:t>
            </a:r>
            <a:r>
              <a:rPr lang="en-GB" sz="2000" b="1" dirty="0" err="1"/>
              <a:t>bari</a:t>
            </a:r>
            <a:r>
              <a:rPr lang="en-GB" sz="2000" b="1" dirty="0"/>
              <a:t> </a:t>
            </a:r>
            <a:r>
              <a:rPr lang="en-GB" sz="2000" b="1" dirty="0" err="1"/>
              <a:t>begereje</a:t>
            </a:r>
            <a:r>
              <a:rPr lang="en-GB" sz="2000" b="1" dirty="0"/>
              <a:t> </a:t>
            </a:r>
            <a:r>
              <a:rPr lang="en-GB" sz="2000" b="1" dirty="0" err="1"/>
              <a:t>kurangiza</a:t>
            </a:r>
            <a:r>
              <a:rPr lang="en-GB" sz="2000" b="1" dirty="0"/>
              <a:t> </a:t>
            </a:r>
            <a:r>
              <a:rPr lang="en-GB" sz="2000" b="1" dirty="0" err="1"/>
              <a:t>guhīndūra</a:t>
            </a:r>
            <a:r>
              <a:rPr lang="en-GB" sz="2000" b="1" dirty="0"/>
              <a:t> </a:t>
            </a:r>
            <a:r>
              <a:rPr lang="en-GB" sz="2000" b="1" dirty="0" err="1"/>
              <a:t>igihugu</a:t>
            </a:r>
            <a:r>
              <a:rPr lang="en-GB" sz="2000" b="1" dirty="0"/>
              <a:t>, </a:t>
            </a:r>
            <a:r>
              <a:rPr lang="en-GB" sz="2000" b="1" dirty="0" err="1"/>
              <a:t>bageze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ntambwe</a:t>
            </a:r>
            <a:r>
              <a:rPr lang="en-GB" sz="2000" b="1" dirty="0"/>
              <a:t> </a:t>
            </a:r>
            <a:r>
              <a:rPr lang="en-GB" sz="2000" b="1" dirty="0" err="1"/>
              <a:t>nshya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kuramya</a:t>
            </a:r>
            <a:r>
              <a:rPr lang="en-GB" sz="2000" b="1" dirty="0"/>
              <a:t>: </a:t>
            </a:r>
            <a:r>
              <a:rPr lang="en-GB" sz="2000" b="1" dirty="0" err="1"/>
              <a:t>bashinze</a:t>
            </a:r>
            <a:r>
              <a:rPr lang="en-GB" sz="2000" b="1" dirty="0"/>
              <a:t> </a:t>
            </a:r>
            <a:r>
              <a:rPr lang="en-GB" sz="2000" b="1" dirty="0" err="1"/>
              <a:t>Ihema</a:t>
            </a:r>
            <a:r>
              <a:rPr lang="en-GB" sz="2000" b="1" dirty="0"/>
              <a:t> </a:t>
            </a:r>
            <a:r>
              <a:rPr lang="en-GB" sz="2000" b="1" dirty="0" err="1"/>
              <a:t>ry’Ibonaniro</a:t>
            </a:r>
            <a:r>
              <a:rPr lang="en-GB" sz="2000" b="1" dirty="0"/>
              <a:t> </a:t>
            </a:r>
            <a:r>
              <a:rPr lang="en-GB" sz="2000" b="1" dirty="0" err="1"/>
              <a:t>i</a:t>
            </a:r>
            <a:r>
              <a:rPr lang="en-GB" sz="2000" b="1" dirty="0"/>
              <a:t> Shilo</a:t>
            </a:r>
            <a:r>
              <a:rPr lang="en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392385"/>
            <a:ext cx="9254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Hagati mu </a:t>
            </a:r>
            <a:r>
              <a:rPr lang="en-GB" sz="2000" b="1" dirty="0" err="1"/>
              <a:t>rugamba</a:t>
            </a:r>
            <a:r>
              <a:rPr lang="en-GB" sz="2000" b="1" dirty="0"/>
              <a:t> </a:t>
            </a:r>
            <a:r>
              <a:rPr lang="en-GB" sz="2000" b="1" dirty="0" err="1"/>
              <a:t>rwo</a:t>
            </a:r>
            <a:r>
              <a:rPr lang="en-GB" sz="2000" b="1" dirty="0"/>
              <a:t> </a:t>
            </a:r>
            <a:r>
              <a:rPr lang="en-GB" sz="2000" b="1" spc="-100" dirty="0" err="1"/>
              <a:t>guhīndūr</a:t>
            </a:r>
            <a:r>
              <a:rPr lang="en-GB" sz="2000" b="1" dirty="0" err="1"/>
              <a:t>a</a:t>
            </a:r>
            <a:r>
              <a:rPr lang="en-GB" sz="2000" b="1" dirty="0"/>
              <a:t> </a:t>
            </a:r>
            <a:r>
              <a:rPr lang="en-GB" sz="2000" b="1" dirty="0" err="1"/>
              <a:t>igihugu</a:t>
            </a:r>
            <a:r>
              <a:rPr lang="en-GB" sz="2000" b="1" dirty="0"/>
              <a:t>, </a:t>
            </a:r>
            <a:r>
              <a:rPr lang="en-GB" sz="2000" b="1" dirty="0" err="1"/>
              <a:t>bahisemo</a:t>
            </a:r>
            <a:r>
              <a:rPr lang="en-GB" sz="2000" b="1" dirty="0"/>
              <a:t>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kwītsa</a:t>
            </a:r>
            <a:r>
              <a:rPr lang="en-GB" sz="2000" b="1" dirty="0"/>
              <a:t> gato </a:t>
            </a:r>
            <a:r>
              <a:rPr lang="en-GB" sz="2000" b="1" dirty="0" err="1"/>
              <a:t>kugira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bongere</a:t>
            </a:r>
            <a:r>
              <a:rPr lang="en-GB" sz="2000" b="1" dirty="0"/>
              <a:t> </a:t>
            </a:r>
            <a:r>
              <a:rPr lang="en-GB" sz="2000" b="1" dirty="0" err="1"/>
              <a:t>biyegurire</a:t>
            </a:r>
            <a:r>
              <a:rPr lang="en-GB" sz="2000" b="1" dirty="0"/>
              <a:t> </a:t>
            </a:r>
            <a:r>
              <a:rPr lang="en-GB" sz="2000" b="1" dirty="0" err="1"/>
              <a:t>Uwiteka</a:t>
            </a:r>
            <a:r>
              <a:rPr lang="en-GB" sz="2000" b="1" dirty="0"/>
              <a:t>, </a:t>
            </a:r>
            <a:r>
              <a:rPr lang="en-GB" sz="2000" b="1" dirty="0" err="1"/>
              <a:t>ubwo</a:t>
            </a:r>
            <a:r>
              <a:rPr lang="en-GB" sz="2000" b="1" dirty="0"/>
              <a:t> </a:t>
            </a:r>
            <a:r>
              <a:rPr lang="en-GB" sz="2000" b="1" dirty="0" err="1"/>
              <a:t>bari</a:t>
            </a:r>
            <a:r>
              <a:rPr lang="en-GB" sz="2000" b="1" dirty="0"/>
              <a:t> mu </a:t>
            </a:r>
            <a:r>
              <a:rPr lang="en-GB" sz="2000" b="1" dirty="0" err="1"/>
              <a:t>iteraniro</a:t>
            </a:r>
            <a:r>
              <a:rPr lang="en-GB" sz="2000" b="1" dirty="0"/>
              <a:t> </a:t>
            </a:r>
            <a:r>
              <a:rPr lang="en-GB" sz="2000" b="1" dirty="0" err="1"/>
              <a:t>rikomeye</a:t>
            </a:r>
            <a:r>
              <a:rPr lang="en-GB" sz="2000" b="1" dirty="0"/>
              <a:t> </a:t>
            </a:r>
            <a:r>
              <a:rPr lang="en-GB" sz="2000" b="1" dirty="0" err="1"/>
              <a:t>hagati</a:t>
            </a:r>
            <a:r>
              <a:rPr lang="en-GB" sz="2000" b="1" dirty="0"/>
              <a:t> </a:t>
            </a:r>
            <a:r>
              <a:rPr lang="en-GB" sz="2000" b="1" dirty="0" err="1"/>
              <a:t>y’imisozi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Ebali</a:t>
            </a:r>
            <a:r>
              <a:rPr lang="en-GB" sz="2000" b="1" dirty="0"/>
              <a:t> </a:t>
            </a:r>
            <a:r>
              <a:rPr lang="en-GB" sz="2000" b="1" dirty="0" err="1"/>
              <a:t>na</a:t>
            </a:r>
            <a:r>
              <a:rPr lang="en-GB" sz="2000" b="1" dirty="0"/>
              <a:t> </a:t>
            </a:r>
            <a:r>
              <a:rPr lang="en-GB" sz="2000" b="1" dirty="0" err="1"/>
              <a:t>Gerizimu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734992"/>
            <a:ext cx="9254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Ariko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Bisirayeli</a:t>
            </a:r>
            <a:r>
              <a:rPr lang="en-GB" sz="2000" b="1" dirty="0"/>
              <a:t>, </a:t>
            </a:r>
            <a:r>
              <a:rPr lang="en-GB" sz="2000" b="1" dirty="0" err="1"/>
              <a:t>ibi</a:t>
            </a:r>
            <a:r>
              <a:rPr lang="en-GB" sz="2000" b="1" dirty="0"/>
              <a:t> </a:t>
            </a:r>
            <a:r>
              <a:rPr lang="en-GB" sz="2000" b="1" dirty="0" err="1"/>
              <a:t>si</a:t>
            </a:r>
            <a:r>
              <a:rPr lang="en-GB" sz="2000" b="1" dirty="0"/>
              <a:t> </a:t>
            </a:r>
            <a:r>
              <a:rPr lang="en-GB" sz="2000" b="1" dirty="0" err="1"/>
              <a:t>byo</a:t>
            </a:r>
            <a:r>
              <a:rPr lang="en-GB" sz="2000" b="1" dirty="0"/>
              <a:t> </a:t>
            </a:r>
            <a:r>
              <a:rPr lang="en-GB" sz="2000" b="1" dirty="0" err="1"/>
              <a:t>byari</a:t>
            </a:r>
            <a:r>
              <a:rPr lang="en-GB" sz="2000" b="1" dirty="0"/>
              <a:t> </a:t>
            </a:r>
            <a:r>
              <a:rPr lang="en-GB" sz="2000" b="1" dirty="0" err="1"/>
              <a:t>iby’ikubitiro</a:t>
            </a:r>
            <a:r>
              <a:rPr lang="en-GB" sz="2000" b="1" dirty="0"/>
              <a:t>. </a:t>
            </a:r>
            <a:r>
              <a:rPr lang="en-GB" sz="2000" b="1" dirty="0" err="1"/>
              <a:t>Bagombaga</a:t>
            </a:r>
            <a:r>
              <a:rPr lang="en-GB" sz="2000" b="1" dirty="0"/>
              <a:t> </a:t>
            </a:r>
            <a:r>
              <a:rPr lang="en-GB" sz="2000" b="1" dirty="0" err="1"/>
              <a:t>kubanza</a:t>
            </a:r>
            <a:r>
              <a:rPr lang="en-GB" sz="2000" b="1" dirty="0"/>
              <a:t> </a:t>
            </a:r>
            <a:r>
              <a:rPr lang="en-GB" sz="2000" b="1" dirty="0" err="1"/>
              <a:t>kugirana</a:t>
            </a:r>
            <a:r>
              <a:rPr lang="en-GB" sz="2000" b="1" dirty="0"/>
              <a:t> </a:t>
            </a:r>
            <a:r>
              <a:rPr lang="en-GB" sz="2000" b="1" dirty="0" err="1"/>
              <a:t>umubano</a:t>
            </a:r>
            <a:r>
              <a:rPr lang="en-GB" sz="2000" b="1" dirty="0"/>
              <a:t> </a:t>
            </a:r>
            <a:r>
              <a:rPr lang="en-GB" sz="2000" b="1" dirty="0" err="1"/>
              <a:t>n’Imana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KURAMYA MBERE YO GUHĪNDŪRA IGIHUGU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KUVUGURURA ISEZERANO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Icyo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abwira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Wisaturire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amabuye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atyaye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mukebe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Abisirayeli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ubwa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kabiri</a:t>
            </a:r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 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8306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Gilugali</a:t>
            </a:r>
            <a:r>
              <a:rPr lang="en-GB" sz="2000" b="1" dirty="0"/>
              <a:t>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izina</a:t>
            </a:r>
            <a:r>
              <a:rPr lang="en-GB" sz="2000" b="1" dirty="0"/>
              <a:t> </a:t>
            </a:r>
            <a:r>
              <a:rPr lang="en-GB" sz="2000" b="1" dirty="0" err="1"/>
              <a:t>ryahawe</a:t>
            </a:r>
            <a:r>
              <a:rPr lang="en-GB" sz="2000" b="1" dirty="0"/>
              <a:t> </a:t>
            </a:r>
            <a:r>
              <a:rPr lang="en-GB" sz="2000" b="1" dirty="0" err="1"/>
              <a:t>ingando</a:t>
            </a:r>
            <a:r>
              <a:rPr lang="en-GB" sz="2000" b="1" dirty="0"/>
              <a:t> </a:t>
            </a:r>
            <a:r>
              <a:rPr lang="en-GB" sz="2000" b="1" dirty="0" err="1"/>
              <a:t>y’Abisirayeli</a:t>
            </a:r>
            <a:r>
              <a:rPr lang="en-GB" sz="2000" b="1" dirty="0"/>
              <a:t>, </a:t>
            </a:r>
            <a:r>
              <a:rPr lang="en-GB" sz="2000" b="1" dirty="0" err="1"/>
              <a:t>ahakoreraga</a:t>
            </a:r>
            <a:r>
              <a:rPr lang="en-GB" sz="2000" b="1" dirty="0"/>
              <a:t> </a:t>
            </a:r>
            <a:r>
              <a:rPr lang="en-GB" sz="2000" b="1" dirty="0" err="1"/>
              <a:t>icyicaro</a:t>
            </a:r>
            <a:r>
              <a:rPr lang="en-GB" sz="2000" b="1" dirty="0"/>
              <a:t> </a:t>
            </a:r>
            <a:r>
              <a:rPr lang="en-GB" sz="2000" b="1" dirty="0" err="1"/>
              <a:t>cy’ubuyobozi</a:t>
            </a:r>
            <a:r>
              <a:rPr lang="en-GB" sz="2000" b="1" dirty="0"/>
              <a:t> mu </a:t>
            </a:r>
            <a:r>
              <a:rPr lang="en-GB" sz="2000" b="1" dirty="0" err="1"/>
              <a:t>ntangiriro</a:t>
            </a:r>
            <a:r>
              <a:rPr lang="en-GB" sz="2000" b="1" dirty="0"/>
              <a:t> </a:t>
            </a:r>
            <a:r>
              <a:rPr lang="en-GB" sz="2000" b="1" dirty="0" err="1"/>
              <a:t>z’urugamba</a:t>
            </a:r>
            <a:r>
              <a:rPr lang="en-GB" sz="2000" b="1" dirty="0"/>
              <a:t> </a:t>
            </a:r>
            <a:r>
              <a:rPr lang="en-GB" sz="2000" b="1" dirty="0" err="1"/>
              <a:t>rwo</a:t>
            </a:r>
            <a:r>
              <a:rPr lang="en-GB" sz="2000" b="1" dirty="0"/>
              <a:t> </a:t>
            </a:r>
            <a:r>
              <a:rPr lang="en-GB" sz="2000" b="1" dirty="0" err="1"/>
              <a:t>guhīndūra</a:t>
            </a:r>
            <a:r>
              <a:rPr lang="en-GB" sz="2000" b="1" dirty="0"/>
              <a:t> </a:t>
            </a:r>
            <a:r>
              <a:rPr lang="en-GB" sz="2000" b="1" dirty="0" err="1"/>
              <a:t>igihugu</a:t>
            </a:r>
            <a:r>
              <a:rPr lang="en-GB" sz="2000" b="1" dirty="0"/>
              <a:t>. Iri zina </a:t>
            </a:r>
            <a:r>
              <a:rPr lang="en-GB" sz="2000" b="1" dirty="0" err="1"/>
              <a:t>ryahawe</a:t>
            </a:r>
            <a:r>
              <a:rPr lang="en-GB" sz="2000" b="1" dirty="0"/>
              <a:t> </a:t>
            </a:r>
            <a:r>
              <a:rPr lang="en-GB" sz="2000" b="1" dirty="0" err="1"/>
              <a:t>ubuhe</a:t>
            </a:r>
            <a:r>
              <a:rPr lang="en-GB" sz="2000" b="1" dirty="0"/>
              <a:t> </a:t>
            </a:r>
            <a:r>
              <a:rPr lang="en-GB" sz="2000" b="1" dirty="0" err="1"/>
              <a:t>busobanuro</a:t>
            </a:r>
            <a:r>
              <a:rPr lang="en-GB" sz="2000" b="1" dirty="0"/>
              <a:t> (</a:t>
            </a:r>
            <a:r>
              <a:rPr lang="en-GB" sz="2000" b="1" dirty="0" err="1"/>
              <a:t>Yosuwa</a:t>
            </a:r>
            <a:r>
              <a:rPr lang="en-GB" sz="2000" b="1" dirty="0"/>
              <a:t> 5:9)</a:t>
            </a:r>
            <a:r>
              <a:rPr lang="en" sz="2000" b="1" dirty="0"/>
              <a:t>?</a:t>
            </a:r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3232339" y="4799274"/>
            <a:ext cx="57273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 err="1"/>
              <a:t>Kugira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ngo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isezerano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rivugururwe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byari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ngombwa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gusubiramo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icyo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kimenyetso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cy’ibigaragara</a:t>
            </a:r>
            <a:r>
              <a:rPr lang="en-GB" sz="2000" b="1" spc="-100" dirty="0"/>
              <a:t> (</a:t>
            </a:r>
            <a:r>
              <a:rPr lang="en-GB" sz="2000" b="1" spc="-100" dirty="0" err="1"/>
              <a:t>Itangiriro</a:t>
            </a:r>
            <a:r>
              <a:rPr lang="en-GB" sz="2000" b="1" spc="-100" dirty="0"/>
              <a:t> 17:10). Iki </a:t>
            </a:r>
            <a:r>
              <a:rPr lang="en-GB" sz="2000" b="1" spc="-100" dirty="0" err="1"/>
              <a:t>gikorwa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cyashyize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imbere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icy’ingenzi</a:t>
            </a:r>
            <a:r>
              <a:rPr lang="en-GB" sz="2000" b="1" spc="-100" dirty="0"/>
              <a:t>. Kuri </a:t>
            </a:r>
            <a:r>
              <a:rPr lang="en-GB" sz="2000" b="1" spc="-100" dirty="0" err="1"/>
              <a:t>twe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ni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urugero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rwo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gukurikiza</a:t>
            </a:r>
            <a:r>
              <a:rPr lang="en-GB" sz="2000" b="1" spc="-100" dirty="0"/>
              <a:t>: “</a:t>
            </a:r>
            <a:r>
              <a:rPr lang="en-GB" sz="2000" b="1" spc="-100" dirty="0" err="1"/>
              <a:t>Ahubwo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mubanze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mushake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ubwami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bw’Imana</a:t>
            </a:r>
            <a:r>
              <a:rPr lang="en-GB" sz="2000" b="1" spc="-100" dirty="0"/>
              <a:t> no </a:t>
            </a:r>
            <a:r>
              <a:rPr lang="en-GB" sz="2000" b="1" spc="-100" dirty="0" err="1"/>
              <a:t>gukiranuka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kwayo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ni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bwo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ibyo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byose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muzabyongerwa</a:t>
            </a:r>
            <a:r>
              <a:rPr lang="en" sz="2000" b="1" spc="-100" dirty="0"/>
              <a:t>” (Matayo 6:33).</a:t>
            </a:r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3525" y="4836580"/>
            <a:ext cx="2877383" cy="1901686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808798"/>
            <a:ext cx="1203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Mbere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kurya</a:t>
            </a:r>
            <a:r>
              <a:rPr lang="en-GB" sz="2000" b="1" dirty="0"/>
              <a:t> Pasika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mbere</a:t>
            </a:r>
            <a:r>
              <a:rPr lang="en-GB" sz="2000" b="1" dirty="0"/>
              <a:t>, </a:t>
            </a:r>
            <a:r>
              <a:rPr lang="en-GB" sz="2000" b="1" dirty="0" err="1"/>
              <a:t>abagabo</a:t>
            </a:r>
            <a:r>
              <a:rPr lang="en-GB" sz="2000" b="1" dirty="0"/>
              <a:t> </a:t>
            </a:r>
            <a:r>
              <a:rPr lang="en-GB" sz="2000" b="1" dirty="0" err="1"/>
              <a:t>b’Abisirayeli</a:t>
            </a:r>
            <a:r>
              <a:rPr lang="en-GB" sz="2000" b="1" dirty="0"/>
              <a:t> </a:t>
            </a:r>
            <a:r>
              <a:rPr lang="en-GB" sz="2000" b="1" dirty="0" err="1"/>
              <a:t>barakebwe</a:t>
            </a:r>
            <a:r>
              <a:rPr lang="en-GB" sz="2000" b="1" dirty="0"/>
              <a:t>, </a:t>
            </a:r>
            <a:r>
              <a:rPr lang="en-GB" sz="2000" b="1" dirty="0" err="1"/>
              <a:t>kuko</a:t>
            </a:r>
            <a:r>
              <a:rPr lang="en-GB" sz="2000" b="1" dirty="0"/>
              <a:t> 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muntu</a:t>
            </a:r>
            <a:r>
              <a:rPr lang="en-GB" sz="2000" b="1" dirty="0"/>
              <a:t> </a:t>
            </a:r>
            <a:r>
              <a:rPr lang="en-GB" sz="2000" b="1" dirty="0" err="1"/>
              <a:t>utakebwe</a:t>
            </a:r>
            <a:r>
              <a:rPr lang="en-GB" sz="2000" b="1" dirty="0"/>
              <a:t> </a:t>
            </a:r>
            <a:r>
              <a:rPr lang="en-GB" sz="2000" b="1" dirty="0" err="1"/>
              <a:t>washoboraga</a:t>
            </a:r>
            <a:r>
              <a:rPr lang="en-GB" sz="2000" b="1" dirty="0"/>
              <a:t> </a:t>
            </a:r>
            <a:r>
              <a:rPr lang="en-GB" sz="2000" b="1" dirty="0" err="1"/>
              <a:t>kuyirya</a:t>
            </a:r>
            <a:r>
              <a:rPr lang="en-GB" sz="2000" b="1" dirty="0"/>
              <a:t> (Kuva 12:48). Ariko </a:t>
            </a:r>
            <a:r>
              <a:rPr lang="en-GB" sz="2000" b="1" dirty="0" err="1"/>
              <a:t>kuko</a:t>
            </a:r>
            <a:r>
              <a:rPr lang="en-GB" sz="2000" b="1" dirty="0"/>
              <a:t> </a:t>
            </a:r>
            <a:r>
              <a:rPr lang="en-GB" sz="2000" b="1" dirty="0" err="1"/>
              <a:t>banze</a:t>
            </a:r>
            <a:r>
              <a:rPr lang="en-GB" sz="2000" b="1" dirty="0"/>
              <a:t> </a:t>
            </a:r>
            <a:r>
              <a:rPr lang="en-GB" sz="2000" b="1" dirty="0" err="1"/>
              <a:t>kwinjira</a:t>
            </a:r>
            <a:r>
              <a:rPr lang="en-GB" sz="2000" b="1" dirty="0"/>
              <a:t> </a:t>
            </a:r>
            <a:r>
              <a:rPr lang="en-GB" sz="2000" b="1" dirty="0" err="1"/>
              <a:t>i</a:t>
            </a:r>
            <a:r>
              <a:rPr lang="en-GB" sz="2000" b="1" dirty="0"/>
              <a:t> Kanani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nshuro</a:t>
            </a:r>
            <a:r>
              <a:rPr lang="en-GB" sz="2000" b="1" dirty="0"/>
              <a:t>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mbere</a:t>
            </a:r>
            <a:r>
              <a:rPr lang="en-GB" sz="2000" b="1" dirty="0"/>
              <a:t>, </a:t>
            </a:r>
            <a:r>
              <a:rPr lang="en-GB" sz="2000" b="1" dirty="0" err="1"/>
              <a:t>isezerano</a:t>
            </a:r>
            <a:r>
              <a:rPr lang="en-GB" sz="2000" b="1" dirty="0"/>
              <a:t> </a:t>
            </a:r>
            <a:r>
              <a:rPr lang="en-GB" sz="2000" b="1" dirty="0" err="1"/>
              <a:t>ryarishwe</a:t>
            </a:r>
            <a:r>
              <a:rPr lang="en-GB" sz="2000" b="1" dirty="0"/>
              <a:t>,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nta</a:t>
            </a:r>
            <a:r>
              <a:rPr lang="en-GB" sz="2000" b="1" dirty="0"/>
              <a:t> </a:t>
            </a:r>
            <a:r>
              <a:rPr lang="en-GB" sz="2000" b="1" dirty="0" err="1"/>
              <a:t>Mwisirayeli</a:t>
            </a:r>
            <a:r>
              <a:rPr lang="en-GB" sz="2000" b="1" dirty="0"/>
              <a:t> </a:t>
            </a:r>
            <a:r>
              <a:rPr lang="en-GB" sz="2000" b="1" dirty="0" err="1"/>
              <a:t>wakebewe</a:t>
            </a:r>
            <a:r>
              <a:rPr lang="en-GB" sz="2000" b="1" dirty="0"/>
              <a:t> mu </a:t>
            </a:r>
            <a:r>
              <a:rPr lang="en-GB" sz="2000" b="1" dirty="0" err="1"/>
              <a:t>butayu</a:t>
            </a:r>
            <a:r>
              <a:rPr lang="en" sz="2000" b="1" dirty="0"/>
              <a:t> (</a:t>
            </a:r>
            <a:r>
              <a:rPr lang="en" sz="2000" b="1" dirty="0" err="1"/>
              <a:t>Josuwa</a:t>
            </a:r>
            <a:r>
              <a:rPr lang="en" sz="2000" b="1" dirty="0"/>
              <a:t> 5:5).</a:t>
            </a:r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39" y="4910758"/>
            <a:ext cx="2970843" cy="1716024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9" y="2510545"/>
            <a:ext cx="8679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Nubwo</a:t>
            </a:r>
            <a:r>
              <a:rPr lang="en-GB" sz="2000" b="1" dirty="0"/>
              <a:t> </a:t>
            </a:r>
            <a:r>
              <a:rPr lang="en-GB" sz="2000" b="1" dirty="0" err="1"/>
              <a:t>hari</a:t>
            </a:r>
            <a:r>
              <a:rPr lang="en-GB" sz="2000" b="1" dirty="0"/>
              <a:t> </a:t>
            </a:r>
            <a:r>
              <a:rPr lang="en-GB" sz="2000" b="1" dirty="0" err="1"/>
              <a:t>hashize</a:t>
            </a:r>
            <a:r>
              <a:rPr lang="en-GB" sz="2000" b="1" dirty="0"/>
              <a:t> </a:t>
            </a:r>
            <a:r>
              <a:rPr lang="en-GB" sz="2000" b="1" dirty="0" err="1"/>
              <a:t>imyaka</a:t>
            </a:r>
            <a:r>
              <a:rPr lang="en-GB" sz="2000" b="1" dirty="0"/>
              <a:t> </a:t>
            </a:r>
            <a:r>
              <a:rPr lang="en-GB" sz="2000" b="1" dirty="0" err="1"/>
              <a:t>irenga</a:t>
            </a:r>
            <a:r>
              <a:rPr lang="en-GB" sz="2000" b="1" dirty="0"/>
              <a:t> 40 </a:t>
            </a:r>
            <a:r>
              <a:rPr lang="en-GB" sz="2000" b="1" dirty="0" err="1"/>
              <a:t>Abisirayeli</a:t>
            </a:r>
            <a:r>
              <a:rPr lang="en-GB" sz="2000" b="1" dirty="0"/>
              <a:t> </a:t>
            </a:r>
            <a:r>
              <a:rPr lang="en-GB" sz="2000" b="1" dirty="0" err="1"/>
              <a:t>bavuye</a:t>
            </a:r>
            <a:r>
              <a:rPr lang="en-GB" sz="2000" b="1" dirty="0"/>
              <a:t> muri </a:t>
            </a:r>
            <a:r>
              <a:rPr lang="en-GB" sz="2000" b="1" dirty="0" err="1"/>
              <a:t>Egiputa</a:t>
            </a:r>
            <a:r>
              <a:rPr lang="en-GB" sz="2000" b="1" dirty="0"/>
              <a:t>, </a:t>
            </a:r>
            <a:r>
              <a:rPr lang="en-GB" sz="2000" b="1" dirty="0" err="1"/>
              <a:t>bari</a:t>
            </a:r>
            <a:r>
              <a:rPr lang="en-GB" sz="2000" b="1" dirty="0"/>
              <a:t> </a:t>
            </a:r>
            <a:r>
              <a:rPr lang="en-GB" sz="2000" b="1" dirty="0" err="1"/>
              <a:t>batarigeze</a:t>
            </a:r>
            <a:r>
              <a:rPr lang="en-GB" sz="2000" b="1" dirty="0"/>
              <a:t> </a:t>
            </a:r>
            <a:r>
              <a:rPr lang="en-GB" sz="2000" b="1" dirty="0" err="1"/>
              <a:t>binjira</a:t>
            </a:r>
            <a:r>
              <a:rPr lang="en-GB" sz="2000" b="1" dirty="0"/>
              <a:t> mu </a:t>
            </a:r>
            <a:r>
              <a:rPr lang="en-GB" sz="2000" b="1" dirty="0" err="1"/>
              <a:t>Gihugu</a:t>
            </a:r>
            <a:r>
              <a:rPr lang="en-GB" sz="2000" b="1" dirty="0"/>
              <a:t> </a:t>
            </a:r>
            <a:r>
              <a:rPr lang="en-GB" sz="2000" b="1" dirty="0" err="1"/>
              <a:t>cy’Isezerano</a:t>
            </a:r>
            <a:r>
              <a:rPr lang="en-GB" sz="2000" b="1" dirty="0"/>
              <a:t>. Ubu </a:t>
            </a:r>
            <a:r>
              <a:rPr lang="en-GB" sz="2000" b="1" dirty="0" err="1"/>
              <a:t>noneho</a:t>
            </a:r>
            <a:r>
              <a:rPr lang="en-GB" sz="2000" b="1" dirty="0"/>
              <a:t>, </a:t>
            </a:r>
            <a:r>
              <a:rPr lang="en-GB" sz="2000" b="1" dirty="0" err="1"/>
              <a:t>ibirenge</a:t>
            </a:r>
            <a:r>
              <a:rPr lang="en-GB" sz="2000" b="1" dirty="0"/>
              <a:t> </a:t>
            </a:r>
            <a:r>
              <a:rPr lang="en-GB" sz="2000" b="1" dirty="0" err="1"/>
              <a:t>byabo</a:t>
            </a:r>
            <a:r>
              <a:rPr lang="en-GB" sz="2000" b="1" dirty="0"/>
              <a:t> </a:t>
            </a:r>
            <a:r>
              <a:rPr lang="en-GB" sz="2000" b="1" dirty="0" err="1"/>
              <a:t>byari</a:t>
            </a:r>
            <a:r>
              <a:rPr lang="en-GB" sz="2000" b="1" dirty="0"/>
              <a:t> </a:t>
            </a:r>
            <a:r>
              <a:rPr lang="en-GB" sz="2000" b="1" dirty="0" err="1"/>
              <a:t>bigikandagiyemo</a:t>
            </a:r>
            <a:r>
              <a:rPr lang="en-GB" sz="2000" b="1" dirty="0"/>
              <a:t>. </a:t>
            </a:r>
            <a:r>
              <a:rPr lang="en-GB" sz="2000" b="1" dirty="0" err="1"/>
              <a:t>Igihe</a:t>
            </a:r>
            <a:r>
              <a:rPr lang="en-GB" sz="2000" b="1" dirty="0"/>
              <a:t> </a:t>
            </a:r>
            <a:r>
              <a:rPr lang="en-GB" sz="2000" b="1" dirty="0" err="1"/>
              <a:t>cyari</a:t>
            </a:r>
            <a:r>
              <a:rPr lang="en-GB" sz="2000" b="1" dirty="0"/>
              <a:t> </a:t>
            </a:r>
            <a:r>
              <a:rPr lang="en-GB" sz="2000" b="1" dirty="0" err="1"/>
              <a:t>kigeze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</a:t>
            </a:r>
            <a:r>
              <a:rPr lang="en-GB" sz="2000" b="1" dirty="0" err="1"/>
              <a:t>gukuraho</a:t>
            </a:r>
            <a:r>
              <a:rPr lang="en-GB" sz="2000" b="1" dirty="0"/>
              <a:t> “</a:t>
            </a:r>
            <a:r>
              <a:rPr lang="en-GB" sz="2000" b="1" dirty="0" err="1"/>
              <a:t>igisuzuguriro</a:t>
            </a:r>
            <a:r>
              <a:rPr lang="en-GB" sz="2000" b="1" dirty="0"/>
              <a:t> </a:t>
            </a:r>
            <a:r>
              <a:rPr lang="en-GB" sz="2000" b="1" dirty="0" err="1"/>
              <a:t>cya</a:t>
            </a:r>
            <a:r>
              <a:rPr lang="en-GB" sz="2000" b="1" dirty="0"/>
              <a:t> </a:t>
            </a:r>
            <a:r>
              <a:rPr lang="en-GB" sz="2000" b="1" dirty="0" err="1"/>
              <a:t>Egiputa</a:t>
            </a:r>
            <a:r>
              <a:rPr lang="en-GB" sz="2000" b="1" dirty="0"/>
              <a:t>” maze </a:t>
            </a:r>
            <a:r>
              <a:rPr lang="en-GB" sz="2000" b="1" dirty="0" err="1"/>
              <a:t>bakavugurura</a:t>
            </a:r>
            <a:r>
              <a:rPr lang="en-GB" sz="2000" b="1" dirty="0"/>
              <a:t> </a:t>
            </a:r>
            <a:r>
              <a:rPr lang="en-GB" sz="2000" b="1" dirty="0" err="1"/>
              <a:t>isezerano</a:t>
            </a:r>
            <a:r>
              <a:rPr lang="en-GB" sz="2000" b="1" dirty="0"/>
              <a:t> </a:t>
            </a:r>
            <a:r>
              <a:rPr lang="en-GB" sz="2000" b="1" dirty="0" err="1"/>
              <a:t>ryabo</a:t>
            </a:r>
            <a:r>
              <a:rPr lang="en-GB" sz="2000" b="1" dirty="0"/>
              <a:t> </a:t>
            </a:r>
            <a:r>
              <a:rPr lang="en-GB" sz="2000" b="1" dirty="0" err="1"/>
              <a:t>n’Imana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PASIKA YA MBERE MURI KANANI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Nuko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Abisirayeli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babamba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amahema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Gilugali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baziririza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Pasika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munsi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cumi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n’ine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w’ukwezi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nimugoroba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mu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kibaya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cy’i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Yeriko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" sz="14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Egiputa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Kanani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Gukebwa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Pasika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spc="-14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Kwambuka</a:t>
            </a:r>
            <a:r>
              <a:rPr lang="en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  <a:r>
              <a:rPr lang="en-GB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yanja</a:t>
            </a:r>
            <a:r>
              <a:rPr lang="en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Itukura</a:t>
            </a:r>
            <a:endParaRPr lang="en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Ubutayu</a:t>
            </a:r>
            <a:endParaRPr lang="en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Gukebwa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Pasika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spc="-14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Kwambuka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Yorodani</a:t>
            </a:r>
            <a:endParaRPr lang="e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724" y="1433304"/>
            <a:ext cx="1202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20" dirty="0"/>
              <a:t>Kuva muri </a:t>
            </a:r>
            <a:r>
              <a:rPr lang="en-GB" sz="2000" b="1" spc="-120" dirty="0" err="1"/>
              <a:t>Egiputa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kugera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i</a:t>
            </a:r>
            <a:r>
              <a:rPr lang="en-GB" sz="2000" b="1" spc="-120" dirty="0"/>
              <a:t> Kanani, </a:t>
            </a:r>
            <a:r>
              <a:rPr lang="en-GB" sz="2000" b="1" spc="-120" dirty="0" err="1"/>
              <a:t>Abisirayeli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bakurikiye</a:t>
            </a:r>
            <a:r>
              <a:rPr lang="en-GB" sz="2000" b="1" spc="-120" dirty="0"/>
              <a:t> “</a:t>
            </a:r>
            <a:r>
              <a:rPr lang="en-GB" sz="2000" b="1" spc="-120" dirty="0" err="1"/>
              <a:t>urunyurane</a:t>
            </a:r>
            <a:r>
              <a:rPr lang="en-GB" sz="2000" b="1" spc="-120" dirty="0"/>
              <a:t>”, </a:t>
            </a:r>
            <a:r>
              <a:rPr lang="en-GB" sz="2000" b="1" spc="-120" dirty="0" err="1"/>
              <a:t>basubiramo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ibyabaye</a:t>
            </a:r>
            <a:r>
              <a:rPr lang="en-GB" sz="2000" b="1" spc="-120" dirty="0"/>
              <a:t> mu </a:t>
            </a:r>
            <a:r>
              <a:rPr lang="en-GB" sz="2000" b="1" spc="-120" dirty="0" err="1"/>
              <a:t>buryo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buhinduranije</a:t>
            </a:r>
            <a:r>
              <a:rPr lang="en" sz="2000" b="1" spc="-120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3174931" y="2931477"/>
            <a:ext cx="5842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Pasika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mbere</a:t>
            </a:r>
            <a:r>
              <a:rPr lang="en-GB" sz="2000" b="1" dirty="0"/>
              <a:t>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ikimenyetso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</a:t>
            </a:r>
            <a:r>
              <a:rPr lang="en-GB" sz="2000" b="1" dirty="0" err="1"/>
              <a:t>kubātūrwa</a:t>
            </a:r>
            <a:r>
              <a:rPr lang="en-GB" sz="2000" b="1" dirty="0"/>
              <a:t> </a:t>
            </a:r>
            <a:r>
              <a:rPr lang="en-GB" sz="2000" b="1" dirty="0" err="1"/>
              <a:t>bakava</a:t>
            </a:r>
            <a:r>
              <a:rPr lang="en-GB" sz="2000" b="1" dirty="0"/>
              <a:t> muri </a:t>
            </a:r>
            <a:r>
              <a:rPr lang="en-GB" sz="2000" b="1" dirty="0" err="1"/>
              <a:t>Egiputa</a:t>
            </a:r>
            <a:r>
              <a:rPr lang="en-GB" sz="2000" b="1" dirty="0"/>
              <a:t>. Pasika </a:t>
            </a:r>
            <a:r>
              <a:rPr lang="en-GB" sz="2000" b="1" dirty="0" err="1"/>
              <a:t>ya</a:t>
            </a:r>
            <a:r>
              <a:rPr lang="en-GB" sz="2000" b="1" dirty="0"/>
              <a:t> </a:t>
            </a:r>
            <a:r>
              <a:rPr lang="en-GB" sz="2000" b="1" dirty="0" err="1"/>
              <a:t>kabiri</a:t>
            </a:r>
            <a:r>
              <a:rPr lang="en-GB" sz="2000" b="1" dirty="0"/>
              <a:t>, </a:t>
            </a:r>
            <a:r>
              <a:rPr lang="en-GB" sz="2000" b="1" dirty="0" err="1"/>
              <a:t>yizihijwe</a:t>
            </a:r>
            <a:r>
              <a:rPr lang="en-GB" sz="2000" b="1" dirty="0"/>
              <a:t> </a:t>
            </a:r>
            <a:r>
              <a:rPr lang="en-GB" sz="2000" b="1" dirty="0" err="1"/>
              <a:t>n’igisekuru</a:t>
            </a:r>
            <a:r>
              <a:rPr lang="en-GB" sz="2000" b="1" dirty="0"/>
              <a:t> </a:t>
            </a:r>
            <a:r>
              <a:rPr lang="en-GB" sz="2000" b="1" dirty="0" err="1"/>
              <a:t>gishya</a:t>
            </a:r>
            <a:r>
              <a:rPr lang="en-GB" sz="2000" b="1" dirty="0"/>
              <a:t>,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ikimenyetso</a:t>
            </a:r>
            <a:r>
              <a:rPr lang="en-GB" sz="2000" b="1" dirty="0"/>
              <a:t> </a:t>
            </a:r>
            <a:r>
              <a:rPr lang="en-GB" sz="2000" b="1" dirty="0" err="1"/>
              <a:t>cyo</a:t>
            </a:r>
            <a:r>
              <a:rPr lang="en-GB" sz="2000" b="1" dirty="0"/>
              <a:t> </a:t>
            </a:r>
            <a:r>
              <a:rPr lang="en-GB" sz="2000" b="1" dirty="0" err="1"/>
              <a:t>guhīndūra</a:t>
            </a:r>
            <a:r>
              <a:rPr lang="en-GB" sz="2000" b="1" dirty="0"/>
              <a:t> </a:t>
            </a:r>
            <a:r>
              <a:rPr lang="en-GB" sz="2000" b="1" dirty="0" err="1"/>
              <a:t>Igihugu</a:t>
            </a:r>
            <a:r>
              <a:rPr lang="en-GB" sz="2000" b="1" dirty="0"/>
              <a:t> </a:t>
            </a:r>
            <a:r>
              <a:rPr lang="en-GB" sz="2000" b="1" dirty="0" err="1"/>
              <a:t>cy’Isezerano</a:t>
            </a:r>
            <a:r>
              <a:rPr lang="en" sz="2000" b="1" dirty="0"/>
              <a:t>.</a:t>
            </a: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841767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841766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813" y="2850243"/>
            <a:ext cx="2841768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3175762" y="5359965"/>
            <a:ext cx="5841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Ibi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ibimenyetso</a:t>
            </a:r>
            <a:r>
              <a:rPr lang="en-GB" sz="2000" b="1" dirty="0"/>
              <a:t> </a:t>
            </a:r>
            <a:r>
              <a:rPr lang="en-GB" sz="2000" b="1" dirty="0" err="1"/>
              <a:t>by’umubiri</a:t>
            </a:r>
            <a:r>
              <a:rPr lang="en-GB" sz="2000" b="1" dirty="0"/>
              <a:t> </a:t>
            </a:r>
            <a:r>
              <a:rPr lang="en-GB" sz="2000" b="1" dirty="0" err="1"/>
              <a:t>n’amaraso</a:t>
            </a:r>
            <a:r>
              <a:rPr lang="en-GB" sz="2000" b="1" dirty="0"/>
              <a:t> </a:t>
            </a:r>
            <a:r>
              <a:rPr lang="en-GB" sz="2000" b="1" dirty="0" err="1"/>
              <a:t>by’Umucunguzi</a:t>
            </a:r>
            <a:r>
              <a:rPr lang="en-GB" sz="2000" b="1" dirty="0"/>
              <a:t> </a:t>
            </a:r>
            <a:r>
              <a:rPr lang="en-GB" sz="2000" b="1" dirty="0" err="1"/>
              <a:t>wacu</a:t>
            </a:r>
            <a:r>
              <a:rPr lang="en-GB" sz="2000" b="1" dirty="0"/>
              <a:t>, </a:t>
            </a:r>
            <a:r>
              <a:rPr lang="en-GB" sz="2000" b="1" dirty="0" err="1"/>
              <a:t>watubātūye</a:t>
            </a:r>
            <a:r>
              <a:rPr lang="en-GB" sz="2000" b="1" dirty="0"/>
              <a:t> muri </a:t>
            </a:r>
            <a:r>
              <a:rPr lang="en-GB" sz="2000" b="1" dirty="0" err="1"/>
              <a:t>Egiputa</a:t>
            </a:r>
            <a:r>
              <a:rPr lang="en-GB" sz="2000" b="1" dirty="0"/>
              <a:t> (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ukuvuga</a:t>
            </a:r>
            <a:r>
              <a:rPr lang="en-GB" sz="2000" b="1" dirty="0"/>
              <a:t>, mu </a:t>
            </a:r>
            <a:r>
              <a:rPr lang="en-GB" sz="2000" b="1" dirty="0" err="1"/>
              <a:t>byaha</a:t>
            </a:r>
            <a:r>
              <a:rPr lang="en-GB" sz="2000" b="1" dirty="0"/>
              <a:t> </a:t>
            </a:r>
            <a:r>
              <a:rPr lang="en-GB" sz="2000" b="1" dirty="0" err="1"/>
              <a:t>byacu</a:t>
            </a:r>
            <a:r>
              <a:rPr lang="en-GB" sz="2000" b="1" dirty="0"/>
              <a:t>), </a:t>
            </a:r>
            <a:r>
              <a:rPr lang="en-GB" sz="2000" b="1" dirty="0" err="1"/>
              <a:t>akatujyana</a:t>
            </a:r>
            <a:r>
              <a:rPr lang="en-GB" sz="2000" b="1" dirty="0"/>
              <a:t> mu </a:t>
            </a:r>
            <a:r>
              <a:rPr lang="en-GB" sz="2000" b="1" dirty="0" err="1"/>
              <a:t>Gihugu</a:t>
            </a:r>
            <a:r>
              <a:rPr lang="en-GB" sz="2000" b="1" dirty="0"/>
              <a:t> </a:t>
            </a:r>
            <a:r>
              <a:rPr lang="en-GB" sz="2000" b="1" dirty="0" err="1"/>
              <a:t>cy’Isezerano</a:t>
            </a:r>
            <a:r>
              <a:rPr lang="en-GB" sz="2000" b="1" dirty="0"/>
              <a:t> (1 </a:t>
            </a:r>
            <a:r>
              <a:rPr lang="en-GB" sz="2000" b="1" dirty="0" err="1"/>
              <a:t>Abakorinto</a:t>
            </a:r>
            <a:r>
              <a:rPr lang="en-GB" sz="2000" b="1" dirty="0"/>
              <a:t> 11:23–26</a:t>
            </a:r>
            <a:r>
              <a:rPr lang="en" sz="2000" b="1" dirty="0"/>
              <a:t>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3174931" y="4299609"/>
            <a:ext cx="58413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/>
              <a:t>Yesu </a:t>
            </a:r>
            <a:r>
              <a:rPr lang="en-GB" sz="2000" b="1" spc="-100" dirty="0" err="1"/>
              <a:t>yegereje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kubambwa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yahaye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uyu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muhango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ubusobanuro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bushya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n’ibimenyetso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bishya</a:t>
            </a:r>
            <a:r>
              <a:rPr lang="en-GB" sz="2000" b="1" spc="-100" dirty="0"/>
              <a:t>: </a:t>
            </a:r>
            <a:r>
              <a:rPr lang="en-GB" sz="2000" b="1" spc="-100" dirty="0" err="1"/>
              <a:t>umwana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w’intama</a:t>
            </a:r>
            <a:r>
              <a:rPr lang="en-GB" sz="2000" b="1" spc="-100" dirty="0"/>
              <a:t> aba </a:t>
            </a:r>
            <a:r>
              <a:rPr lang="en-GB" sz="2000" b="1" spc="-100" dirty="0" err="1"/>
              <a:t>umutsima</a:t>
            </a:r>
            <a:r>
              <a:rPr lang="en-GB" sz="2000" b="1" spc="-100" dirty="0"/>
              <a:t>, </a:t>
            </a:r>
            <a:r>
              <a:rPr lang="en-GB" sz="2000" b="1" spc="-100" dirty="0" err="1"/>
              <a:t>naho</a:t>
            </a:r>
            <a:r>
              <a:rPr lang="en-GB" sz="2000" b="1" spc="-100" dirty="0"/>
              <a:t> </a:t>
            </a:r>
            <a:r>
              <a:rPr lang="en-GB" sz="2000" b="1" spc="-100" dirty="0" err="1"/>
              <a:t>amaraso</a:t>
            </a:r>
            <a:r>
              <a:rPr lang="en-GB" sz="2000" b="1" spc="-100" dirty="0"/>
              <a:t> aba vino</a:t>
            </a:r>
            <a:r>
              <a:rPr lang="en" sz="2000" b="1" spc="-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KURAMIRIZA HAGATI Y’IMISOZI</a:t>
            </a:r>
            <a:endParaRPr lang="en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IGICANIRO CYO KURAMIRIZAHO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1" y="410882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Birangiye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Yosuwa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yubakira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Imana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y’Abisirayeli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igicaniro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cy’amabuye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musozi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witwa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Ebali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b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(Yosuwa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23328" y="1074254"/>
            <a:ext cx="7568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Mose </a:t>
            </a:r>
            <a:r>
              <a:rPr lang="en-GB" sz="2000" b="1" dirty="0" err="1"/>
              <a:t>yari</a:t>
            </a:r>
            <a:r>
              <a:rPr lang="en-GB" sz="2000" b="1" dirty="0"/>
              <a:t> </a:t>
            </a:r>
            <a:r>
              <a:rPr lang="en-GB" sz="2000" b="1" dirty="0" err="1"/>
              <a:t>yarategetse</a:t>
            </a:r>
            <a:r>
              <a:rPr lang="en-GB" sz="2000" b="1" dirty="0"/>
              <a:t> ko </a:t>
            </a:r>
            <a:r>
              <a:rPr lang="en-GB" sz="2000" b="1" dirty="0" err="1"/>
              <a:t>bakinjira</a:t>
            </a:r>
            <a:r>
              <a:rPr lang="en-GB" sz="2000" b="1" dirty="0"/>
              <a:t> </a:t>
            </a:r>
            <a:r>
              <a:rPr lang="en-GB" sz="2000" b="1" dirty="0" err="1"/>
              <a:t>i</a:t>
            </a:r>
            <a:r>
              <a:rPr lang="en-GB" sz="2000" b="1" dirty="0"/>
              <a:t> Kanani, </a:t>
            </a:r>
            <a:r>
              <a:rPr lang="en-GB" sz="2000" b="1" dirty="0" err="1"/>
              <a:t>bajyaga</a:t>
            </a:r>
            <a:r>
              <a:rPr lang="en-GB" sz="2000" b="1" dirty="0"/>
              <a:t> </a:t>
            </a:r>
            <a:r>
              <a:rPr lang="en-GB" sz="2000" b="1" dirty="0" err="1"/>
              <a:t>kubaka</a:t>
            </a:r>
            <a:r>
              <a:rPr lang="en-GB" sz="2000" b="1" dirty="0"/>
              <a:t> </a:t>
            </a:r>
            <a:r>
              <a:rPr lang="en-GB" sz="2000" b="1" dirty="0" err="1"/>
              <a:t>igicaniro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Musozi</a:t>
            </a:r>
            <a:r>
              <a:rPr lang="en-GB" sz="2000" b="1" dirty="0"/>
              <a:t> </a:t>
            </a:r>
            <a:r>
              <a:rPr lang="en-GB" sz="2000" b="1" dirty="0" err="1"/>
              <a:t>Ebali</a:t>
            </a:r>
            <a:r>
              <a:rPr lang="en-GB" sz="2000" b="1" dirty="0"/>
              <a:t>, </a:t>
            </a:r>
            <a:r>
              <a:rPr lang="en-GB" sz="2000" b="1" dirty="0" err="1"/>
              <a:t>bagahimbaza</a:t>
            </a:r>
            <a:r>
              <a:rPr lang="en-GB" sz="2000" b="1" dirty="0"/>
              <a:t> Imana (</a:t>
            </a:r>
            <a:r>
              <a:rPr lang="en-GB" sz="2000" b="1" dirty="0" err="1"/>
              <a:t>Gutegeka</a:t>
            </a:r>
            <a:r>
              <a:rPr lang="en-GB" sz="2000" b="1" dirty="0"/>
              <a:t> 27:5–7). Kuki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Musozi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Ebali</a:t>
            </a:r>
            <a:r>
              <a:rPr lang="en-GB" sz="2000" b="1" dirty="0"/>
              <a:t> </a:t>
            </a:r>
            <a:r>
              <a:rPr lang="en-GB" sz="2000" b="1" dirty="0" err="1"/>
              <a:t>aho</a:t>
            </a:r>
            <a:r>
              <a:rPr lang="en-GB" sz="2000" b="1" dirty="0"/>
              <a:t> </a:t>
            </a:r>
            <a:r>
              <a:rPr lang="en-GB" sz="2000" b="1" dirty="0" err="1"/>
              <a:t>kuba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Gerizimu</a:t>
            </a:r>
            <a:r>
              <a:rPr lang="en" sz="2000" b="1" dirty="0"/>
              <a:t>?</a:t>
            </a:r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26724" y="5479643"/>
            <a:ext cx="80233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Mu </a:t>
            </a:r>
            <a:r>
              <a:rPr lang="en-GB" sz="2000" b="1" spc="-70" dirty="0" err="1"/>
              <a:t>gihe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guhīndūra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igihugu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Isirayeli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yashatse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umwanya</a:t>
            </a:r>
            <a:r>
              <a:rPr lang="en-GB" sz="2000" b="1" spc="-70" dirty="0"/>
              <a:t> wo </a:t>
            </a:r>
            <a:r>
              <a:rPr lang="en-GB" sz="2000" b="1" spc="-70" dirty="0" err="1"/>
              <a:t>kongera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kwiyegurira</a:t>
            </a:r>
            <a:r>
              <a:rPr lang="en-GB" sz="2000" b="1" spc="-70" dirty="0"/>
              <a:t> Imana. Iri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irarika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twe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kwīgāna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urugero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rwabo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tukongera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kwiyegurira</a:t>
            </a:r>
            <a:r>
              <a:rPr lang="en-GB" sz="2000" b="1" spc="-70" dirty="0"/>
              <a:t> Imana, </a:t>
            </a:r>
            <a:r>
              <a:rPr lang="en-GB" sz="2000" b="1" spc="-70" dirty="0" err="1"/>
              <a:t>atari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umuntu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giti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cyacu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gusa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ahubwo</a:t>
            </a:r>
            <a:r>
              <a:rPr lang="en-GB" sz="2000" b="1" spc="-70" dirty="0"/>
              <a:t> no </a:t>
            </a:r>
            <a:r>
              <a:rPr lang="en-GB" sz="2000" b="1" spc="-70" dirty="0" err="1"/>
              <a:t>ku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rwego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rukomatanije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nk’ubwoko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bw’Imana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bwatoranijwe</a:t>
            </a:r>
            <a:r>
              <a:rPr lang="en" sz="2000" b="1" spc="-70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4423328" y="3498220"/>
            <a:ext cx="37267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Yesu </a:t>
            </a:r>
            <a:r>
              <a:rPr lang="en-GB" sz="2000" b="1" dirty="0" err="1"/>
              <a:t>yahindutse</a:t>
            </a:r>
            <a:r>
              <a:rPr lang="en-GB" sz="2000" b="1" dirty="0"/>
              <a:t> </a:t>
            </a:r>
            <a:r>
              <a:rPr lang="en-GB" sz="2000" b="1" dirty="0" err="1"/>
              <a:t>umuvumo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bwacu</a:t>
            </a:r>
            <a:r>
              <a:rPr lang="en-GB" sz="2000" b="1" dirty="0"/>
              <a:t>, </a:t>
            </a:r>
            <a:r>
              <a:rPr lang="en-GB" sz="2000" b="1" dirty="0" err="1"/>
              <a:t>kugira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duhabwe</a:t>
            </a:r>
            <a:r>
              <a:rPr lang="en-GB" sz="2000" b="1" dirty="0"/>
              <a:t> </a:t>
            </a:r>
            <a:r>
              <a:rPr lang="en-GB" sz="2000" b="1" dirty="0" err="1"/>
              <a:t>umugisha</a:t>
            </a:r>
            <a:r>
              <a:rPr lang="en-GB" sz="2000" b="1" dirty="0"/>
              <a:t> (</a:t>
            </a:r>
            <a:r>
              <a:rPr lang="en-GB" sz="2000" b="1" dirty="0" err="1"/>
              <a:t>Abagalatiya</a:t>
            </a:r>
            <a:r>
              <a:rPr lang="en-GB" sz="2000" b="1" dirty="0"/>
              <a:t> 3:13–14). Kuri </a:t>
            </a:r>
            <a:r>
              <a:rPr lang="en-GB" sz="2000" b="1" dirty="0" err="1"/>
              <a:t>twe</a:t>
            </a:r>
            <a:r>
              <a:rPr lang="en-GB" sz="2000" b="1" dirty="0"/>
              <a:t>, </a:t>
            </a:r>
            <a:r>
              <a:rPr lang="en-GB" sz="2000" b="1" dirty="0" err="1"/>
              <a:t>iki</a:t>
            </a:r>
            <a:r>
              <a:rPr lang="en-GB" sz="2000" b="1" dirty="0"/>
              <a:t> </a:t>
            </a:r>
            <a:r>
              <a:rPr lang="en-GB" sz="2000" b="1" dirty="0" err="1"/>
              <a:t>gicaniro</a:t>
            </a:r>
            <a:r>
              <a:rPr lang="en-GB" sz="2000" b="1" dirty="0"/>
              <a:t>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ishusho</a:t>
            </a:r>
            <a:r>
              <a:rPr lang="en-GB" sz="2000" b="1" dirty="0"/>
              <a:t> </a:t>
            </a:r>
            <a:r>
              <a:rPr lang="en-GB" sz="2000" b="1" dirty="0" err="1"/>
              <a:t>isobanura</a:t>
            </a:r>
            <a:r>
              <a:rPr lang="en-GB" sz="2000" b="1" dirty="0"/>
              <a:t> </a:t>
            </a:r>
            <a:r>
              <a:rPr lang="en-GB" sz="2000" b="1" dirty="0" err="1"/>
              <a:t>igitambo</a:t>
            </a:r>
            <a:r>
              <a:rPr lang="en-GB" sz="2000" b="1" dirty="0"/>
              <a:t> </a:t>
            </a:r>
            <a:r>
              <a:rPr lang="en-GB" sz="2000" b="1" dirty="0" err="1"/>
              <a:t>cya</a:t>
            </a:r>
            <a:r>
              <a:rPr lang="en-GB" sz="2000" b="1" dirty="0"/>
              <a:t> Yesu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bwacu</a:t>
            </a:r>
            <a:r>
              <a:rPr lang="en" sz="2000" b="1" dirty="0"/>
              <a:t>.</a:t>
            </a: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8552" y="3499790"/>
            <a:ext cx="3683484" cy="314662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423328" y="2132349"/>
            <a:ext cx="77686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Cyaba</a:t>
            </a:r>
            <a:r>
              <a:rPr lang="en-GB" sz="2000" b="1" dirty="0"/>
              <a:t> </a:t>
            </a:r>
            <a:r>
              <a:rPr lang="en-GB" sz="2000" b="1" dirty="0" err="1"/>
              <a:t>igicaniro</a:t>
            </a:r>
            <a:r>
              <a:rPr lang="en-GB" sz="2000" b="1" dirty="0"/>
              <a:t> </a:t>
            </a:r>
            <a:r>
              <a:rPr lang="en-GB" sz="2000" b="1" dirty="0" err="1"/>
              <a:t>yaba</a:t>
            </a:r>
            <a:r>
              <a:rPr lang="en-GB" sz="2000" b="1" dirty="0"/>
              <a:t> </a:t>
            </a:r>
            <a:r>
              <a:rPr lang="en-GB" sz="2000" b="1" dirty="0" err="1"/>
              <a:t>n’amategeko</a:t>
            </a:r>
            <a:r>
              <a:rPr lang="en-GB" sz="2000" b="1" dirty="0"/>
              <a:t> </a:t>
            </a:r>
            <a:r>
              <a:rPr lang="en-GB" sz="2000" b="1" dirty="0" err="1"/>
              <a:t>yanditswe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rwibutso</a:t>
            </a:r>
            <a:r>
              <a:rPr lang="en-GB" sz="2000" b="1" dirty="0"/>
              <a:t>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agasomerwa</a:t>
            </a:r>
            <a:r>
              <a:rPr lang="en-GB" sz="2000" b="1" dirty="0"/>
              <a:t> </a:t>
            </a:r>
            <a:r>
              <a:rPr lang="en-GB" sz="2000" b="1" dirty="0" err="1"/>
              <a:t>abantu</a:t>
            </a:r>
            <a:r>
              <a:rPr lang="en-GB" sz="2000" b="1" dirty="0"/>
              <a:t>, </a:t>
            </a:r>
            <a:r>
              <a:rPr lang="en-GB" sz="2000" b="1" dirty="0" err="1"/>
              <a:t>byari</a:t>
            </a:r>
            <a:r>
              <a:rPr lang="en-GB" sz="2000" b="1" dirty="0"/>
              <a:t> </a:t>
            </a:r>
            <a:r>
              <a:rPr lang="en-GB" sz="2000" b="1" dirty="0" err="1"/>
              <a:t>bifitanye</a:t>
            </a:r>
            <a:r>
              <a:rPr lang="en-GB" sz="2000" b="1" dirty="0"/>
              <a:t> </a:t>
            </a:r>
            <a:r>
              <a:rPr lang="en-GB" sz="2000" b="1" dirty="0" err="1"/>
              <a:t>isano</a:t>
            </a:r>
            <a:r>
              <a:rPr lang="en-GB" sz="2000" b="1" dirty="0"/>
              <a:t> </a:t>
            </a:r>
            <a:r>
              <a:rPr lang="en-GB" sz="2000" b="1" dirty="0" err="1"/>
              <a:t>n’imigisha</a:t>
            </a:r>
            <a:r>
              <a:rPr lang="en-GB" sz="2000" b="1" dirty="0"/>
              <a:t> </a:t>
            </a:r>
            <a:r>
              <a:rPr lang="en-GB" sz="2000" b="1" dirty="0" err="1"/>
              <a:t>n’imivumo</a:t>
            </a:r>
            <a:r>
              <a:rPr lang="en-GB" sz="2000" b="1" dirty="0"/>
              <a:t> (</a:t>
            </a:r>
            <a:r>
              <a:rPr lang="en-GB" sz="2000" b="1" dirty="0" err="1"/>
              <a:t>Gutegeka</a:t>
            </a:r>
            <a:r>
              <a:rPr lang="en-GB" sz="2000" b="1" dirty="0"/>
              <a:t> 27:12–13). </a:t>
            </a:r>
            <a:r>
              <a:rPr lang="en-GB" sz="2000" b="1" dirty="0" err="1"/>
              <a:t>Umugisha</a:t>
            </a:r>
            <a:r>
              <a:rPr lang="en-GB" sz="2000" b="1" dirty="0"/>
              <a:t> </a:t>
            </a:r>
            <a:r>
              <a:rPr lang="en-GB" sz="2000" b="1" dirty="0" err="1"/>
              <a:t>wavugirwaga</a:t>
            </a:r>
            <a:r>
              <a:rPr lang="en-GB" sz="2000" b="1" dirty="0"/>
              <a:t> </a:t>
            </a:r>
            <a:r>
              <a:rPr lang="en-GB" sz="2000" b="1" dirty="0" err="1"/>
              <a:t>kuri</a:t>
            </a:r>
            <a:r>
              <a:rPr lang="en-GB" sz="2000" b="1" dirty="0"/>
              <a:t> </a:t>
            </a:r>
            <a:r>
              <a:rPr lang="en-GB" sz="2000" b="1" dirty="0" err="1"/>
              <a:t>Gerizimu</a:t>
            </a:r>
            <a:r>
              <a:rPr lang="en-GB" sz="2000" b="1" dirty="0"/>
              <a:t>, </a:t>
            </a:r>
            <a:r>
              <a:rPr lang="en-GB" sz="2000" b="1" dirty="0" err="1"/>
              <a:t>naho</a:t>
            </a:r>
            <a:r>
              <a:rPr lang="en-GB" sz="2000" b="1" dirty="0"/>
              <a:t> </a:t>
            </a:r>
            <a:r>
              <a:rPr lang="en-GB" sz="2000" b="1" dirty="0" err="1"/>
              <a:t>umuvumo</a:t>
            </a:r>
            <a:r>
              <a:rPr lang="en-GB" sz="2000" b="1" dirty="0"/>
              <a:t> </a:t>
            </a:r>
            <a:r>
              <a:rPr lang="en-GB" sz="2000" b="1" dirty="0" err="1"/>
              <a:t>ukavugirwa</a:t>
            </a:r>
            <a:r>
              <a:rPr lang="en-GB" sz="2000" b="1" dirty="0"/>
              <a:t> </a:t>
            </a:r>
            <a:r>
              <a:rPr lang="en-GB" sz="2000" b="1" dirty="0" err="1"/>
              <a:t>kuri</a:t>
            </a:r>
            <a:r>
              <a:rPr lang="en-GB" sz="2000" b="1" dirty="0"/>
              <a:t> </a:t>
            </a:r>
            <a:r>
              <a:rPr lang="en-GB" sz="2000" b="1" dirty="0" err="1"/>
              <a:t>Ebali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1" y="-69573"/>
            <a:ext cx="70400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GB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KWIBUKA AMATEGEKO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693158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Maze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yandikira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imbere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y’Abisirayeli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mabuye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y’igicaniro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amategeko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Mose,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nk’uko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Mose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yari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55143"/>
                </a:solidFill>
                <a:latin typeface="Comic Sans MS" panose="030F0702030302020204" pitchFamily="66" charset="0"/>
              </a:rPr>
              <a:t>yarayanditse</a:t>
            </a:r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”</a:t>
            </a:r>
            <a:b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</a:b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(Yosuwa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3" y="1486597"/>
            <a:ext cx="68421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Nyuma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</a:t>
            </a:r>
            <a:r>
              <a:rPr lang="en-GB" sz="2000" b="1" dirty="0" err="1"/>
              <a:t>kubaka</a:t>
            </a:r>
            <a:r>
              <a:rPr lang="en-GB" sz="2000" b="1" dirty="0"/>
              <a:t> </a:t>
            </a:r>
            <a:r>
              <a:rPr lang="en-GB" sz="2000" b="1" dirty="0" err="1"/>
              <a:t>igicaniro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musozi</a:t>
            </a:r>
            <a:r>
              <a:rPr lang="en-GB" sz="2000" b="1" dirty="0"/>
              <a:t> </a:t>
            </a:r>
            <a:r>
              <a:rPr lang="en-GB" sz="2000" b="1" dirty="0" err="1"/>
              <a:t>wa</a:t>
            </a:r>
            <a:r>
              <a:rPr lang="en-GB" sz="2000" b="1" dirty="0"/>
              <a:t> </a:t>
            </a:r>
            <a:r>
              <a:rPr lang="en-GB" sz="2000" b="1" dirty="0" err="1"/>
              <a:t>Ebali</a:t>
            </a:r>
            <a:r>
              <a:rPr lang="en-GB" sz="2000" b="1" dirty="0"/>
              <a:t>, </a:t>
            </a:r>
            <a:r>
              <a:rPr lang="en-GB" sz="2000" b="1" dirty="0" err="1"/>
              <a:t>Yosuwa</a:t>
            </a:r>
            <a:r>
              <a:rPr lang="en-GB" sz="2000" b="1" dirty="0"/>
              <a:t> </a:t>
            </a:r>
            <a:r>
              <a:rPr lang="en-GB" sz="2000" b="1" dirty="0" err="1"/>
              <a:t>yashinze</a:t>
            </a:r>
            <a:r>
              <a:rPr lang="en-GB" sz="2000" b="1" dirty="0"/>
              <a:t> </a:t>
            </a:r>
            <a:r>
              <a:rPr lang="en-GB" sz="2000" b="1" dirty="0" err="1"/>
              <a:t>amabuye</a:t>
            </a:r>
            <a:r>
              <a:rPr lang="en-GB" sz="2000" b="1" dirty="0"/>
              <a:t>, </a:t>
            </a:r>
            <a:r>
              <a:rPr lang="en-GB" sz="2000" b="1" dirty="0" err="1"/>
              <a:t>ayahoma</a:t>
            </a:r>
            <a:r>
              <a:rPr lang="en-GB" sz="2000" b="1" dirty="0"/>
              <a:t> </a:t>
            </a:r>
            <a:r>
              <a:rPr lang="en-GB" sz="2000" b="1" dirty="0" err="1"/>
              <a:t>ingwa</a:t>
            </a:r>
            <a:r>
              <a:rPr lang="en-GB" sz="2000" b="1" dirty="0"/>
              <a:t>. </a:t>
            </a:r>
            <a:r>
              <a:rPr lang="en-GB" sz="2000" b="1" dirty="0" err="1"/>
              <a:t>Hanyuma</a:t>
            </a:r>
            <a:r>
              <a:rPr lang="en-GB" sz="2000" b="1" dirty="0"/>
              <a:t> </a:t>
            </a:r>
            <a:r>
              <a:rPr lang="en-GB" sz="2000" b="1" dirty="0" err="1"/>
              <a:t>yandikaho</a:t>
            </a:r>
            <a:r>
              <a:rPr lang="en-GB" sz="2000" b="1" dirty="0"/>
              <a:t> kopi </a:t>
            </a:r>
            <a:r>
              <a:rPr lang="en-GB" sz="2000" b="1" dirty="0" err="1"/>
              <a:t>y’amategeko</a:t>
            </a:r>
            <a:r>
              <a:rPr lang="en-GB" sz="2000" b="1" dirty="0"/>
              <a:t> [</a:t>
            </a:r>
            <a:r>
              <a:rPr lang="en-GB" sz="2000" b="1" dirty="0" err="1"/>
              <a:t>Gutegeka</a:t>
            </a:r>
            <a:r>
              <a:rPr lang="en-GB" sz="2000" b="1" dirty="0"/>
              <a:t> </a:t>
            </a:r>
            <a:r>
              <a:rPr lang="en-GB" sz="2000" b="1" dirty="0" err="1"/>
              <a:t>kwa</a:t>
            </a:r>
            <a:r>
              <a:rPr lang="en-GB" sz="2000" b="1" dirty="0"/>
              <a:t> Kabiri, </a:t>
            </a:r>
            <a:r>
              <a:rPr lang="en-GB" sz="2000" b="1" dirty="0" err="1"/>
              <a:t>harimo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Cumi </a:t>
            </a:r>
            <a:r>
              <a:rPr lang="en-GB" sz="2000" b="1" dirty="0" err="1"/>
              <a:t>n’amategeko</a:t>
            </a:r>
            <a:r>
              <a:rPr lang="en-GB" sz="2000" b="1" dirty="0"/>
              <a:t> </a:t>
            </a:r>
            <a:r>
              <a:rPr lang="en-GB" sz="2000" b="1" dirty="0" err="1"/>
              <a:t>atari</a:t>
            </a:r>
            <a:r>
              <a:rPr lang="en-GB" sz="2000" b="1" dirty="0"/>
              <a:t> </a:t>
            </a:r>
            <a:r>
              <a:rPr lang="en-GB" sz="2000" b="1" dirty="0" err="1"/>
              <a:t>amwe</a:t>
            </a:r>
            <a:r>
              <a:rPr lang="en-GB" sz="2000" b="1" dirty="0"/>
              <a:t>, </a:t>
            </a:r>
            <a:r>
              <a:rPr lang="en-GB" sz="2000" b="1" dirty="0" err="1"/>
              <a:t>ndetse</a:t>
            </a:r>
            <a:r>
              <a:rPr lang="en-GB" sz="2000" b="1" dirty="0"/>
              <a:t> </a:t>
            </a:r>
            <a:r>
              <a:rPr lang="en-GB" sz="2000" b="1" dirty="0" err="1"/>
              <a:t>n’imigisha</a:t>
            </a:r>
            <a:r>
              <a:rPr lang="en-GB" sz="2000" b="1" dirty="0"/>
              <a:t> </a:t>
            </a:r>
            <a:r>
              <a:rPr lang="en-GB" sz="2000" b="1" dirty="0" err="1"/>
              <a:t>n’imivumo</a:t>
            </a:r>
            <a:r>
              <a:rPr lang="en-GB" sz="2000" b="1" dirty="0"/>
              <a:t> (</a:t>
            </a:r>
            <a:r>
              <a:rPr lang="en-GB" sz="2000" b="1" dirty="0" err="1"/>
              <a:t>Yosuwa</a:t>
            </a:r>
            <a:r>
              <a:rPr lang="en-GB" sz="2000" b="1" dirty="0"/>
              <a:t> 8:32; </a:t>
            </a:r>
            <a:r>
              <a:rPr lang="en-GB" sz="2000" b="1" dirty="0" err="1"/>
              <a:t>Gutegeka</a:t>
            </a:r>
            <a:r>
              <a:rPr lang="en-GB" sz="2000" b="1" dirty="0"/>
              <a:t> 27:2–3</a:t>
            </a:r>
            <a:r>
              <a:rPr lang="en" sz="2000" b="1" dirty="0"/>
              <a:t>)</a:t>
            </a:r>
            <a:r>
              <a:rPr lang="en-GB" sz="2000" b="1" dirty="0"/>
              <a:t>]</a:t>
            </a:r>
            <a:r>
              <a:rPr lang="en" sz="2000" b="1" dirty="0"/>
              <a:t>.</a:t>
            </a:r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648" y="157452"/>
            <a:ext cx="4909848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295829"/>
            <a:ext cx="50434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Uretse</a:t>
            </a:r>
            <a:r>
              <a:rPr lang="en-GB" sz="2000" b="1" dirty="0"/>
              <a:t> </a:t>
            </a:r>
            <a:r>
              <a:rPr lang="en-GB" sz="2000" b="1" dirty="0" err="1"/>
              <a:t>kuvugururwa</a:t>
            </a:r>
            <a:r>
              <a:rPr lang="en-GB" sz="2000" b="1" dirty="0"/>
              <a:t> </a:t>
            </a:r>
            <a:r>
              <a:rPr lang="en-GB" sz="2000" b="1" dirty="0" err="1"/>
              <a:t>kwacu</a:t>
            </a:r>
            <a:r>
              <a:rPr lang="en-GB" sz="2000" b="1" dirty="0"/>
              <a:t> </a:t>
            </a:r>
            <a:r>
              <a:rPr lang="en-GB" sz="2000" b="1" dirty="0" err="1"/>
              <a:t>bwite</a:t>
            </a:r>
            <a:r>
              <a:rPr lang="en-GB" sz="2000" b="1" dirty="0"/>
              <a:t>, </a:t>
            </a:r>
            <a:r>
              <a:rPr lang="en-GB" sz="2000" b="1" dirty="0" err="1"/>
              <a:t>Ifunguro</a:t>
            </a:r>
            <a:r>
              <a:rPr lang="en-GB" sz="2000" b="1" dirty="0"/>
              <a:t> </a:t>
            </a:r>
            <a:r>
              <a:rPr lang="en-GB" sz="2000" b="1" dirty="0" err="1"/>
              <a:t>Ryera</a:t>
            </a:r>
            <a:r>
              <a:rPr lang="en-GB" sz="2000" b="1" dirty="0"/>
              <a:t> </a:t>
            </a:r>
            <a:r>
              <a:rPr lang="en-GB" sz="2000" b="1" dirty="0" err="1"/>
              <a:t>rinaduha</a:t>
            </a:r>
            <a:r>
              <a:rPr lang="en-GB" sz="2000" b="1" dirty="0"/>
              <a:t> </a:t>
            </a:r>
            <a:r>
              <a:rPr lang="en-GB" sz="2000" b="1" dirty="0" err="1"/>
              <a:t>umwanya</a:t>
            </a:r>
            <a:r>
              <a:rPr lang="en-GB" sz="2000" b="1" dirty="0"/>
              <a:t> </a:t>
            </a:r>
            <a:r>
              <a:rPr lang="en-GB" sz="2000" b="1" dirty="0" err="1"/>
              <a:t>wihariye</a:t>
            </a:r>
            <a:r>
              <a:rPr lang="en-GB" sz="2000" b="1" dirty="0"/>
              <a:t> wo </a:t>
            </a:r>
            <a:r>
              <a:rPr lang="en-GB" sz="2000" b="1" dirty="0" err="1"/>
              <a:t>kuvugururwa</a:t>
            </a:r>
            <a:r>
              <a:rPr lang="en-GB" sz="2000" b="1" dirty="0"/>
              <a:t> </a:t>
            </a:r>
            <a:r>
              <a:rPr lang="en-GB" sz="2000" b="1" dirty="0" err="1"/>
              <a:t>nk’ubwoko</a:t>
            </a:r>
            <a:r>
              <a:rPr lang="en-GB" sz="2000" b="1" dirty="0"/>
              <a:t> </a:t>
            </a:r>
            <a:r>
              <a:rPr lang="en-GB" sz="2000" b="1" dirty="0" err="1"/>
              <a:t>bw’Imana</a:t>
            </a:r>
            <a:r>
              <a:rPr lang="en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642288"/>
            <a:ext cx="43454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Iri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irarika</a:t>
            </a:r>
            <a:r>
              <a:rPr lang="en-GB" sz="2000" b="1" dirty="0"/>
              <a:t> </a:t>
            </a:r>
            <a:r>
              <a:rPr lang="en-GB" sz="2000" b="1" dirty="0" err="1"/>
              <a:t>kuri</a:t>
            </a:r>
            <a:r>
              <a:rPr lang="en-GB" sz="2000" b="1" dirty="0"/>
              <a:t> </a:t>
            </a:r>
            <a:r>
              <a:rPr lang="en-GB" sz="2000" b="1" dirty="0" err="1"/>
              <a:t>twe</a:t>
            </a:r>
            <a:r>
              <a:rPr lang="en-GB" sz="2000" b="1" dirty="0"/>
              <a:t>. </a:t>
            </a:r>
            <a:r>
              <a:rPr lang="en-GB" sz="2000" b="1" dirty="0" err="1"/>
              <a:t>Nk’ubwoko</a:t>
            </a:r>
            <a:r>
              <a:rPr lang="en-GB" sz="2000" b="1" dirty="0"/>
              <a:t> </a:t>
            </a:r>
            <a:r>
              <a:rPr lang="en-GB" sz="2000" b="1" dirty="0" err="1"/>
              <a:t>bw’Imana</a:t>
            </a:r>
            <a:r>
              <a:rPr lang="en-GB" sz="2000" b="1" dirty="0"/>
              <a:t> </a:t>
            </a:r>
            <a:r>
              <a:rPr lang="en-GB" sz="2000" b="1" dirty="0" err="1"/>
              <a:t>bwasigaye</a:t>
            </a:r>
            <a:r>
              <a:rPr lang="en-GB" sz="2000" b="1" dirty="0"/>
              <a:t>, </a:t>
            </a:r>
            <a:r>
              <a:rPr lang="en-GB" sz="2000" b="1" dirty="0" err="1"/>
              <a:t>tugomba</a:t>
            </a:r>
            <a:r>
              <a:rPr lang="en-GB" sz="2000" b="1" dirty="0"/>
              <a:t> </a:t>
            </a:r>
            <a:r>
              <a:rPr lang="en-GB" sz="2000" b="1" dirty="0" err="1"/>
              <a:t>kuvugurura</a:t>
            </a:r>
            <a:r>
              <a:rPr lang="en-GB" sz="2000" b="1" dirty="0"/>
              <a:t> </a:t>
            </a:r>
            <a:r>
              <a:rPr lang="en-GB" sz="2000" b="1" dirty="0" err="1"/>
              <a:t>isezerano</a:t>
            </a:r>
            <a:r>
              <a:rPr lang="en-GB" sz="2000" b="1" dirty="0"/>
              <a:t> </a:t>
            </a:r>
            <a:r>
              <a:rPr lang="en-GB" sz="2000" b="1" dirty="0" err="1"/>
              <a:t>ryacu</a:t>
            </a:r>
            <a:r>
              <a:rPr lang="en-GB" sz="2000" b="1" dirty="0"/>
              <a:t> </a:t>
            </a:r>
            <a:r>
              <a:rPr lang="en-GB" sz="2000" b="1" dirty="0" err="1"/>
              <a:t>na</a:t>
            </a:r>
            <a:r>
              <a:rPr lang="en-GB" sz="2000" b="1" dirty="0"/>
              <a:t> </a:t>
            </a:r>
            <a:r>
              <a:rPr lang="en-GB" sz="2000" b="1" dirty="0" err="1"/>
              <a:t>Yo</a:t>
            </a:r>
            <a:r>
              <a:rPr lang="en-GB" sz="2000" b="1" dirty="0"/>
              <a:t> buri </a:t>
            </a:r>
            <a:r>
              <a:rPr lang="en-GB" sz="2000" b="1" dirty="0" err="1"/>
              <a:t>gihe</a:t>
            </a:r>
            <a:r>
              <a:rPr lang="en-GB" sz="2000" b="1" dirty="0"/>
              <a:t>, </a:t>
            </a:r>
            <a:r>
              <a:rPr lang="en-GB" sz="2000" b="1" dirty="0" err="1"/>
              <a:t>twibuka</a:t>
            </a:r>
            <a:r>
              <a:rPr lang="en-GB" sz="2000" b="1" dirty="0"/>
              <a:t> </a:t>
            </a:r>
            <a:r>
              <a:rPr lang="en-GB" sz="2000" b="1" dirty="0" err="1"/>
              <a:t>uburyo</a:t>
            </a:r>
            <a:r>
              <a:rPr lang="en-GB" sz="2000" b="1" dirty="0"/>
              <a:t> </a:t>
            </a:r>
            <a:r>
              <a:rPr lang="en-GB" sz="2000" b="1" dirty="0" err="1"/>
              <a:t>yatuyoboye</a:t>
            </a:r>
            <a:r>
              <a:rPr lang="en-GB" sz="2000" b="1" dirty="0"/>
              <a:t> </a:t>
            </a:r>
            <a:r>
              <a:rPr lang="en-GB" sz="2000" b="1" dirty="0" err="1"/>
              <a:t>kugeza</a:t>
            </a:r>
            <a:r>
              <a:rPr lang="en-GB" sz="2000" b="1" dirty="0"/>
              <a:t> </a:t>
            </a:r>
            <a:r>
              <a:rPr lang="en-GB" sz="2000" b="1" dirty="0" err="1"/>
              <a:t>ubu</a:t>
            </a:r>
            <a:r>
              <a:rPr lang="en-GB" sz="2000" b="1" dirty="0"/>
              <a:t> </a:t>
            </a:r>
            <a:r>
              <a:rPr lang="en-GB" sz="2000" b="1" dirty="0" err="1"/>
              <a:t>n’imigisha</a:t>
            </a:r>
            <a:r>
              <a:rPr lang="en-GB" sz="2000" b="1" dirty="0"/>
              <a:t> </a:t>
            </a:r>
            <a:r>
              <a:rPr lang="en-GB" sz="2000" b="1" dirty="0" err="1"/>
              <a:t>yaduhaye</a:t>
            </a:r>
            <a:r>
              <a:rPr lang="en" sz="2000" b="1" dirty="0"/>
              <a:t>.</a:t>
            </a:r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949"/>
          <a:stretch>
            <a:fillRect/>
          </a:stretch>
        </p:blipFill>
        <p:spPr>
          <a:xfrm>
            <a:off x="4676987" y="4642288"/>
            <a:ext cx="2167173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4" y="3137051"/>
            <a:ext cx="68421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Ku </a:t>
            </a:r>
            <a:r>
              <a:rPr lang="en-GB" sz="2000" b="1" spc="-70" dirty="0" err="1"/>
              <a:t>iherezo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amategeko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yasomewe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imbere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y’abantu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agabwamo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imigabane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ibiri</a:t>
            </a:r>
            <a:r>
              <a:rPr lang="en-GB" sz="2000" b="1" spc="-70" dirty="0"/>
              <a:t>—</a:t>
            </a:r>
            <a:r>
              <a:rPr lang="en-GB" sz="2000" b="1" spc="-70" dirty="0" err="1"/>
              <a:t>umwe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kuri</a:t>
            </a:r>
            <a:r>
              <a:rPr lang="en-GB" sz="2000" b="1" spc="-70" dirty="0"/>
              <a:t> buri </a:t>
            </a:r>
            <a:r>
              <a:rPr lang="en-GB" sz="2000" b="1" spc="-70" dirty="0" err="1"/>
              <a:t>ruhande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rw’umusozi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Yosuwa</a:t>
            </a:r>
            <a:r>
              <a:rPr lang="en-GB" sz="2000" b="1" spc="-70" dirty="0"/>
              <a:t> 8:33–35). Muri </a:t>
            </a:r>
            <a:r>
              <a:rPr lang="en-GB" sz="2000" b="1" spc="-70" dirty="0" err="1"/>
              <a:t>ubwo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buryo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isezerano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hagati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y’Imana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n’ubwoko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bwayo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ryaravuguruwe</a:t>
            </a:r>
            <a:r>
              <a:rPr lang="en" sz="2000" b="1" spc="-7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1086</Words>
  <Application>Microsoft Office PowerPoint</Application>
  <PresentationFormat>Panorámica</PresentationFormat>
  <Paragraphs>62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123</cp:revision>
  <dcterms:created xsi:type="dcterms:W3CDTF">2025-10-14T06:18:54Z</dcterms:created>
  <dcterms:modified xsi:type="dcterms:W3CDTF">2025-11-13T13:03:32Z</dcterms:modified>
</cp:coreProperties>
</file>