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307" r:id="rId3"/>
    <p:sldId id="302" r:id="rId4"/>
    <p:sldId id="257" r:id="rId5"/>
    <p:sldId id="258" r:id="rId6"/>
    <p:sldId id="259" r:id="rId7"/>
    <p:sldId id="260" r:id="rId8"/>
    <p:sldId id="261" r:id="rId9"/>
    <p:sldId id="308" r:id="rId10"/>
    <p:sldId id="310" r:id="rId11"/>
    <p:sldId id="309" r:id="rId12"/>
    <p:sldId id="304" r:id="rId13"/>
    <p:sldId id="305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A996"/>
    <a:srgbClr val="D57124"/>
    <a:srgbClr val="392B81"/>
    <a:srgbClr val="7A6ACD"/>
    <a:srgbClr val="2A721C"/>
    <a:srgbClr val="44B32C"/>
    <a:srgbClr val="8480DC"/>
    <a:srgbClr val="EF7586"/>
    <a:srgbClr val="F292A0"/>
    <a:srgbClr val="D76F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09" autoAdjust="0"/>
    <p:restoredTop sz="94654"/>
  </p:normalViewPr>
  <p:slideViewPr>
    <p:cSldViewPr snapToGrid="0">
      <p:cViewPr varScale="1">
        <p:scale>
          <a:sx n="37" d="100"/>
          <a:sy n="37" d="100"/>
        </p:scale>
        <p:origin x="60" y="13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8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1F9AEE-37BC-444E-B468-CD8C31E3AE14}" type="doc">
      <dgm:prSet loTypeId="urn:microsoft.com/office/officeart/2005/8/layout/venn3" loCatId="relationship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B42EAC0A-7247-4085-BDB4-DD16F1BC7602}">
      <dgm:prSet custT="1"/>
      <dgm:spPr/>
      <dgm:t>
        <a:bodyPr/>
        <a:lstStyle/>
        <a:p>
          <a:r>
            <a:rPr lang="en-GB" sz="1900" b="1" spc="-70" baseline="0" dirty="0"/>
            <a:t>Kwizera </a:t>
          </a:r>
          <a:r>
            <a:rPr lang="en-GB" sz="1900" b="1" spc="-70" baseline="0" dirty="0" err="1"/>
            <a:t>ntikwirengagiza</a:t>
          </a:r>
          <a:r>
            <a:rPr lang="en-GB" sz="1900" b="1" spc="-70" baseline="0" dirty="0"/>
            <a:t> </a:t>
          </a:r>
          <a:r>
            <a:rPr lang="en-GB" sz="1900" b="1" spc="-70" baseline="0" dirty="0" err="1"/>
            <a:t>ibiriho</a:t>
          </a:r>
          <a:r>
            <a:rPr lang="en-GB" sz="1900" b="1" spc="-70" baseline="0" dirty="0"/>
            <a:t>; </a:t>
          </a:r>
          <a:r>
            <a:rPr lang="en-GB" sz="1900" b="1" spc="-70" baseline="0" dirty="0" err="1"/>
            <a:t>ahubwo</a:t>
          </a:r>
          <a:r>
            <a:rPr lang="en-GB" sz="1900" b="1" spc="-70" baseline="0" dirty="0"/>
            <a:t> </a:t>
          </a:r>
          <a:r>
            <a:rPr lang="en-GB" sz="1900" b="1" spc="-70" baseline="0" dirty="0" err="1"/>
            <a:t>gutanga</a:t>
          </a:r>
          <a:r>
            <a:rPr lang="en-GB" sz="1900" b="1" spc="-70" baseline="0" dirty="0"/>
            <a:t> </a:t>
          </a:r>
          <a:r>
            <a:rPr lang="en-GB" sz="1900" b="1" spc="-70" baseline="0" dirty="0" err="1"/>
            <a:t>ubundi</a:t>
          </a:r>
          <a:r>
            <a:rPr lang="en-GB" sz="1900" b="1" spc="-70" baseline="0" dirty="0"/>
            <a:t> </a:t>
          </a:r>
          <a:r>
            <a:rPr lang="en-GB" sz="1900" b="1" spc="-70" baseline="0" dirty="0" err="1"/>
            <a:t>buryo</a:t>
          </a:r>
          <a:r>
            <a:rPr lang="en-GB" sz="1900" b="1" spc="-70" baseline="0" dirty="0"/>
            <a:t> </a:t>
          </a:r>
          <a:r>
            <a:rPr lang="en-GB" sz="1900" b="1" spc="-70" baseline="0" dirty="0" err="1"/>
            <a:t>bwo</a:t>
          </a:r>
          <a:r>
            <a:rPr lang="en-GB" sz="1900" b="1" spc="-70" baseline="0" dirty="0"/>
            <a:t> </a:t>
          </a:r>
          <a:r>
            <a:rPr lang="en-GB" sz="1900" b="1" spc="-70" baseline="0" dirty="0" err="1"/>
            <a:t>kumva</a:t>
          </a:r>
          <a:r>
            <a:rPr lang="en-GB" sz="1900" b="1" spc="-70" baseline="0" dirty="0"/>
            <a:t> </a:t>
          </a:r>
          <a:r>
            <a:rPr lang="en-GB" sz="1900" b="1" spc="-70" baseline="0" dirty="0" err="1"/>
            <a:t>ibintu</a:t>
          </a:r>
          <a:endParaRPr lang="es-ES" sz="1900" spc="-70" baseline="0" dirty="0"/>
        </a:p>
      </dgm:t>
    </dgm:pt>
    <dgm:pt modelId="{A8D1D5AD-E989-40C3-9ECF-BF79486A804D}" type="parTrans" cxnId="{9AE477AA-2369-4546-8F29-BEB594F3B756}">
      <dgm:prSet/>
      <dgm:spPr/>
      <dgm:t>
        <a:bodyPr/>
        <a:lstStyle/>
        <a:p>
          <a:endParaRPr lang="es-ES" sz="2000"/>
        </a:p>
      </dgm:t>
    </dgm:pt>
    <dgm:pt modelId="{E866F929-4680-480D-A20C-082E50BA30EA}" type="sibTrans" cxnId="{9AE477AA-2369-4546-8F29-BEB594F3B756}">
      <dgm:prSet/>
      <dgm:spPr/>
      <dgm:t>
        <a:bodyPr/>
        <a:lstStyle/>
        <a:p>
          <a:endParaRPr lang="es-ES" sz="2000"/>
        </a:p>
      </dgm:t>
    </dgm:pt>
    <dgm:pt modelId="{8D133D11-19CE-4E2D-A6DA-D6CA6F775711}">
      <dgm:prSet custT="1"/>
      <dgm:spPr>
        <a:solidFill>
          <a:srgbClr val="D76FC8">
            <a:alpha val="49804"/>
          </a:srgbClr>
        </a:solidFill>
      </dgm:spPr>
      <dgm:t>
        <a:bodyPr/>
        <a:lstStyle/>
        <a:p>
          <a:r>
            <a:rPr lang="en-GB" sz="2000" b="1" spc="-70" baseline="0" dirty="0"/>
            <a:t>Aho </a:t>
          </a:r>
          <a:r>
            <a:rPr lang="en-GB" sz="2000" b="1" spc="-70" baseline="0" dirty="0" err="1"/>
            <a:t>kwitotomba</a:t>
          </a:r>
          <a:r>
            <a:rPr lang="en-GB" sz="2000" b="1" spc="-70" baseline="0" dirty="0"/>
            <a:t>, </a:t>
          </a:r>
          <a:r>
            <a:rPr lang="en-GB" sz="2000" b="1" spc="-70" baseline="0" dirty="0" err="1"/>
            <a:t>duhamagariwe</a:t>
          </a:r>
          <a:r>
            <a:rPr lang="en-GB" sz="2000" b="1" spc="-70" baseline="0" dirty="0"/>
            <a:t> </a:t>
          </a:r>
          <a:r>
            <a:rPr lang="en-GB" sz="2000" b="1" spc="-70" baseline="0" dirty="0" err="1"/>
            <a:t>kwiringira</a:t>
          </a:r>
          <a:r>
            <a:rPr lang="en-GB" sz="2000" b="1" spc="-70" baseline="0" dirty="0"/>
            <a:t> Imana no </a:t>
          </a:r>
          <a:r>
            <a:rPr lang="en-GB" sz="2000" b="1" spc="-70" baseline="0" dirty="0" err="1"/>
            <a:t>kwiyegurira</a:t>
          </a:r>
          <a:r>
            <a:rPr lang="en-GB" sz="2000" b="1" spc="-70" baseline="0" dirty="0"/>
            <a:t> </a:t>
          </a:r>
          <a:r>
            <a:rPr lang="en-GB" sz="2000" b="1" spc="-70" baseline="0" dirty="0" err="1"/>
            <a:t>imigambi</a:t>
          </a:r>
          <a:r>
            <a:rPr lang="en-GB" sz="2000" b="1" spc="-70" baseline="0" dirty="0"/>
            <a:t> </a:t>
          </a:r>
          <a:r>
            <a:rPr lang="en-GB" sz="2000" b="1" spc="-70" baseline="0" dirty="0" err="1"/>
            <a:t>yayo</a:t>
          </a:r>
          <a:endParaRPr lang="es-ES" sz="2000" spc="-70" baseline="0" dirty="0"/>
        </a:p>
      </dgm:t>
    </dgm:pt>
    <dgm:pt modelId="{3E6F0B9B-D862-4D4A-BBEF-24A10E3AFA57}" type="parTrans" cxnId="{0ABE0282-4CAA-4627-9471-80D9CABE2A72}">
      <dgm:prSet/>
      <dgm:spPr/>
      <dgm:t>
        <a:bodyPr/>
        <a:lstStyle/>
        <a:p>
          <a:endParaRPr lang="es-ES" sz="2000"/>
        </a:p>
      </dgm:t>
    </dgm:pt>
    <dgm:pt modelId="{19027BE8-C027-4895-A063-38F014437F79}" type="sibTrans" cxnId="{0ABE0282-4CAA-4627-9471-80D9CABE2A72}">
      <dgm:prSet/>
      <dgm:spPr/>
      <dgm:t>
        <a:bodyPr/>
        <a:lstStyle/>
        <a:p>
          <a:endParaRPr lang="es-ES" sz="2000"/>
        </a:p>
      </dgm:t>
    </dgm:pt>
    <dgm:pt modelId="{9EC13638-FA55-4568-ADE3-DF49C8C12E98}">
      <dgm:prSet custT="1"/>
      <dgm:spPr/>
      <dgm:t>
        <a:bodyPr/>
        <a:lstStyle/>
        <a:p>
          <a:r>
            <a:rPr lang="en-GB" sz="2000" b="1" dirty="0" err="1"/>
            <a:t>Imigisha</a:t>
          </a:r>
          <a:r>
            <a:rPr lang="en-GB" sz="2000" b="1" dirty="0"/>
            <a:t> </a:t>
          </a:r>
          <a:r>
            <a:rPr lang="en-GB" sz="2000" b="1" dirty="0" err="1"/>
            <a:t>iza</a:t>
          </a:r>
          <a:r>
            <a:rPr lang="en-GB" sz="2000" b="1" dirty="0"/>
            <a:t> </a:t>
          </a:r>
          <a:r>
            <a:rPr lang="en-GB" sz="2000" b="1" dirty="0" err="1"/>
            <a:t>ku</a:t>
          </a:r>
          <a:r>
            <a:rPr lang="en-GB" sz="2000" b="1" dirty="0"/>
            <a:t> </a:t>
          </a:r>
          <a:r>
            <a:rPr lang="en-GB" sz="2000" b="1" dirty="0" err="1"/>
            <a:t>baguma</a:t>
          </a:r>
          <a:r>
            <a:rPr lang="en-GB" sz="2000" b="1" dirty="0"/>
            <a:t> mu Mwami </a:t>
          </a:r>
          <a:r>
            <a:rPr lang="en-GB" sz="2000" b="1" dirty="0" err="1"/>
            <a:t>byuzuye</a:t>
          </a:r>
          <a:endParaRPr lang="es-ES" sz="2000" dirty="0"/>
        </a:p>
      </dgm:t>
    </dgm:pt>
    <dgm:pt modelId="{C4A8F010-9189-469E-BC71-A90E93D73423}" type="parTrans" cxnId="{2A75A0CE-832E-4D2A-AB41-B6EA5F5928CF}">
      <dgm:prSet/>
      <dgm:spPr/>
      <dgm:t>
        <a:bodyPr/>
        <a:lstStyle/>
        <a:p>
          <a:endParaRPr lang="es-ES" sz="2000"/>
        </a:p>
      </dgm:t>
    </dgm:pt>
    <dgm:pt modelId="{23627D6E-52D6-4215-AB58-9742149A65B8}" type="sibTrans" cxnId="{2A75A0CE-832E-4D2A-AB41-B6EA5F5928CF}">
      <dgm:prSet/>
      <dgm:spPr/>
      <dgm:t>
        <a:bodyPr/>
        <a:lstStyle/>
        <a:p>
          <a:endParaRPr lang="es-ES" sz="2000"/>
        </a:p>
      </dgm:t>
    </dgm:pt>
    <dgm:pt modelId="{54E5C911-7AEE-4CE3-BE9E-41AA04F362EF}">
      <dgm:prSet custT="1"/>
      <dgm:spPr>
        <a:solidFill>
          <a:srgbClr val="EF7586">
            <a:alpha val="49804"/>
          </a:srgbClr>
        </a:solidFill>
      </dgm:spPr>
      <dgm:t>
        <a:bodyPr/>
        <a:lstStyle/>
        <a:p>
          <a:r>
            <a:rPr lang="en-GB" sz="2000" b="1" dirty="0" err="1"/>
            <a:t>Imibereho</a:t>
          </a:r>
          <a:r>
            <a:rPr lang="en-GB" sz="2000" b="1" dirty="0"/>
            <a:t> mu </a:t>
          </a:r>
          <a:r>
            <a:rPr lang="en-GB" sz="2000" b="1" dirty="0" err="1"/>
            <a:t>mpande</a:t>
          </a:r>
          <a:r>
            <a:rPr lang="en-GB" sz="2000" b="1" dirty="0"/>
            <a:t> </a:t>
          </a:r>
          <a:r>
            <a:rPr lang="en-GB" sz="2000" b="1" dirty="0" err="1"/>
            <a:t>zayo</a:t>
          </a:r>
          <a:r>
            <a:rPr lang="en-GB" sz="2000" b="1" dirty="0"/>
            <a:t> </a:t>
          </a:r>
          <a:r>
            <a:rPr lang="en-GB" sz="2000" b="1" dirty="0" err="1"/>
            <a:t>zose</a:t>
          </a:r>
          <a:r>
            <a:rPr lang="en-GB" sz="2000" b="1" dirty="0"/>
            <a:t> </a:t>
          </a:r>
          <a:r>
            <a:rPr lang="en-GB" sz="2000" b="1" dirty="0" err="1"/>
            <a:t>igomba</a:t>
          </a:r>
          <a:r>
            <a:rPr lang="en-GB" sz="2000" b="1" dirty="0"/>
            <a:t> </a:t>
          </a:r>
          <a:r>
            <a:rPr lang="en-GB" sz="2000" b="1" dirty="0" err="1"/>
            <a:t>gukurikiza</a:t>
          </a:r>
          <a:r>
            <a:rPr lang="en-GB" sz="2000" b="1" dirty="0"/>
            <a:t> </a:t>
          </a:r>
          <a:r>
            <a:rPr lang="en-GB" sz="2000" b="1" dirty="0" err="1"/>
            <a:t>imigambi</a:t>
          </a:r>
          <a:r>
            <a:rPr lang="en-GB" sz="2000" b="1" dirty="0"/>
            <a:t> </a:t>
          </a:r>
          <a:r>
            <a:rPr lang="en-GB" sz="2000" b="1" dirty="0" err="1"/>
            <a:t>yashyizweho</a:t>
          </a:r>
          <a:r>
            <a:rPr lang="en-GB" sz="2000" b="1" dirty="0"/>
            <a:t> </a:t>
          </a:r>
          <a:r>
            <a:rPr lang="en-GB" sz="2000" b="1" dirty="0" err="1"/>
            <a:t>n’Imana</a:t>
          </a:r>
          <a:endParaRPr lang="es-ES" sz="2000" dirty="0"/>
        </a:p>
      </dgm:t>
    </dgm:pt>
    <dgm:pt modelId="{FDEC58C4-8C26-4891-A418-1138E42A5ABF}" type="parTrans" cxnId="{0ED4D6F0-5CD7-4843-87F5-A683AE41F9B1}">
      <dgm:prSet/>
      <dgm:spPr/>
      <dgm:t>
        <a:bodyPr/>
        <a:lstStyle/>
        <a:p>
          <a:endParaRPr lang="es-ES" sz="2000"/>
        </a:p>
      </dgm:t>
    </dgm:pt>
    <dgm:pt modelId="{8149A06C-6750-423F-8153-4B244744356D}" type="sibTrans" cxnId="{0ED4D6F0-5CD7-4843-87F5-A683AE41F9B1}">
      <dgm:prSet/>
      <dgm:spPr/>
      <dgm:t>
        <a:bodyPr/>
        <a:lstStyle/>
        <a:p>
          <a:endParaRPr lang="es-ES" sz="2000"/>
        </a:p>
      </dgm:t>
    </dgm:pt>
    <dgm:pt modelId="{5F2506EE-CF30-442F-A24D-AD2774D0161C}">
      <dgm:prSet custT="1"/>
      <dgm:spPr>
        <a:solidFill>
          <a:srgbClr val="8480DC">
            <a:alpha val="49804"/>
          </a:srgbClr>
        </a:solidFill>
      </dgm:spPr>
      <dgm:t>
        <a:bodyPr/>
        <a:lstStyle/>
        <a:p>
          <a:r>
            <a:rPr lang="sv-SE" sz="2000" b="1" dirty="0" err="1"/>
            <a:t>Birakwiriye</a:t>
          </a:r>
          <a:r>
            <a:rPr lang="sv-SE" sz="2000" b="1" dirty="0"/>
            <a:t> </a:t>
          </a:r>
          <a:r>
            <a:rPr lang="sv-SE" sz="2000" b="1" dirty="0" err="1"/>
            <a:t>kuba</a:t>
          </a:r>
          <a:r>
            <a:rPr lang="sv-SE" sz="2000" b="1" dirty="0"/>
            <a:t> </a:t>
          </a:r>
          <a:r>
            <a:rPr lang="sv-SE" sz="2000" b="1" dirty="0" err="1"/>
            <a:t>hafi</a:t>
          </a:r>
          <a:r>
            <a:rPr lang="sv-SE" sz="2000" b="1" dirty="0"/>
            <a:t> </a:t>
          </a:r>
          <a:r>
            <a:rPr lang="sv-SE" sz="2000" b="1" dirty="0" err="1"/>
            <a:t>y’Imana</a:t>
          </a:r>
          <a:r>
            <a:rPr lang="sv-SE" sz="2000" b="1" dirty="0"/>
            <a:t> </a:t>
          </a:r>
          <a:r>
            <a:rPr lang="en" sz="2000" b="1" dirty="0"/>
            <a:t>(</a:t>
          </a:r>
          <a:r>
            <a:rPr lang="en" sz="2000" b="1" dirty="0" err="1"/>
            <a:t>Zaburi</a:t>
          </a:r>
          <a:r>
            <a:rPr lang="en" sz="2000" b="1" dirty="0"/>
            <a:t> </a:t>
          </a:r>
          <a:r>
            <a:rPr lang="en" sz="2000" b="1" dirty="0" err="1"/>
            <a:t>ya</a:t>
          </a:r>
          <a:r>
            <a:rPr lang="en" sz="2000" b="1" dirty="0"/>
            <a:t> 84:10)</a:t>
          </a:r>
          <a:endParaRPr lang="es-ES" sz="2000" dirty="0"/>
        </a:p>
      </dgm:t>
    </dgm:pt>
    <dgm:pt modelId="{3EBB15CF-A9E0-49F6-8D13-AD702A8EC2F4}" type="parTrans" cxnId="{597D0B54-E95B-4EB7-B765-D5C426D68C04}">
      <dgm:prSet/>
      <dgm:spPr/>
      <dgm:t>
        <a:bodyPr/>
        <a:lstStyle/>
        <a:p>
          <a:endParaRPr lang="es-ES" sz="2000"/>
        </a:p>
      </dgm:t>
    </dgm:pt>
    <dgm:pt modelId="{7CAD042F-EC8C-4064-A309-0904DAE26489}" type="sibTrans" cxnId="{597D0B54-E95B-4EB7-B765-D5C426D68C04}">
      <dgm:prSet/>
      <dgm:spPr/>
      <dgm:t>
        <a:bodyPr/>
        <a:lstStyle/>
        <a:p>
          <a:endParaRPr lang="es-ES" sz="2000"/>
        </a:p>
      </dgm:t>
    </dgm:pt>
    <dgm:pt modelId="{93F130CC-F670-4ED9-8230-0B8E98EE1397}" type="pres">
      <dgm:prSet presAssocID="{9C1F9AEE-37BC-444E-B468-CD8C31E3AE14}" presName="Name0" presStyleCnt="0">
        <dgm:presLayoutVars>
          <dgm:dir/>
          <dgm:resizeHandles val="exact"/>
        </dgm:presLayoutVars>
      </dgm:prSet>
      <dgm:spPr/>
    </dgm:pt>
    <dgm:pt modelId="{62999BC5-195A-46F1-98DE-237FBECB27E7}" type="pres">
      <dgm:prSet presAssocID="{B42EAC0A-7247-4085-BDB4-DD16F1BC7602}" presName="Name5" presStyleLbl="vennNode1" presStyleIdx="0" presStyleCnt="5" custLinFactNeighborX="-43054">
        <dgm:presLayoutVars>
          <dgm:bulletEnabled val="1"/>
        </dgm:presLayoutVars>
      </dgm:prSet>
      <dgm:spPr/>
    </dgm:pt>
    <dgm:pt modelId="{9F40C7C0-2BD7-4841-91D1-06AEE29A46ED}" type="pres">
      <dgm:prSet presAssocID="{E866F929-4680-480D-A20C-082E50BA30EA}" presName="space" presStyleCnt="0"/>
      <dgm:spPr/>
    </dgm:pt>
    <dgm:pt modelId="{CD3EC9D1-B914-4A94-9073-BBD619FDAE34}" type="pres">
      <dgm:prSet presAssocID="{8D133D11-19CE-4E2D-A6DA-D6CA6F775711}" presName="Name5" presStyleLbl="vennNode1" presStyleIdx="1" presStyleCnt="5" custLinFactNeighborX="-18942">
        <dgm:presLayoutVars>
          <dgm:bulletEnabled val="1"/>
        </dgm:presLayoutVars>
      </dgm:prSet>
      <dgm:spPr/>
    </dgm:pt>
    <dgm:pt modelId="{BB8CE188-6095-4321-9538-03F1E95D18BE}" type="pres">
      <dgm:prSet presAssocID="{19027BE8-C027-4895-A063-38F014437F79}" presName="space" presStyleCnt="0"/>
      <dgm:spPr/>
    </dgm:pt>
    <dgm:pt modelId="{B791761E-D005-4276-BFBD-78605CE50BF5}" type="pres">
      <dgm:prSet presAssocID="{9EC13638-FA55-4568-ADE3-DF49C8C12E98}" presName="Name5" presStyleLbl="vennNode1" presStyleIdx="2" presStyleCnt="5">
        <dgm:presLayoutVars>
          <dgm:bulletEnabled val="1"/>
        </dgm:presLayoutVars>
      </dgm:prSet>
      <dgm:spPr/>
    </dgm:pt>
    <dgm:pt modelId="{C286119B-D31A-4F49-AF5C-E78A636C01E0}" type="pres">
      <dgm:prSet presAssocID="{23627D6E-52D6-4215-AB58-9742149A65B8}" presName="space" presStyleCnt="0"/>
      <dgm:spPr/>
    </dgm:pt>
    <dgm:pt modelId="{DDBEDA38-D464-4DF7-BCB0-09E9A2DC813E}" type="pres">
      <dgm:prSet presAssocID="{54E5C911-7AEE-4CE3-BE9E-41AA04F362EF}" presName="Name5" presStyleLbl="vennNode1" presStyleIdx="3" presStyleCnt="5" custLinFactNeighborX="15498">
        <dgm:presLayoutVars>
          <dgm:bulletEnabled val="1"/>
        </dgm:presLayoutVars>
      </dgm:prSet>
      <dgm:spPr/>
    </dgm:pt>
    <dgm:pt modelId="{269287CE-2699-4292-97EB-30278DD6C146}" type="pres">
      <dgm:prSet presAssocID="{8149A06C-6750-423F-8153-4B244744356D}" presName="space" presStyleCnt="0"/>
      <dgm:spPr/>
    </dgm:pt>
    <dgm:pt modelId="{BE48992A-E860-4C40-A1D4-500F6D3DD78C}" type="pres">
      <dgm:prSet presAssocID="{5F2506EE-CF30-442F-A24D-AD2774D0161C}" presName="Name5" presStyleLbl="vennNode1" presStyleIdx="4" presStyleCnt="5" custLinFactNeighborX="48816">
        <dgm:presLayoutVars>
          <dgm:bulletEnabled val="1"/>
        </dgm:presLayoutVars>
      </dgm:prSet>
      <dgm:spPr/>
    </dgm:pt>
  </dgm:ptLst>
  <dgm:cxnLst>
    <dgm:cxn modelId="{3F935428-730C-470D-8BA1-C4CDD79B9F71}" type="presOf" srcId="{9C1F9AEE-37BC-444E-B468-CD8C31E3AE14}" destId="{93F130CC-F670-4ED9-8230-0B8E98EE1397}" srcOrd="0" destOrd="0" presId="urn:microsoft.com/office/officeart/2005/8/layout/venn3"/>
    <dgm:cxn modelId="{69AC3841-C49A-454D-A9BD-774486709FC1}" type="presOf" srcId="{8D133D11-19CE-4E2D-A6DA-D6CA6F775711}" destId="{CD3EC9D1-B914-4A94-9073-BBD619FDAE34}" srcOrd="0" destOrd="0" presId="urn:microsoft.com/office/officeart/2005/8/layout/venn3"/>
    <dgm:cxn modelId="{597D0B54-E95B-4EB7-B765-D5C426D68C04}" srcId="{9C1F9AEE-37BC-444E-B468-CD8C31E3AE14}" destId="{5F2506EE-CF30-442F-A24D-AD2774D0161C}" srcOrd="4" destOrd="0" parTransId="{3EBB15CF-A9E0-49F6-8D13-AD702A8EC2F4}" sibTransId="{7CAD042F-EC8C-4064-A309-0904DAE26489}"/>
    <dgm:cxn modelId="{0ABE0282-4CAA-4627-9471-80D9CABE2A72}" srcId="{9C1F9AEE-37BC-444E-B468-CD8C31E3AE14}" destId="{8D133D11-19CE-4E2D-A6DA-D6CA6F775711}" srcOrd="1" destOrd="0" parTransId="{3E6F0B9B-D862-4D4A-BBEF-24A10E3AFA57}" sibTransId="{19027BE8-C027-4895-A063-38F014437F79}"/>
    <dgm:cxn modelId="{349F679D-96C4-4F05-8634-11E2B15BF270}" type="presOf" srcId="{B42EAC0A-7247-4085-BDB4-DD16F1BC7602}" destId="{62999BC5-195A-46F1-98DE-237FBECB27E7}" srcOrd="0" destOrd="0" presId="urn:microsoft.com/office/officeart/2005/8/layout/venn3"/>
    <dgm:cxn modelId="{9AE477AA-2369-4546-8F29-BEB594F3B756}" srcId="{9C1F9AEE-37BC-444E-B468-CD8C31E3AE14}" destId="{B42EAC0A-7247-4085-BDB4-DD16F1BC7602}" srcOrd="0" destOrd="0" parTransId="{A8D1D5AD-E989-40C3-9ECF-BF79486A804D}" sibTransId="{E866F929-4680-480D-A20C-082E50BA30EA}"/>
    <dgm:cxn modelId="{2A75A0CE-832E-4D2A-AB41-B6EA5F5928CF}" srcId="{9C1F9AEE-37BC-444E-B468-CD8C31E3AE14}" destId="{9EC13638-FA55-4568-ADE3-DF49C8C12E98}" srcOrd="2" destOrd="0" parTransId="{C4A8F010-9189-469E-BC71-A90E93D73423}" sibTransId="{23627D6E-52D6-4215-AB58-9742149A65B8}"/>
    <dgm:cxn modelId="{CE20BAD2-3CD9-4F9D-B6FA-04717AFC5DF6}" type="presOf" srcId="{54E5C911-7AEE-4CE3-BE9E-41AA04F362EF}" destId="{DDBEDA38-D464-4DF7-BCB0-09E9A2DC813E}" srcOrd="0" destOrd="0" presId="urn:microsoft.com/office/officeart/2005/8/layout/venn3"/>
    <dgm:cxn modelId="{A957E8D8-412B-48C7-8E4E-43EC38500764}" type="presOf" srcId="{5F2506EE-CF30-442F-A24D-AD2774D0161C}" destId="{BE48992A-E860-4C40-A1D4-500F6D3DD78C}" srcOrd="0" destOrd="0" presId="urn:microsoft.com/office/officeart/2005/8/layout/venn3"/>
    <dgm:cxn modelId="{713F60E4-0763-4AEC-99BF-DB4FDC80484C}" type="presOf" srcId="{9EC13638-FA55-4568-ADE3-DF49C8C12E98}" destId="{B791761E-D005-4276-BFBD-78605CE50BF5}" srcOrd="0" destOrd="0" presId="urn:microsoft.com/office/officeart/2005/8/layout/venn3"/>
    <dgm:cxn modelId="{0ED4D6F0-5CD7-4843-87F5-A683AE41F9B1}" srcId="{9C1F9AEE-37BC-444E-B468-CD8C31E3AE14}" destId="{54E5C911-7AEE-4CE3-BE9E-41AA04F362EF}" srcOrd="3" destOrd="0" parTransId="{FDEC58C4-8C26-4891-A418-1138E42A5ABF}" sibTransId="{8149A06C-6750-423F-8153-4B244744356D}"/>
    <dgm:cxn modelId="{130CADE2-2654-4B44-8A05-E60A07E81FF1}" type="presParOf" srcId="{93F130CC-F670-4ED9-8230-0B8E98EE1397}" destId="{62999BC5-195A-46F1-98DE-237FBECB27E7}" srcOrd="0" destOrd="0" presId="urn:microsoft.com/office/officeart/2005/8/layout/venn3"/>
    <dgm:cxn modelId="{E8A5BFA3-3EE7-4C67-8CAE-20B43DB5C0A8}" type="presParOf" srcId="{93F130CC-F670-4ED9-8230-0B8E98EE1397}" destId="{9F40C7C0-2BD7-4841-91D1-06AEE29A46ED}" srcOrd="1" destOrd="0" presId="urn:microsoft.com/office/officeart/2005/8/layout/venn3"/>
    <dgm:cxn modelId="{204591EB-C555-4F5C-8194-E4C2BECCF1C1}" type="presParOf" srcId="{93F130CC-F670-4ED9-8230-0B8E98EE1397}" destId="{CD3EC9D1-B914-4A94-9073-BBD619FDAE34}" srcOrd="2" destOrd="0" presId="urn:microsoft.com/office/officeart/2005/8/layout/venn3"/>
    <dgm:cxn modelId="{1568A087-E1C7-45B2-B097-643E87EE1EE0}" type="presParOf" srcId="{93F130CC-F670-4ED9-8230-0B8E98EE1397}" destId="{BB8CE188-6095-4321-9538-03F1E95D18BE}" srcOrd="3" destOrd="0" presId="urn:microsoft.com/office/officeart/2005/8/layout/venn3"/>
    <dgm:cxn modelId="{3F3DBEE8-1B7C-43FA-8EDD-296FB50445EB}" type="presParOf" srcId="{93F130CC-F670-4ED9-8230-0B8E98EE1397}" destId="{B791761E-D005-4276-BFBD-78605CE50BF5}" srcOrd="4" destOrd="0" presId="urn:microsoft.com/office/officeart/2005/8/layout/venn3"/>
    <dgm:cxn modelId="{C486F6F0-C08F-470D-8734-187BFAFD7931}" type="presParOf" srcId="{93F130CC-F670-4ED9-8230-0B8E98EE1397}" destId="{C286119B-D31A-4F49-AF5C-E78A636C01E0}" srcOrd="5" destOrd="0" presId="urn:microsoft.com/office/officeart/2005/8/layout/venn3"/>
    <dgm:cxn modelId="{168AFF7B-E0CA-4DCC-8784-1EB43DC8369F}" type="presParOf" srcId="{93F130CC-F670-4ED9-8230-0B8E98EE1397}" destId="{DDBEDA38-D464-4DF7-BCB0-09E9A2DC813E}" srcOrd="6" destOrd="0" presId="urn:microsoft.com/office/officeart/2005/8/layout/venn3"/>
    <dgm:cxn modelId="{5CC50CD7-1FC0-4540-AEB1-6C3DB8E76B8A}" type="presParOf" srcId="{93F130CC-F670-4ED9-8230-0B8E98EE1397}" destId="{269287CE-2699-4292-97EB-30278DD6C146}" srcOrd="7" destOrd="0" presId="urn:microsoft.com/office/officeart/2005/8/layout/venn3"/>
    <dgm:cxn modelId="{5BE7A2D4-6832-4909-9C3B-AF679F5061D6}" type="presParOf" srcId="{93F130CC-F670-4ED9-8230-0B8E98EE1397}" destId="{BE48992A-E860-4C40-A1D4-500F6D3DD78C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999BC5-195A-46F1-98DE-237FBECB27E7}">
      <dsp:nvSpPr>
        <dsp:cNvPr id="0" name=""/>
        <dsp:cNvSpPr/>
      </dsp:nvSpPr>
      <dsp:spPr>
        <a:xfrm>
          <a:off x="50916" y="309"/>
          <a:ext cx="2765226" cy="2765226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52180" tIns="24130" rIns="15218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kern="1200" spc="-70" baseline="0" dirty="0"/>
            <a:t>Kwizera </a:t>
          </a:r>
          <a:r>
            <a:rPr lang="en-GB" sz="1900" b="1" kern="1200" spc="-70" baseline="0" dirty="0" err="1"/>
            <a:t>ntikwirengagiza</a:t>
          </a:r>
          <a:r>
            <a:rPr lang="en-GB" sz="1900" b="1" kern="1200" spc="-70" baseline="0" dirty="0"/>
            <a:t> </a:t>
          </a:r>
          <a:r>
            <a:rPr lang="en-GB" sz="1900" b="1" kern="1200" spc="-70" baseline="0" dirty="0" err="1"/>
            <a:t>ibiriho</a:t>
          </a:r>
          <a:r>
            <a:rPr lang="en-GB" sz="1900" b="1" kern="1200" spc="-70" baseline="0" dirty="0"/>
            <a:t>; </a:t>
          </a:r>
          <a:r>
            <a:rPr lang="en-GB" sz="1900" b="1" kern="1200" spc="-70" baseline="0" dirty="0" err="1"/>
            <a:t>ahubwo</a:t>
          </a:r>
          <a:r>
            <a:rPr lang="en-GB" sz="1900" b="1" kern="1200" spc="-70" baseline="0" dirty="0"/>
            <a:t> </a:t>
          </a:r>
          <a:r>
            <a:rPr lang="en-GB" sz="1900" b="1" kern="1200" spc="-70" baseline="0" dirty="0" err="1"/>
            <a:t>gutanga</a:t>
          </a:r>
          <a:r>
            <a:rPr lang="en-GB" sz="1900" b="1" kern="1200" spc="-70" baseline="0" dirty="0"/>
            <a:t> </a:t>
          </a:r>
          <a:r>
            <a:rPr lang="en-GB" sz="1900" b="1" kern="1200" spc="-70" baseline="0" dirty="0" err="1"/>
            <a:t>ubundi</a:t>
          </a:r>
          <a:r>
            <a:rPr lang="en-GB" sz="1900" b="1" kern="1200" spc="-70" baseline="0" dirty="0"/>
            <a:t> </a:t>
          </a:r>
          <a:r>
            <a:rPr lang="en-GB" sz="1900" b="1" kern="1200" spc="-70" baseline="0" dirty="0" err="1"/>
            <a:t>buryo</a:t>
          </a:r>
          <a:r>
            <a:rPr lang="en-GB" sz="1900" b="1" kern="1200" spc="-70" baseline="0" dirty="0"/>
            <a:t> </a:t>
          </a:r>
          <a:r>
            <a:rPr lang="en-GB" sz="1900" b="1" kern="1200" spc="-70" baseline="0" dirty="0" err="1"/>
            <a:t>bwo</a:t>
          </a:r>
          <a:r>
            <a:rPr lang="en-GB" sz="1900" b="1" kern="1200" spc="-70" baseline="0" dirty="0"/>
            <a:t> </a:t>
          </a:r>
          <a:r>
            <a:rPr lang="en-GB" sz="1900" b="1" kern="1200" spc="-70" baseline="0" dirty="0" err="1"/>
            <a:t>kumva</a:t>
          </a:r>
          <a:r>
            <a:rPr lang="en-GB" sz="1900" b="1" kern="1200" spc="-70" baseline="0" dirty="0"/>
            <a:t> </a:t>
          </a:r>
          <a:r>
            <a:rPr lang="en-GB" sz="1900" b="1" kern="1200" spc="-70" baseline="0" dirty="0" err="1"/>
            <a:t>ibintu</a:t>
          </a:r>
          <a:endParaRPr lang="es-ES" sz="1900" kern="1200" spc="-70" baseline="0" dirty="0"/>
        </a:p>
      </dsp:txBody>
      <dsp:txXfrm>
        <a:off x="455874" y="405267"/>
        <a:ext cx="1955310" cy="1955310"/>
      </dsp:txXfrm>
    </dsp:sp>
    <dsp:sp modelId="{CD3EC9D1-B914-4A94-9073-BBD619FDAE34}">
      <dsp:nvSpPr>
        <dsp:cNvPr id="0" name=""/>
        <dsp:cNvSpPr/>
      </dsp:nvSpPr>
      <dsp:spPr>
        <a:xfrm>
          <a:off x="2396447" y="309"/>
          <a:ext cx="2765226" cy="2765226"/>
        </a:xfrm>
        <a:prstGeom prst="ellipse">
          <a:avLst/>
        </a:prstGeom>
        <a:solidFill>
          <a:srgbClr val="D76FC8">
            <a:alpha val="49804"/>
          </a:srgb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52180" tIns="25400" rIns="15218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spc="-70" baseline="0" dirty="0"/>
            <a:t>Aho </a:t>
          </a:r>
          <a:r>
            <a:rPr lang="en-GB" sz="2000" b="1" kern="1200" spc="-70" baseline="0" dirty="0" err="1"/>
            <a:t>kwitotomba</a:t>
          </a:r>
          <a:r>
            <a:rPr lang="en-GB" sz="2000" b="1" kern="1200" spc="-70" baseline="0" dirty="0"/>
            <a:t>, </a:t>
          </a:r>
          <a:r>
            <a:rPr lang="en-GB" sz="2000" b="1" kern="1200" spc="-70" baseline="0" dirty="0" err="1"/>
            <a:t>duhamagariwe</a:t>
          </a:r>
          <a:r>
            <a:rPr lang="en-GB" sz="2000" b="1" kern="1200" spc="-70" baseline="0" dirty="0"/>
            <a:t> </a:t>
          </a:r>
          <a:r>
            <a:rPr lang="en-GB" sz="2000" b="1" kern="1200" spc="-70" baseline="0" dirty="0" err="1"/>
            <a:t>kwiringira</a:t>
          </a:r>
          <a:r>
            <a:rPr lang="en-GB" sz="2000" b="1" kern="1200" spc="-70" baseline="0" dirty="0"/>
            <a:t> Imana no </a:t>
          </a:r>
          <a:r>
            <a:rPr lang="en-GB" sz="2000" b="1" kern="1200" spc="-70" baseline="0" dirty="0" err="1"/>
            <a:t>kwiyegurira</a:t>
          </a:r>
          <a:r>
            <a:rPr lang="en-GB" sz="2000" b="1" kern="1200" spc="-70" baseline="0" dirty="0"/>
            <a:t> </a:t>
          </a:r>
          <a:r>
            <a:rPr lang="en-GB" sz="2000" b="1" kern="1200" spc="-70" baseline="0" dirty="0" err="1"/>
            <a:t>imigambi</a:t>
          </a:r>
          <a:r>
            <a:rPr lang="en-GB" sz="2000" b="1" kern="1200" spc="-70" baseline="0" dirty="0"/>
            <a:t> </a:t>
          </a:r>
          <a:r>
            <a:rPr lang="en-GB" sz="2000" b="1" kern="1200" spc="-70" baseline="0" dirty="0" err="1"/>
            <a:t>yayo</a:t>
          </a:r>
          <a:endParaRPr lang="es-ES" sz="2000" kern="1200" spc="-70" baseline="0" dirty="0"/>
        </a:p>
      </dsp:txBody>
      <dsp:txXfrm>
        <a:off x="2801405" y="405267"/>
        <a:ext cx="1955310" cy="1955310"/>
      </dsp:txXfrm>
    </dsp:sp>
    <dsp:sp modelId="{B791761E-D005-4276-BFBD-78605CE50BF5}">
      <dsp:nvSpPr>
        <dsp:cNvPr id="0" name=""/>
        <dsp:cNvSpPr/>
      </dsp:nvSpPr>
      <dsp:spPr>
        <a:xfrm>
          <a:off x="4713385" y="309"/>
          <a:ext cx="2765226" cy="2765226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52180" tIns="25400" rIns="15218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 err="1"/>
            <a:t>Imigisha</a:t>
          </a:r>
          <a:r>
            <a:rPr lang="en-GB" sz="2000" b="1" kern="1200" dirty="0"/>
            <a:t> </a:t>
          </a:r>
          <a:r>
            <a:rPr lang="en-GB" sz="2000" b="1" kern="1200" dirty="0" err="1"/>
            <a:t>iza</a:t>
          </a:r>
          <a:r>
            <a:rPr lang="en-GB" sz="2000" b="1" kern="1200" dirty="0"/>
            <a:t> </a:t>
          </a:r>
          <a:r>
            <a:rPr lang="en-GB" sz="2000" b="1" kern="1200" dirty="0" err="1"/>
            <a:t>ku</a:t>
          </a:r>
          <a:r>
            <a:rPr lang="en-GB" sz="2000" b="1" kern="1200" dirty="0"/>
            <a:t> </a:t>
          </a:r>
          <a:r>
            <a:rPr lang="en-GB" sz="2000" b="1" kern="1200" dirty="0" err="1"/>
            <a:t>baguma</a:t>
          </a:r>
          <a:r>
            <a:rPr lang="en-GB" sz="2000" b="1" kern="1200" dirty="0"/>
            <a:t> mu Mwami </a:t>
          </a:r>
          <a:r>
            <a:rPr lang="en-GB" sz="2000" b="1" kern="1200" dirty="0" err="1"/>
            <a:t>byuzuye</a:t>
          </a:r>
          <a:endParaRPr lang="es-ES" sz="2000" kern="1200" dirty="0"/>
        </a:p>
      </dsp:txBody>
      <dsp:txXfrm>
        <a:off x="5118343" y="405267"/>
        <a:ext cx="1955310" cy="1955310"/>
      </dsp:txXfrm>
    </dsp:sp>
    <dsp:sp modelId="{DDBEDA38-D464-4DF7-BCB0-09E9A2DC813E}">
      <dsp:nvSpPr>
        <dsp:cNvPr id="0" name=""/>
        <dsp:cNvSpPr/>
      </dsp:nvSpPr>
      <dsp:spPr>
        <a:xfrm>
          <a:off x="7011277" y="309"/>
          <a:ext cx="2765226" cy="2765226"/>
        </a:xfrm>
        <a:prstGeom prst="ellipse">
          <a:avLst/>
        </a:prstGeom>
        <a:solidFill>
          <a:srgbClr val="EF7586">
            <a:alpha val="49804"/>
          </a:srgb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52180" tIns="25400" rIns="15218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 err="1"/>
            <a:t>Imibereho</a:t>
          </a:r>
          <a:r>
            <a:rPr lang="en-GB" sz="2000" b="1" kern="1200" dirty="0"/>
            <a:t> mu </a:t>
          </a:r>
          <a:r>
            <a:rPr lang="en-GB" sz="2000" b="1" kern="1200" dirty="0" err="1"/>
            <a:t>mpande</a:t>
          </a:r>
          <a:r>
            <a:rPr lang="en-GB" sz="2000" b="1" kern="1200" dirty="0"/>
            <a:t> </a:t>
          </a:r>
          <a:r>
            <a:rPr lang="en-GB" sz="2000" b="1" kern="1200" dirty="0" err="1"/>
            <a:t>zayo</a:t>
          </a:r>
          <a:r>
            <a:rPr lang="en-GB" sz="2000" b="1" kern="1200" dirty="0"/>
            <a:t> </a:t>
          </a:r>
          <a:r>
            <a:rPr lang="en-GB" sz="2000" b="1" kern="1200" dirty="0" err="1"/>
            <a:t>zose</a:t>
          </a:r>
          <a:r>
            <a:rPr lang="en-GB" sz="2000" b="1" kern="1200" dirty="0"/>
            <a:t> </a:t>
          </a:r>
          <a:r>
            <a:rPr lang="en-GB" sz="2000" b="1" kern="1200" dirty="0" err="1"/>
            <a:t>igomba</a:t>
          </a:r>
          <a:r>
            <a:rPr lang="en-GB" sz="2000" b="1" kern="1200" dirty="0"/>
            <a:t> </a:t>
          </a:r>
          <a:r>
            <a:rPr lang="en-GB" sz="2000" b="1" kern="1200" dirty="0" err="1"/>
            <a:t>gukurikiza</a:t>
          </a:r>
          <a:r>
            <a:rPr lang="en-GB" sz="2000" b="1" kern="1200" dirty="0"/>
            <a:t> </a:t>
          </a:r>
          <a:r>
            <a:rPr lang="en-GB" sz="2000" b="1" kern="1200" dirty="0" err="1"/>
            <a:t>imigambi</a:t>
          </a:r>
          <a:r>
            <a:rPr lang="en-GB" sz="2000" b="1" kern="1200" dirty="0"/>
            <a:t> </a:t>
          </a:r>
          <a:r>
            <a:rPr lang="en-GB" sz="2000" b="1" kern="1200" dirty="0" err="1"/>
            <a:t>yashyizweho</a:t>
          </a:r>
          <a:r>
            <a:rPr lang="en-GB" sz="2000" b="1" kern="1200" dirty="0"/>
            <a:t> </a:t>
          </a:r>
          <a:r>
            <a:rPr lang="en-GB" sz="2000" b="1" kern="1200" dirty="0" err="1"/>
            <a:t>n’Imana</a:t>
          </a:r>
          <a:endParaRPr lang="es-ES" sz="2000" kern="1200" dirty="0"/>
        </a:p>
      </dsp:txBody>
      <dsp:txXfrm>
        <a:off x="7416235" y="405267"/>
        <a:ext cx="1955310" cy="1955310"/>
      </dsp:txXfrm>
    </dsp:sp>
    <dsp:sp modelId="{BE48992A-E860-4C40-A1D4-500F6D3DD78C}">
      <dsp:nvSpPr>
        <dsp:cNvPr id="0" name=""/>
        <dsp:cNvSpPr/>
      </dsp:nvSpPr>
      <dsp:spPr>
        <a:xfrm>
          <a:off x="9407722" y="309"/>
          <a:ext cx="2765226" cy="2765226"/>
        </a:xfrm>
        <a:prstGeom prst="ellipse">
          <a:avLst/>
        </a:prstGeom>
        <a:solidFill>
          <a:srgbClr val="8480DC">
            <a:alpha val="49804"/>
          </a:srgb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52180" tIns="25400" rIns="15218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b="1" kern="1200" dirty="0" err="1"/>
            <a:t>Birakwiriye</a:t>
          </a:r>
          <a:r>
            <a:rPr lang="sv-SE" sz="2000" b="1" kern="1200" dirty="0"/>
            <a:t> </a:t>
          </a:r>
          <a:r>
            <a:rPr lang="sv-SE" sz="2000" b="1" kern="1200" dirty="0" err="1"/>
            <a:t>kuba</a:t>
          </a:r>
          <a:r>
            <a:rPr lang="sv-SE" sz="2000" b="1" kern="1200" dirty="0"/>
            <a:t> </a:t>
          </a:r>
          <a:r>
            <a:rPr lang="sv-SE" sz="2000" b="1" kern="1200" dirty="0" err="1"/>
            <a:t>hafi</a:t>
          </a:r>
          <a:r>
            <a:rPr lang="sv-SE" sz="2000" b="1" kern="1200" dirty="0"/>
            <a:t> </a:t>
          </a:r>
          <a:r>
            <a:rPr lang="sv-SE" sz="2000" b="1" kern="1200" dirty="0" err="1"/>
            <a:t>y’Imana</a:t>
          </a:r>
          <a:r>
            <a:rPr lang="sv-SE" sz="2000" b="1" kern="1200" dirty="0"/>
            <a:t> </a:t>
          </a:r>
          <a:r>
            <a:rPr lang="en" sz="2000" b="1" kern="1200" dirty="0"/>
            <a:t>(</a:t>
          </a:r>
          <a:r>
            <a:rPr lang="en" sz="2000" b="1" kern="1200" dirty="0" err="1"/>
            <a:t>Zaburi</a:t>
          </a:r>
          <a:r>
            <a:rPr lang="en" sz="2000" b="1" kern="1200" dirty="0"/>
            <a:t> </a:t>
          </a:r>
          <a:r>
            <a:rPr lang="en" sz="2000" b="1" kern="1200" dirty="0" err="1"/>
            <a:t>ya</a:t>
          </a:r>
          <a:r>
            <a:rPr lang="en" sz="2000" b="1" kern="1200" dirty="0"/>
            <a:t> 84:10)</a:t>
          </a:r>
          <a:endParaRPr lang="es-ES" sz="2000" kern="1200" dirty="0"/>
        </a:p>
      </dsp:txBody>
      <dsp:txXfrm>
        <a:off x="9812680" y="405267"/>
        <a:ext cx="1955310" cy="1955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F29DCB-8C0A-602E-8A4C-84B8976475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B704CBA-44CD-C483-9257-ACFD24BE47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BB7B99-A63A-F23A-9D8E-AEFE855B0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54C-58D9-4BF7-8014-84EA1728402A}" type="datetimeFigureOut">
              <a:rPr lang="es-ES" smtClean="0"/>
              <a:t>21/11/2025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1941EBE-4CA5-2F6A-EF2A-E713A783C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85DFC2-C9F5-84C0-1E2A-2C840ED21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1D33-B203-40A3-BEAE-A01565C6F6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0375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87895B-639D-65A8-992C-3BC106D41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652F44F-A719-51A6-D624-9F407C52FB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3ACB55F-34C5-A556-74A9-F175F1E32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54C-58D9-4BF7-8014-84EA1728402A}" type="datetimeFigureOut">
              <a:rPr lang="es-ES" smtClean="0"/>
              <a:t>21/11/2025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D45B39-38D2-8291-230E-B59260A15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CB4BAF4-BECF-E73D-C5C8-F277B4FE3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1D33-B203-40A3-BEAE-A01565C6F6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17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586EEE8-771F-FAAD-A9E6-1DE5C51B18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806F950-710F-6949-24A5-F2DE6F35D9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11208CE-A019-DCE6-D3AC-985CDD10C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54C-58D9-4BF7-8014-84EA1728402A}" type="datetimeFigureOut">
              <a:rPr lang="es-ES" smtClean="0"/>
              <a:t>21/11/2025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017D6D0-84BB-896B-4BE7-123EC9D3B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17A172E-D315-0255-AD1E-BD5B94F20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1D33-B203-40A3-BEAE-A01565C6F6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8948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21/11/2025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9381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21/11/2025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361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21/11/2025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9496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21/11/2025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8832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21/11/2025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8812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21/11/2025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1407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21/11/2025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377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21/11/2025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598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DC3652-3658-35BB-4163-C0B0634C3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EEE9CDF-518A-A581-3D1B-4F9D26977B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703CF7A-78DA-FD29-A93F-983C925FA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54C-58D9-4BF7-8014-84EA1728402A}" type="datetimeFigureOut">
              <a:rPr lang="es-ES" smtClean="0"/>
              <a:t>21/11/2025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B064E62-1380-2EE0-DD46-F295F95A4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20A32CA-39C4-CFA4-625E-CFA8291EA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1D33-B203-40A3-BEAE-A01565C6F6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29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21/11/2025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2275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21/11/2025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5041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21/11/2025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6956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6752A2-E086-7580-E577-E5F916FD3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042D25A-BA8A-FBC0-CEB2-41D97734BE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6F761E2-BE25-B408-7ECC-DB9682455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54C-58D9-4BF7-8014-84EA1728402A}" type="datetimeFigureOut">
              <a:rPr lang="es-ES" smtClean="0"/>
              <a:t>21/11/2025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499916C-A953-10B6-798F-1D62BDB9B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6453553-F184-FDA9-D084-CD124DD91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1D33-B203-40A3-BEAE-A01565C6F6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1596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5AFC36-518E-3C67-E440-D8102F3CD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478255E-C3E8-F419-2681-88BC8A1804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CA1DED3-3D16-34D0-A535-BC08D657D8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2A83F21-2CA0-29A7-D7C0-F3B96BEB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54C-58D9-4BF7-8014-84EA1728402A}" type="datetimeFigureOut">
              <a:rPr lang="es-ES" smtClean="0"/>
              <a:t>21/11/2025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C17D5EB-79C5-B2B0-B057-5B179A1A6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93537A7-A0BF-A855-6CBE-D1F033DFC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1D33-B203-40A3-BEAE-A01565C6F6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693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8CE614-BAB5-0C48-0324-C6D4F5210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8146BA7-484B-D5CD-FB91-77051CBCD7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7D06AEF-E498-811A-DB63-32AF9CE4A9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D3DEEE5-1383-EF55-D5E7-CD2A8552E2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F373FC8-C71F-A199-90BE-1FE8A50E26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3A66E33-BCDD-ACF4-8B12-BCBC276B6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54C-58D9-4BF7-8014-84EA1728402A}" type="datetimeFigureOut">
              <a:rPr lang="es-ES" smtClean="0"/>
              <a:t>21/11/2025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8DD50C5-56F1-F7D0-5349-F5B428E59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6B13DEC-9C85-023A-810C-E940D5338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1D33-B203-40A3-BEAE-A01565C6F6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9704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E1C766-CA5B-2DD5-C117-793403791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DA2AEE8-6DDC-433E-279B-F302FA914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54C-58D9-4BF7-8014-84EA1728402A}" type="datetimeFigureOut">
              <a:rPr lang="es-ES" smtClean="0"/>
              <a:t>21/11/2025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43F6333-D9AF-5D3A-4A8F-63AEAD319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0708CEA-066B-CC00-AE5E-02EDC02ED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1D33-B203-40A3-BEAE-A01565C6F6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3309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DA0A4F1-ECC6-3189-E0DD-13E422EA7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54C-58D9-4BF7-8014-84EA1728402A}" type="datetimeFigureOut">
              <a:rPr lang="es-ES" smtClean="0"/>
              <a:t>21/11/2025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F522BCF-80C9-1607-6C74-02BB7E7CD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50F5A19-B649-A332-08C3-0DC3D008D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1D33-B203-40A3-BEAE-A01565C6F6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1721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15A992-5139-6F1E-8F9D-2C750C473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08E3FD2-6545-E395-92CC-3FE980B504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FC07741-66A8-BC30-6EC1-C387B77E00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E68AAE0-853B-6EB0-6EDF-C5EB0F492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54C-58D9-4BF7-8014-84EA1728402A}" type="datetimeFigureOut">
              <a:rPr lang="es-ES" smtClean="0"/>
              <a:t>21/11/2025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A0A2C5-B43C-38E2-DB1B-A5E19B1F5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F2470A8-AACC-7067-3A75-957547E06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1D33-B203-40A3-BEAE-A01565C6F6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929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129508-934E-236A-1CA0-1556D67D1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CA1A55A-643F-B60A-9060-04B577903C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CBDD412-9ECE-7801-34CA-7E986DB7F4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7472605-C7B5-CFBC-3DEC-784B7D209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54C-58D9-4BF7-8014-84EA1728402A}" type="datetimeFigureOut">
              <a:rPr lang="es-ES" smtClean="0"/>
              <a:t>21/11/2025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DA7266C-C667-331E-F369-B4C028D31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5F6A2A2-C318-90EE-1F89-10E408A7F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1D33-B203-40A3-BEAE-A01565C6F6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4006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55E3F6B-B54F-488D-C7A7-6D2C5D051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604EC4C-D9FF-6E5B-5410-BA6E129802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280B33-2ABC-E1DF-2DE3-F80A36367F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60154C-58D9-4BF7-8014-84EA1728402A}" type="datetimeFigureOut">
              <a:rPr lang="es-ES" smtClean="0"/>
              <a:t>21/11/2025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DEA3ADF-AE0B-719B-A259-770A65C6E8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03ABCEF-1094-DD43-D6CF-FD0D70FFBC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8CC1D33-B203-40A3-BEAE-A01565C6F6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4678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21/11/2025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9971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15.png"/><Relationship Id="rId5" Type="http://schemas.openxmlformats.org/officeDocument/2006/relationships/image" Target="../media/image9.jpeg"/><Relationship Id="rId10" Type="http://schemas.openxmlformats.org/officeDocument/2006/relationships/image" Target="../media/image14.png"/><Relationship Id="rId4" Type="http://schemas.microsoft.com/office/2007/relationships/hdphoto" Target="../media/hdphoto2.wdp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2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0DD90F6-2C90-B1DD-78A1-71DECFCC77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262ABC4B-37D8-4218-BDD8-6DF6A00C0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Imagen 3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302160FA-5764-BDA2-0BDC-A98EB56D39E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7796" y="2761674"/>
            <a:ext cx="5798831" cy="3793068"/>
          </a:xfrm>
          <a:prstGeom prst="rect">
            <a:avLst/>
          </a:prstGeom>
          <a:ln w="38100" cap="sq">
            <a:solidFill>
              <a:srgbClr val="6886A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Imagen 2" descr="Imagen que contiene persona, exterior, montaña, hombre&#10;&#10;El contenido generado por IA puede ser incorrecto.">
            <a:extLst>
              <a:ext uri="{FF2B5EF4-FFF2-40B4-BE49-F238E27FC236}">
                <a16:creationId xmlns:a16="http://schemas.microsoft.com/office/drawing/2014/main" id="{15F56F9E-282D-5CD7-CAD0-B9C1593C44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95373" y="244205"/>
            <a:ext cx="5798831" cy="6310537"/>
          </a:xfrm>
          <a:prstGeom prst="rect">
            <a:avLst/>
          </a:prstGeom>
          <a:ln w="38100" cap="sq">
            <a:solidFill>
              <a:srgbClr val="81483D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74D46CA2-5464-8D1C-5063-EA6D6596A3EC}"/>
              </a:ext>
            </a:extLst>
          </p:cNvPr>
          <p:cNvSpPr txBox="1"/>
          <p:nvPr/>
        </p:nvSpPr>
        <p:spPr>
          <a:xfrm>
            <a:off x="197796" y="291831"/>
            <a:ext cx="5798831" cy="2241820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GB" sz="4800" b="1" spc="-150" dirty="0">
                <a:ln/>
                <a:solidFill>
                  <a:schemeClr val="accent3"/>
                </a:solidFill>
              </a:rPr>
              <a:t>INTWARI ZO KWIZERA</a:t>
            </a:r>
            <a:r>
              <a:rPr lang="en" sz="4800" b="1" spc="-150" dirty="0">
                <a:ln/>
                <a:solidFill>
                  <a:schemeClr val="accent3"/>
                </a:solidFill>
              </a:rPr>
              <a:t>: </a:t>
            </a:r>
            <a:br>
              <a:rPr lang="es-ES" sz="4800" b="1" spc="-150" dirty="0">
                <a:ln/>
                <a:solidFill>
                  <a:schemeClr val="accent3"/>
                </a:solidFill>
              </a:rPr>
            </a:br>
            <a:r>
              <a:rPr lang="en-GB" sz="4800" b="1" spc="-150" dirty="0">
                <a:ln/>
                <a:solidFill>
                  <a:schemeClr val="accent3"/>
                </a:solidFill>
              </a:rPr>
              <a:t>YOSUWA NA KALEBU</a:t>
            </a:r>
            <a:endParaRPr lang="en" sz="4800" b="1" spc="-150" dirty="0">
              <a:ln/>
              <a:solidFill>
                <a:schemeClr val="accent3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D25A50C-4482-A76D-CAF8-9381368D5407}"/>
              </a:ext>
            </a:extLst>
          </p:cNvPr>
          <p:cNvSpPr txBox="1"/>
          <p:nvPr/>
        </p:nvSpPr>
        <p:spPr>
          <a:xfrm>
            <a:off x="0" y="6541857"/>
            <a:ext cx="121889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7E6000"/>
                </a:solidFill>
              </a:rPr>
              <a:t>I</a:t>
            </a:r>
            <a:r>
              <a:rPr lang="en" sz="1600" b="1" dirty="0" err="1">
                <a:solidFill>
                  <a:srgbClr val="7E6000"/>
                </a:solidFill>
              </a:rPr>
              <a:t>cyigisho</a:t>
            </a:r>
            <a:r>
              <a:rPr lang="en" sz="1600" b="1" dirty="0">
                <a:solidFill>
                  <a:srgbClr val="7E6000"/>
                </a:solidFill>
              </a:rPr>
              <a:t> </a:t>
            </a:r>
            <a:r>
              <a:rPr lang="en" sz="1600" b="1" dirty="0" err="1">
                <a:solidFill>
                  <a:srgbClr val="7E6000"/>
                </a:solidFill>
              </a:rPr>
              <a:t>cya</a:t>
            </a:r>
            <a:r>
              <a:rPr lang="en" sz="1600" b="1" dirty="0">
                <a:solidFill>
                  <a:srgbClr val="7E6000"/>
                </a:solidFill>
              </a:rPr>
              <a:t> 8 </a:t>
            </a:r>
            <a:r>
              <a:rPr lang="en" sz="1600" b="1" dirty="0" err="1">
                <a:solidFill>
                  <a:srgbClr val="7E6000"/>
                </a:solidFill>
              </a:rPr>
              <a:t>cyo</a:t>
            </a:r>
            <a:r>
              <a:rPr lang="en" sz="1600" b="1" dirty="0">
                <a:solidFill>
                  <a:srgbClr val="7E6000"/>
                </a:solidFill>
              </a:rPr>
              <a:t> </a:t>
            </a:r>
            <a:r>
              <a:rPr lang="en" sz="1600" b="1" dirty="0" err="1">
                <a:solidFill>
                  <a:srgbClr val="7E6000"/>
                </a:solidFill>
              </a:rPr>
              <a:t>ku</a:t>
            </a:r>
            <a:r>
              <a:rPr lang="en" sz="1600" b="1" dirty="0">
                <a:solidFill>
                  <a:srgbClr val="7E6000"/>
                </a:solidFill>
              </a:rPr>
              <a:t> </a:t>
            </a:r>
            <a:r>
              <a:rPr lang="en" sz="1600" b="1" dirty="0" err="1">
                <a:solidFill>
                  <a:srgbClr val="7E6000"/>
                </a:solidFill>
              </a:rPr>
              <a:t>wa</a:t>
            </a:r>
            <a:r>
              <a:rPr lang="en" sz="1600" b="1" dirty="0">
                <a:solidFill>
                  <a:srgbClr val="7E6000"/>
                </a:solidFill>
              </a:rPr>
              <a:t> 22 </a:t>
            </a:r>
            <a:r>
              <a:rPr lang="en" sz="1600" b="1" dirty="0" err="1">
                <a:solidFill>
                  <a:srgbClr val="7E6000"/>
                </a:solidFill>
              </a:rPr>
              <a:t>Ugushyingo</a:t>
            </a:r>
            <a:r>
              <a:rPr lang="en" sz="1600" b="1" dirty="0">
                <a:solidFill>
                  <a:srgbClr val="7E6000"/>
                </a:solidFill>
              </a:rPr>
              <a:t> 2025</a:t>
            </a:r>
          </a:p>
        </p:txBody>
      </p:sp>
    </p:spTree>
    <p:extLst>
      <p:ext uri="{BB962C8B-B14F-4D97-AF65-F5344CB8AC3E}">
        <p14:creationId xmlns:p14="http://schemas.microsoft.com/office/powerpoint/2010/main" val="832611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3E10678-4ACE-79DC-E203-D821C1C3F5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E42F93B6-BFFC-7BC4-4056-1F15FDC8446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44379" y="3785422"/>
            <a:ext cx="12464715" cy="2017255"/>
          </a:xfrm>
          <a:prstGeom prst="rect">
            <a:avLst/>
          </a:prstGeom>
          <a:solidFill>
            <a:srgbClr val="F3E86C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Imagen 1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EFAD08D6-53DE-0330-18F2-2BBF328FB2B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2336" y="0"/>
            <a:ext cx="6858000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6D9FF23-86E8-F4C9-2898-1EEE2607A7BA}"/>
              </a:ext>
            </a:extLst>
          </p:cNvPr>
          <p:cNvSpPr txBox="1"/>
          <p:nvPr/>
        </p:nvSpPr>
        <p:spPr>
          <a:xfrm>
            <a:off x="0" y="4009219"/>
            <a:ext cx="5545393" cy="1692771"/>
          </a:xfrm>
          <a:prstGeom prst="rect">
            <a:avLst/>
          </a:prstGeom>
          <a:noFill/>
          <a:scene3d>
            <a:camera prst="orthographicFront"/>
            <a:lightRig rig="morning" dir="t"/>
          </a:scene3d>
        </p:spPr>
        <p:txBody>
          <a:bodyPr wrap="square">
            <a:spAutoFit/>
            <a:scene3d>
              <a:camera prst="orthographicFront"/>
              <a:lightRig rig="morning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GB" sz="5200" b="1" spc="-460" dirty="0">
                <a:ln/>
                <a:solidFill>
                  <a:srgbClr val="9A37C9"/>
                </a:solidFill>
              </a:rPr>
              <a:t>UBURYO BWO KUBONA UKWIZERA</a:t>
            </a:r>
            <a:endParaRPr lang="en" sz="5200" b="1" spc="-460" dirty="0">
              <a:ln/>
              <a:solidFill>
                <a:srgbClr val="9A37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307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ADC341E-F529-936A-71E0-7E232C712598}"/>
              </a:ext>
            </a:extLst>
          </p:cNvPr>
          <p:cNvSpPr txBox="1"/>
          <p:nvPr/>
        </p:nvSpPr>
        <p:spPr>
          <a:xfrm>
            <a:off x="209548" y="45485"/>
            <a:ext cx="1177290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b="1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defRPr>
            </a:lvl1pPr>
          </a:lstStyle>
          <a:p>
            <a:r>
              <a:rPr lang="en" sz="2000" spc="-70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sz="2000" spc="-70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Nuko</a:t>
            </a:r>
            <a:r>
              <a:rPr lang="en-US" sz="2000" spc="-70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spc="-70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natwe</a:t>
            </a:r>
            <a:r>
              <a:rPr lang="en-US" sz="2000" spc="-70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spc="-70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ubwo</a:t>
            </a:r>
            <a:r>
              <a:rPr lang="en-US" sz="2000" spc="-70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spc="-70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tugoswe</a:t>
            </a:r>
            <a:r>
              <a:rPr lang="en-US" sz="2000" spc="-70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spc="-70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n’igicucu</a:t>
            </a:r>
            <a:r>
              <a:rPr lang="en-US" sz="2000" spc="-70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spc="-70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cy’abahamya</a:t>
            </a:r>
            <a:r>
              <a:rPr lang="en-US" sz="2000" spc="-70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spc="-70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bangana</a:t>
            </a:r>
            <a:r>
              <a:rPr lang="en-US" sz="2000" spc="-70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spc="-70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batyo</a:t>
            </a:r>
            <a:r>
              <a:rPr lang="en-US" sz="2000" spc="-70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spc="-70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twiyambure</a:t>
            </a:r>
            <a:r>
              <a:rPr lang="en-US" sz="2000" spc="-70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spc="-70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ibituremerera</a:t>
            </a:r>
            <a:r>
              <a:rPr lang="en-US" sz="2000" spc="-70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spc="-70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byose</a:t>
            </a:r>
            <a:r>
              <a:rPr lang="en-US" sz="2000" spc="-70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spc="-70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n’icyaha</a:t>
            </a:r>
            <a:r>
              <a:rPr lang="en-US" sz="2000" spc="-70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spc="-70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kibasha</a:t>
            </a:r>
            <a:r>
              <a:rPr lang="en-US" sz="2000" spc="-70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spc="-70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kutwizingiraho</a:t>
            </a:r>
            <a:r>
              <a:rPr lang="en-US" sz="2000" spc="-70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spc="-70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vuba</a:t>
            </a:r>
            <a:r>
              <a:rPr lang="en-US" sz="2000" spc="-70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spc="-70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dusiganirwe</a:t>
            </a:r>
            <a:r>
              <a:rPr lang="en-US" sz="2000" spc="-70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spc="-70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aho</a:t>
            </a:r>
            <a:r>
              <a:rPr lang="en-US" sz="2000" spc="-70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spc="-70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dutegekwa</a:t>
            </a:r>
            <a:r>
              <a:rPr lang="en-US" sz="2000" spc="-70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spc="-70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twihanganye</a:t>
            </a:r>
            <a:r>
              <a:rPr lang="en-US" sz="2000" spc="-70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spc="-70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dutumbira</a:t>
            </a:r>
            <a:r>
              <a:rPr lang="en-US" sz="2000" spc="-70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Yesu </a:t>
            </a:r>
            <a:r>
              <a:rPr lang="en-US" sz="2000" spc="-70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wenyine</a:t>
            </a:r>
            <a:r>
              <a:rPr lang="en-US" sz="2000" spc="-70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spc="-70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ari</a:t>
            </a:r>
            <a:r>
              <a:rPr lang="en-US" sz="2000" spc="-70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we Banze </a:t>
            </a:r>
            <a:r>
              <a:rPr lang="en-US" sz="2000" spc="-70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ryo</a:t>
            </a:r>
            <a:r>
              <a:rPr lang="en-US" sz="2000" spc="-70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spc="-70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kwizera</a:t>
            </a:r>
            <a:r>
              <a:rPr lang="en-US" sz="2000" spc="-70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spc="-70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kandi</a:t>
            </a:r>
            <a:r>
              <a:rPr lang="en-US" sz="2000" spc="-70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spc="-70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ari</a:t>
            </a:r>
            <a:r>
              <a:rPr lang="en-US" sz="2000" spc="-70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we </a:t>
            </a:r>
            <a:r>
              <a:rPr lang="en-US" sz="2000" spc="-70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ugusohoza</a:t>
            </a:r>
            <a:r>
              <a:rPr lang="en-US" sz="2000" spc="-70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spc="-70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rwose</a:t>
            </a:r>
            <a:r>
              <a:rPr lang="en-US" sz="2000" spc="-70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spc="-70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yihanganiye</a:t>
            </a:r>
            <a:r>
              <a:rPr lang="en-US" sz="2000" spc="-70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spc="-70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umusaraba</a:t>
            </a:r>
            <a:r>
              <a:rPr lang="en-US" sz="2000" spc="-70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spc="-70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</a:t>
            </a:r>
            <a:r>
              <a:rPr lang="en-US" sz="2000" spc="-70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spc="-70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bw’ibyishimo</a:t>
            </a:r>
            <a:r>
              <a:rPr lang="en-US" sz="2000" spc="-70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spc="-70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byamushyizwe</a:t>
            </a:r>
            <a:r>
              <a:rPr lang="en-US" sz="2000" spc="-70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spc="-70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imbere</a:t>
            </a:r>
            <a:r>
              <a:rPr lang="en-US" sz="2000" spc="-70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spc="-70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ntiyita</a:t>
            </a:r>
            <a:r>
              <a:rPr lang="en-US" sz="2000" spc="-70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spc="-70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</a:t>
            </a:r>
            <a:r>
              <a:rPr lang="en-US" sz="2000" spc="-70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spc="-70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isoni</a:t>
            </a:r>
            <a:r>
              <a:rPr lang="en-US" sz="2000" spc="-70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spc="-70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zawo</a:t>
            </a:r>
            <a:r>
              <a:rPr lang="en-US" sz="2000" spc="-70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spc="-70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yicara</a:t>
            </a:r>
            <a:r>
              <a:rPr lang="en-US" sz="2000" spc="-70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spc="-70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iburyo</a:t>
            </a:r>
            <a:r>
              <a:rPr lang="en-US" sz="2000" spc="-70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spc="-70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bw’intebe</a:t>
            </a:r>
            <a:r>
              <a:rPr lang="en-US" sz="2000" spc="-70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spc="-70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y’Imana</a:t>
            </a:r>
            <a:r>
              <a:rPr lang="en" sz="2000" spc="-70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 </a:t>
            </a:r>
            <a:r>
              <a:rPr lang="en" sz="1600" spc="-70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" sz="1600" spc="-70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Abaheburayo</a:t>
            </a:r>
            <a:r>
              <a:rPr lang="en" sz="1600" spc="-70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12:1—2)</a:t>
            </a:r>
            <a:endParaRPr lang="es-ES" sz="2000" spc="-70" dirty="0">
              <a:solidFill>
                <a:schemeClr val="bg2">
                  <a:lumMod val="60000"/>
                  <a:lumOff val="40000"/>
                </a:schemeClr>
              </a:solidFill>
              <a:effectLst>
                <a:glow rad="101600">
                  <a:srgbClr val="392B8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79C78E0-C3AD-6C15-92D0-F3386A0CD5EE}"/>
              </a:ext>
            </a:extLst>
          </p:cNvPr>
          <p:cNvSpPr txBox="1"/>
          <p:nvPr/>
        </p:nvSpPr>
        <p:spPr>
          <a:xfrm>
            <a:off x="209548" y="1609725"/>
            <a:ext cx="94356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Imyitwarire</a:t>
            </a:r>
            <a:r>
              <a:rPr lang="en-GB" sz="2000" b="1" dirty="0"/>
              <a:t> </a:t>
            </a:r>
            <a:r>
              <a:rPr lang="en-GB" sz="2000" b="1" dirty="0" err="1"/>
              <a:t>yacu</a:t>
            </a:r>
            <a:r>
              <a:rPr lang="en-GB" sz="2000" b="1" dirty="0"/>
              <a:t> </a:t>
            </a:r>
            <a:r>
              <a:rPr lang="en-GB" sz="2000" b="1" dirty="0" err="1"/>
              <a:t>ikunda</a:t>
            </a:r>
            <a:r>
              <a:rPr lang="en-GB" sz="2000" b="1" dirty="0"/>
              <a:t> </a:t>
            </a:r>
            <a:r>
              <a:rPr lang="en-GB" sz="2000" b="1" dirty="0" err="1"/>
              <a:t>gukurikiza</a:t>
            </a:r>
            <a:r>
              <a:rPr lang="en-GB" sz="2000" b="1" dirty="0"/>
              <a:t> </a:t>
            </a:r>
            <a:r>
              <a:rPr lang="en-GB" sz="2000" b="1" dirty="0" err="1"/>
              <a:t>ibyo</a:t>
            </a:r>
            <a:r>
              <a:rPr lang="en-GB" sz="2000" b="1" dirty="0"/>
              <a:t> </a:t>
            </a:r>
            <a:r>
              <a:rPr lang="en-GB" sz="2000" b="1" dirty="0" err="1"/>
              <a:t>tureba</a:t>
            </a:r>
            <a:r>
              <a:rPr lang="en-GB" sz="2000" b="1" dirty="0"/>
              <a:t>. Hari </a:t>
            </a:r>
            <a:r>
              <a:rPr lang="en-GB" sz="2000" b="1" dirty="0" err="1"/>
              <a:t>n’ibyo</a:t>
            </a:r>
            <a:r>
              <a:rPr lang="en-GB" sz="2000" b="1" dirty="0"/>
              <a:t> </a:t>
            </a:r>
            <a:r>
              <a:rPr lang="en-GB" sz="2000" b="1" dirty="0" err="1"/>
              <a:t>bita</a:t>
            </a:r>
            <a:r>
              <a:rPr lang="en-GB" sz="2000" b="1" dirty="0"/>
              <a:t> “</a:t>
            </a:r>
            <a:r>
              <a:rPr lang="en-GB" sz="2000" b="1" dirty="0" err="1"/>
              <a:t>imitsi-ndorerwamo</a:t>
            </a:r>
            <a:r>
              <a:rPr lang="en-GB" sz="2000" b="1" dirty="0"/>
              <a:t>” </a:t>
            </a:r>
            <a:r>
              <a:rPr lang="en-GB" sz="2000" b="1" dirty="0" err="1"/>
              <a:t>yijimisha</a:t>
            </a:r>
            <a:r>
              <a:rPr lang="en-GB" sz="2000" b="1" dirty="0"/>
              <a:t> </a:t>
            </a:r>
            <a:r>
              <a:rPr lang="en-GB" sz="2000" b="1" dirty="0" err="1"/>
              <a:t>itandukaniro</a:t>
            </a:r>
            <a:r>
              <a:rPr lang="en-GB" sz="2000" b="1" dirty="0"/>
              <a:t> </a:t>
            </a:r>
            <a:r>
              <a:rPr lang="en-GB" sz="2000" b="1" dirty="0" err="1"/>
              <a:t>riri</a:t>
            </a:r>
            <a:r>
              <a:rPr lang="en-GB" sz="2000" b="1" dirty="0"/>
              <a:t> </a:t>
            </a:r>
            <a:r>
              <a:rPr lang="en-GB" sz="2000" b="1" dirty="0" err="1"/>
              <a:t>hagati</a:t>
            </a:r>
            <a:r>
              <a:rPr lang="en-GB" sz="2000" b="1" dirty="0"/>
              <a:t> </a:t>
            </a:r>
            <a:r>
              <a:rPr lang="en-GB" sz="2000" b="1" dirty="0" err="1"/>
              <a:t>yo</a:t>
            </a:r>
            <a:r>
              <a:rPr lang="en-GB" sz="2000" b="1" dirty="0"/>
              <a:t> </a:t>
            </a:r>
            <a:r>
              <a:rPr lang="en-GB" sz="2000" b="1" dirty="0" err="1"/>
              <a:t>kureba</a:t>
            </a:r>
            <a:r>
              <a:rPr lang="en-GB" sz="2000" b="1" dirty="0"/>
              <a:t> </a:t>
            </a:r>
            <a:r>
              <a:rPr lang="en-GB" sz="2000" b="1" dirty="0" err="1"/>
              <a:t>ikintu</a:t>
            </a:r>
            <a:r>
              <a:rPr lang="en-GB" sz="2000" b="1" dirty="0"/>
              <a:t> no </a:t>
            </a:r>
            <a:r>
              <a:rPr lang="en-GB" sz="2000" b="1" dirty="0" err="1"/>
              <a:t>kugikora</a:t>
            </a:r>
            <a:r>
              <a:rPr lang="en" sz="2000" b="1" dirty="0"/>
              <a:t>.</a:t>
            </a:r>
          </a:p>
        </p:txBody>
      </p:sp>
      <p:pic>
        <p:nvPicPr>
          <p:cNvPr id="5" name="Imagen 4" descr="Imagen que contiene mujer&#10;&#10;El contenido generado por IA puede ser incorrecto.">
            <a:extLst>
              <a:ext uri="{FF2B5EF4-FFF2-40B4-BE49-F238E27FC236}">
                <a16:creationId xmlns:a16="http://schemas.microsoft.com/office/drawing/2014/main" id="{E47BB087-C017-8A7E-5787-84435509CBB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410285" y="1708048"/>
            <a:ext cx="2505797" cy="1629504"/>
          </a:xfrm>
          <a:prstGeom prst="ellipse">
            <a:avLst/>
          </a:prstGeom>
          <a:ln w="63500" cap="rnd">
            <a:solidFill>
              <a:srgbClr val="7030A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Imagen 6" descr="Un par de personas de pie&#10;&#10;El contenido generado por IA puede ser incorrecto.">
            <a:extLst>
              <a:ext uri="{FF2B5EF4-FFF2-40B4-BE49-F238E27FC236}">
                <a16:creationId xmlns:a16="http://schemas.microsoft.com/office/drawing/2014/main" id="{8648A1FF-4635-F28D-0621-AD2CF40FF8A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00"/>
          <a:stretch>
            <a:fillRect/>
          </a:stretch>
        </p:blipFill>
        <p:spPr>
          <a:xfrm>
            <a:off x="114300" y="3390900"/>
            <a:ext cx="3888834" cy="3317111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D57124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8" descr="Imagen que contiene persona, hombre, edificio, ventana&#10;&#10;El contenido generado por IA puede ser incorrecto.">
            <a:extLst>
              <a:ext uri="{FF2B5EF4-FFF2-40B4-BE49-F238E27FC236}">
                <a16:creationId xmlns:a16="http://schemas.microsoft.com/office/drawing/2014/main" id="{D65788F3-3223-6E79-45B6-1A02B504B86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3977" y="4402932"/>
            <a:ext cx="1914674" cy="2362200"/>
          </a:xfrm>
          <a:prstGeom prst="round2DiagRect">
            <a:avLst>
              <a:gd name="adj1" fmla="val 0"/>
              <a:gd name="adj2" fmla="val 15406"/>
            </a:avLst>
          </a:prstGeom>
          <a:ln w="38100" cap="sq">
            <a:solidFill>
              <a:schemeClr val="accent1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AAD026DF-5C8A-A732-89A0-D5C1338609B5}"/>
              </a:ext>
            </a:extLst>
          </p:cNvPr>
          <p:cNvSpPr txBox="1"/>
          <p:nvPr/>
        </p:nvSpPr>
        <p:spPr>
          <a:xfrm>
            <a:off x="4133850" y="3333750"/>
            <a:ext cx="758629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Mu </a:t>
            </a:r>
            <a:r>
              <a:rPr lang="en-GB" sz="2000" b="1" dirty="0" err="1"/>
              <a:t>kwiga</a:t>
            </a:r>
            <a:r>
              <a:rPr lang="en-GB" sz="2000" b="1" dirty="0"/>
              <a:t> </a:t>
            </a:r>
            <a:r>
              <a:rPr lang="en-GB" sz="2000" b="1" dirty="0" err="1"/>
              <a:t>imibereho</a:t>
            </a:r>
            <a:r>
              <a:rPr lang="en-GB" sz="2000" b="1" dirty="0"/>
              <a:t> </a:t>
            </a:r>
            <a:r>
              <a:rPr lang="en-GB" sz="2000" b="1" dirty="0" err="1"/>
              <a:t>y’abantu</a:t>
            </a:r>
            <a:r>
              <a:rPr lang="en-GB" sz="2000" b="1" dirty="0"/>
              <a:t> </a:t>
            </a:r>
            <a:r>
              <a:rPr lang="en-GB" sz="2000" b="1" dirty="0" err="1"/>
              <a:t>bafite</a:t>
            </a:r>
            <a:r>
              <a:rPr lang="en-GB" sz="2000" b="1" dirty="0"/>
              <a:t> </a:t>
            </a:r>
            <a:r>
              <a:rPr lang="en-GB" sz="2000" b="1" dirty="0" err="1"/>
              <a:t>ukwizera</a:t>
            </a:r>
            <a:r>
              <a:rPr lang="en-GB" sz="2000" b="1" dirty="0"/>
              <a:t> </a:t>
            </a:r>
            <a:r>
              <a:rPr lang="en-GB" sz="2000" b="1" dirty="0" err="1"/>
              <a:t>nka</a:t>
            </a:r>
            <a:r>
              <a:rPr lang="en-GB" sz="2000" b="1" dirty="0"/>
              <a:t> </a:t>
            </a:r>
            <a:r>
              <a:rPr lang="en-GB" sz="2000" b="1" dirty="0" err="1"/>
              <a:t>Kalebu</a:t>
            </a:r>
            <a:r>
              <a:rPr lang="en-GB" sz="2000" b="1" dirty="0"/>
              <a:t> </a:t>
            </a:r>
            <a:r>
              <a:rPr lang="en-GB" sz="2000" b="1" dirty="0" err="1"/>
              <a:t>na</a:t>
            </a:r>
            <a:r>
              <a:rPr lang="en-GB" sz="2000" b="1" dirty="0"/>
              <a:t> </a:t>
            </a:r>
            <a:r>
              <a:rPr lang="en-GB" sz="2000" b="1" dirty="0" err="1"/>
              <a:t>Yosuwa</a:t>
            </a:r>
            <a:r>
              <a:rPr lang="en-GB" sz="2000" b="1" dirty="0"/>
              <a:t>, </a:t>
            </a:r>
            <a:r>
              <a:rPr lang="en-GB" sz="2000" b="1" dirty="0" err="1"/>
              <a:t>twiga</a:t>
            </a:r>
            <a:r>
              <a:rPr lang="en-GB" sz="2000" b="1" dirty="0"/>
              <a:t> </a:t>
            </a:r>
            <a:r>
              <a:rPr lang="en-GB" sz="2000" b="1" dirty="0" err="1"/>
              <a:t>kwiringira</a:t>
            </a:r>
            <a:r>
              <a:rPr lang="en-GB" sz="2000" b="1" dirty="0"/>
              <a:t> Imana </a:t>
            </a:r>
            <a:r>
              <a:rPr lang="en-GB" sz="2000" b="1" dirty="0" err="1"/>
              <a:t>nk’uko</a:t>
            </a:r>
            <a:r>
              <a:rPr lang="en-GB" sz="2000" b="1" dirty="0"/>
              <a:t> </a:t>
            </a:r>
            <a:r>
              <a:rPr lang="en-GB" sz="2000" b="1" dirty="0" err="1"/>
              <a:t>babigenje</a:t>
            </a:r>
            <a:r>
              <a:rPr lang="en-GB" sz="2000" b="1" dirty="0"/>
              <a:t>, </a:t>
            </a:r>
            <a:r>
              <a:rPr lang="en-GB" sz="2000" b="1" dirty="0" err="1"/>
              <a:t>kwicisha</a:t>
            </a:r>
            <a:r>
              <a:rPr lang="en-GB" sz="2000" b="1" dirty="0"/>
              <a:t> </a:t>
            </a:r>
            <a:r>
              <a:rPr lang="en-GB" sz="2000" b="1" dirty="0" err="1"/>
              <a:t>bugufi</a:t>
            </a:r>
            <a:r>
              <a:rPr lang="en-GB" sz="2000" b="1" dirty="0"/>
              <a:t> </a:t>
            </a:r>
            <a:r>
              <a:rPr lang="en-GB" sz="2000" b="1" dirty="0" err="1"/>
              <a:t>nk’uko</a:t>
            </a:r>
            <a:r>
              <a:rPr lang="en-GB" sz="2000" b="1" dirty="0"/>
              <a:t> </a:t>
            </a:r>
            <a:r>
              <a:rPr lang="en-GB" sz="2000" b="1" dirty="0" err="1"/>
              <a:t>bari</a:t>
            </a:r>
            <a:r>
              <a:rPr lang="en-GB" sz="2000" b="1" dirty="0"/>
              <a:t> </a:t>
            </a:r>
            <a:r>
              <a:rPr lang="en-GB" sz="2000" b="1" dirty="0" err="1"/>
              <a:t>bateye</a:t>
            </a:r>
            <a:r>
              <a:rPr lang="en-GB" sz="2000" b="1" dirty="0"/>
              <a:t>, no </a:t>
            </a:r>
            <a:r>
              <a:rPr lang="en-GB" sz="2000" b="1" dirty="0" err="1"/>
              <a:t>guhamya</a:t>
            </a:r>
            <a:r>
              <a:rPr lang="en-GB" sz="2000" b="1" dirty="0"/>
              <a:t> </a:t>
            </a:r>
            <a:r>
              <a:rPr lang="en-GB" sz="2000" b="1" dirty="0" err="1"/>
              <a:t>ukuri</a:t>
            </a:r>
            <a:r>
              <a:rPr lang="en-GB" sz="2000" b="1" dirty="0"/>
              <a:t> </a:t>
            </a:r>
            <a:r>
              <a:rPr lang="en-GB" sz="2000" b="1" dirty="0" err="1"/>
              <a:t>dushize</a:t>
            </a:r>
            <a:r>
              <a:rPr lang="en-GB" sz="2000" b="1" dirty="0"/>
              <a:t> </a:t>
            </a:r>
            <a:r>
              <a:rPr lang="en-GB" sz="2000" b="1" dirty="0" err="1"/>
              <a:t>amanga</a:t>
            </a:r>
            <a:r>
              <a:rPr lang="en-GB" sz="2000" b="1" dirty="0"/>
              <a:t> </a:t>
            </a:r>
            <a:r>
              <a:rPr lang="en-GB" sz="2000" b="1" dirty="0" err="1"/>
              <a:t>nk’uko</a:t>
            </a:r>
            <a:r>
              <a:rPr lang="en-GB" sz="2000" b="1" dirty="0"/>
              <a:t> </a:t>
            </a:r>
            <a:r>
              <a:rPr lang="en-GB" sz="2000" b="1" dirty="0" err="1"/>
              <a:t>babigenje</a:t>
            </a:r>
            <a:r>
              <a:rPr lang="en" sz="2000" b="1" dirty="0"/>
              <a:t>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BDA50DF-3F0D-D2C6-2573-CD270A4E0D3D}"/>
              </a:ext>
            </a:extLst>
          </p:cNvPr>
          <p:cNvSpPr txBox="1"/>
          <p:nvPr/>
        </p:nvSpPr>
        <p:spPr>
          <a:xfrm>
            <a:off x="4133850" y="4814798"/>
            <a:ext cx="601012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30" dirty="0"/>
              <a:t>Ariko se </a:t>
            </a:r>
            <a:r>
              <a:rPr lang="en-GB" sz="2000" b="1" spc="-30" dirty="0" err="1"/>
              <a:t>twahinduka</a:t>
            </a:r>
            <a:r>
              <a:rPr lang="en-GB" sz="2000" b="1" spc="-30" dirty="0"/>
              <a:t> </a:t>
            </a:r>
            <a:r>
              <a:rPr lang="en-GB" sz="2000" b="1" spc="-30" dirty="0" err="1"/>
              <a:t>dute</a:t>
            </a:r>
            <a:r>
              <a:rPr lang="en-GB" sz="2000" b="1" spc="-30" dirty="0"/>
              <a:t>? </a:t>
            </a:r>
            <a:r>
              <a:rPr lang="en-GB" sz="2000" b="1" spc="-30" dirty="0" err="1"/>
              <a:t>Bibiliya</a:t>
            </a:r>
            <a:r>
              <a:rPr lang="en-GB" sz="2000" b="1" spc="-30" dirty="0"/>
              <a:t> </a:t>
            </a:r>
            <a:r>
              <a:rPr lang="en-GB" sz="2000" b="1" spc="-30" dirty="0" err="1"/>
              <a:t>irabisobanura</a:t>
            </a:r>
            <a:r>
              <a:rPr lang="en-GB" sz="2000" b="1" spc="-30" dirty="0"/>
              <a:t> </a:t>
            </a:r>
            <a:r>
              <a:rPr lang="en-GB" sz="2000" b="1" spc="-30" dirty="0" err="1"/>
              <a:t>neza</a:t>
            </a:r>
            <a:r>
              <a:rPr lang="en-GB" sz="2000" b="1" spc="-30" dirty="0"/>
              <a:t>: </a:t>
            </a:r>
            <a:r>
              <a:rPr lang="en-GB" sz="2000" b="1" spc="-30" dirty="0" err="1"/>
              <a:t>twemerera</a:t>
            </a:r>
            <a:r>
              <a:rPr lang="en-GB" sz="2000" b="1" spc="-30" dirty="0"/>
              <a:t> </a:t>
            </a:r>
            <a:r>
              <a:rPr lang="en-GB" sz="2000" b="1" spc="-30" dirty="0" err="1"/>
              <a:t>Umwuka</a:t>
            </a:r>
            <a:r>
              <a:rPr lang="en-GB" sz="2000" b="1" spc="-30" dirty="0"/>
              <a:t> Wera </a:t>
            </a:r>
            <a:r>
              <a:rPr lang="en-GB" sz="2000" b="1" spc="-30" dirty="0" err="1"/>
              <a:t>gukorera</a:t>
            </a:r>
            <a:r>
              <a:rPr lang="en-GB" sz="2000" b="1" spc="-30" dirty="0"/>
              <a:t> muri </a:t>
            </a:r>
            <a:r>
              <a:rPr lang="en-GB" sz="2000" b="1" spc="-30" dirty="0" err="1"/>
              <a:t>twe</a:t>
            </a:r>
            <a:r>
              <a:rPr lang="en-GB" sz="2000" b="1" spc="-30" dirty="0"/>
              <a:t> (2 </a:t>
            </a:r>
            <a:r>
              <a:rPr lang="en-GB" sz="2000" b="1" spc="-30" dirty="0" err="1"/>
              <a:t>Abakorinto</a:t>
            </a:r>
            <a:r>
              <a:rPr lang="en-GB" sz="2000" b="1" spc="-30" dirty="0"/>
              <a:t> 3:18). </a:t>
            </a:r>
            <a:r>
              <a:rPr lang="en-GB" sz="2000" b="1" spc="-30" dirty="0" err="1"/>
              <a:t>Uyu</a:t>
            </a:r>
            <a:r>
              <a:rPr lang="en-GB" sz="2000" b="1" spc="-30" dirty="0"/>
              <a:t> </a:t>
            </a:r>
            <a:r>
              <a:rPr lang="en-GB" sz="2000" b="1" spc="-30" dirty="0" err="1"/>
              <a:t>ni</a:t>
            </a:r>
            <a:r>
              <a:rPr lang="en-GB" sz="2000" b="1" spc="-30" dirty="0"/>
              <a:t> </a:t>
            </a:r>
            <a:r>
              <a:rPr lang="en-GB" sz="2000" b="1" spc="-30" dirty="0" err="1"/>
              <a:t>umurimo-ngiro</a:t>
            </a:r>
            <a:r>
              <a:rPr lang="en-GB" sz="2000" b="1" spc="-30" dirty="0"/>
              <a:t>. </a:t>
            </a:r>
            <a:r>
              <a:rPr lang="en-GB" sz="2000" b="1" spc="-30" dirty="0" err="1"/>
              <a:t>Tugomba</a:t>
            </a:r>
            <a:r>
              <a:rPr lang="en-GB" sz="2000" b="1" spc="-30" dirty="0"/>
              <a:t> </a:t>
            </a:r>
            <a:r>
              <a:rPr lang="en-GB" sz="2000" b="1" spc="-30" dirty="0" err="1"/>
              <a:t>guhitamo</a:t>
            </a:r>
            <a:r>
              <a:rPr lang="en-GB" sz="2000" b="1" spc="-30" dirty="0"/>
              <a:t> </a:t>
            </a:r>
            <a:r>
              <a:rPr lang="en-GB" sz="2000" b="1" spc="-30" dirty="0" err="1"/>
              <a:t>guhinduka</a:t>
            </a:r>
            <a:r>
              <a:rPr lang="en-GB" sz="2000" b="1" spc="-30" dirty="0"/>
              <a:t>, </a:t>
            </a:r>
            <a:r>
              <a:rPr lang="en-GB" sz="2000" b="1" spc="-30" dirty="0" err="1"/>
              <a:t>kandi</a:t>
            </a:r>
            <a:r>
              <a:rPr lang="en-GB" sz="2000" b="1" spc="-30" dirty="0"/>
              <a:t> </a:t>
            </a:r>
            <a:r>
              <a:rPr lang="en-GB" sz="2000" b="1" spc="-30" dirty="0" err="1"/>
              <a:t>nka</a:t>
            </a:r>
            <a:r>
              <a:rPr lang="en-GB" sz="2000" b="1" spc="-30" dirty="0"/>
              <a:t> </a:t>
            </a:r>
            <a:r>
              <a:rPr lang="en-GB" sz="2000" b="1" spc="-30" dirty="0" err="1"/>
              <a:t>Kalebu</a:t>
            </a:r>
            <a:r>
              <a:rPr lang="en-GB" sz="2000" b="1" spc="-30" dirty="0"/>
              <a:t>, </a:t>
            </a:r>
            <a:r>
              <a:rPr lang="en-GB" sz="2000" b="1" spc="-30" dirty="0" err="1"/>
              <a:t>tugatangira</a:t>
            </a:r>
            <a:r>
              <a:rPr lang="en-GB" sz="2000" b="1" spc="-30" dirty="0"/>
              <a:t> </a:t>
            </a:r>
            <a:r>
              <a:rPr lang="en-GB" sz="2000" b="1" spc="-30" dirty="0" err="1"/>
              <a:t>gukora</a:t>
            </a:r>
            <a:r>
              <a:rPr lang="en-GB" sz="2000" b="1" spc="-30" dirty="0"/>
              <a:t>. </a:t>
            </a:r>
            <a:r>
              <a:rPr lang="en-GB" sz="2000" b="1" spc="-30" dirty="0" err="1"/>
              <a:t>Twahamagariwe</a:t>
            </a:r>
            <a:r>
              <a:rPr lang="en-GB" sz="2000" b="1" spc="-30" dirty="0"/>
              <a:t> </a:t>
            </a:r>
            <a:r>
              <a:rPr lang="en-GB" sz="2000" b="1" spc="-30" dirty="0" err="1"/>
              <a:t>kuba</a:t>
            </a:r>
            <a:r>
              <a:rPr lang="en-GB" sz="2000" b="1" spc="-30" dirty="0"/>
              <a:t> </a:t>
            </a:r>
            <a:r>
              <a:rPr lang="en-GB" sz="2000" b="1" spc="-30" dirty="0" err="1"/>
              <a:t>ibitambo</a:t>
            </a:r>
            <a:r>
              <a:rPr lang="en-GB" sz="2000" b="1" spc="-30" dirty="0"/>
              <a:t> </a:t>
            </a:r>
            <a:r>
              <a:rPr lang="en-GB" sz="2000" b="1" spc="-30" dirty="0" err="1"/>
              <a:t>bizima</a:t>
            </a:r>
            <a:r>
              <a:rPr lang="en-GB" sz="2000" b="1" spc="-30" dirty="0"/>
              <a:t> </a:t>
            </a:r>
            <a:r>
              <a:rPr lang="en-GB" sz="2000" b="1" spc="-30" dirty="0" err="1"/>
              <a:t>bishimwa</a:t>
            </a:r>
            <a:r>
              <a:rPr lang="en-GB" sz="2000" b="1" spc="-30" dirty="0"/>
              <a:t> </a:t>
            </a:r>
            <a:r>
              <a:rPr lang="en-GB" sz="2000" b="1" spc="-30" dirty="0" err="1"/>
              <a:t>n’Imana</a:t>
            </a:r>
            <a:r>
              <a:rPr lang="en-GB" sz="2000" b="1" spc="-30" dirty="0"/>
              <a:t> (</a:t>
            </a:r>
            <a:r>
              <a:rPr lang="en-GB" sz="2000" b="1" spc="-30" dirty="0" err="1"/>
              <a:t>Abaroma</a:t>
            </a:r>
            <a:r>
              <a:rPr lang="en-GB" sz="2000" b="1" spc="-30" dirty="0"/>
              <a:t> 12:1–2</a:t>
            </a:r>
            <a:r>
              <a:rPr lang="en" sz="2000" b="1" spc="-30" dirty="0"/>
              <a:t>).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59C1D00-4E82-22C4-8587-65E6094F0C1C}"/>
              </a:ext>
            </a:extLst>
          </p:cNvPr>
          <p:cNvSpPr txBox="1"/>
          <p:nvPr/>
        </p:nvSpPr>
        <p:spPr>
          <a:xfrm>
            <a:off x="209549" y="2389079"/>
            <a:ext cx="831899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Bibiliya</a:t>
            </a:r>
            <a:r>
              <a:rPr lang="en-GB" sz="2000" b="1" dirty="0"/>
              <a:t> </a:t>
            </a:r>
            <a:r>
              <a:rPr lang="en-GB" sz="2000" b="1" dirty="0" err="1"/>
              <a:t>iturarikira</a:t>
            </a:r>
            <a:r>
              <a:rPr lang="en-GB" sz="2000" b="1" dirty="0"/>
              <a:t> </a:t>
            </a:r>
            <a:r>
              <a:rPr lang="en-GB" sz="2000" b="1" dirty="0" err="1"/>
              <a:t>gukurikiza</a:t>
            </a:r>
            <a:r>
              <a:rPr lang="en-GB" sz="2000" b="1" dirty="0"/>
              <a:t> </a:t>
            </a:r>
            <a:r>
              <a:rPr lang="en-GB" sz="2000" b="1" dirty="0" err="1"/>
              <a:t>urugero</a:t>
            </a:r>
            <a:r>
              <a:rPr lang="en-GB" sz="2000" b="1" dirty="0"/>
              <a:t> </a:t>
            </a:r>
            <a:r>
              <a:rPr lang="en-GB" sz="2000" b="1" dirty="0" err="1"/>
              <a:t>rw’intwari</a:t>
            </a:r>
            <a:r>
              <a:rPr lang="en-GB" sz="2000" b="1" dirty="0"/>
              <a:t> </a:t>
            </a:r>
            <a:r>
              <a:rPr lang="en-GB" sz="2000" b="1" dirty="0" err="1"/>
              <a:t>zikomeye</a:t>
            </a:r>
            <a:r>
              <a:rPr lang="en-GB" sz="2000" b="1" dirty="0"/>
              <a:t> zo </a:t>
            </a:r>
            <a:r>
              <a:rPr lang="en-GB" sz="2000" b="1" dirty="0" err="1"/>
              <a:t>kwizera</a:t>
            </a:r>
            <a:r>
              <a:rPr lang="en-GB" sz="2000" b="1" dirty="0"/>
              <a:t>, </a:t>
            </a:r>
            <a:r>
              <a:rPr lang="en-GB" sz="2000" b="1" dirty="0" err="1"/>
              <a:t>tukibanda</a:t>
            </a:r>
            <a:r>
              <a:rPr lang="en-GB" sz="2000" b="1" dirty="0"/>
              <a:t> </a:t>
            </a:r>
            <a:r>
              <a:rPr lang="en-GB" sz="2000" b="1" dirty="0" err="1"/>
              <a:t>kuri</a:t>
            </a:r>
            <a:r>
              <a:rPr lang="en-GB" sz="2000" b="1" dirty="0"/>
              <a:t> Yesu, We </a:t>
            </a:r>
            <a:r>
              <a:rPr lang="en-GB" sz="2000" b="1" dirty="0" err="1"/>
              <a:t>rugero</a:t>
            </a:r>
            <a:r>
              <a:rPr lang="en-GB" sz="2000" b="1" dirty="0"/>
              <a:t> </a:t>
            </a:r>
            <a:r>
              <a:rPr lang="en-GB" sz="2000" b="1" dirty="0" err="1"/>
              <a:t>ruhebuje</a:t>
            </a:r>
            <a:r>
              <a:rPr lang="en-GB" sz="2000" b="1" dirty="0"/>
              <a:t> (</a:t>
            </a:r>
            <a:r>
              <a:rPr lang="en-GB" sz="2000" b="1" dirty="0" err="1"/>
              <a:t>Abaheburayo</a:t>
            </a:r>
            <a:r>
              <a:rPr lang="en-GB" sz="2000" b="1" dirty="0"/>
              <a:t> 12:1–2</a:t>
            </a:r>
            <a:r>
              <a:rPr lang="en" sz="2000" b="1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2851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1" grpId="0"/>
      <p:bldP spid="13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9F5525-524A-1811-46F2-B24A2A1D8B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9EB02C5-515C-75AE-40CD-E77AAAA8A234}"/>
              </a:ext>
            </a:extLst>
          </p:cNvPr>
          <p:cNvSpPr txBox="1"/>
          <p:nvPr/>
        </p:nvSpPr>
        <p:spPr>
          <a:xfrm>
            <a:off x="1724025" y="603868"/>
            <a:ext cx="10467975" cy="57092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spc="-70" dirty="0">
                <a:latin typeface="Constantia" panose="02030602050306030303" pitchFamily="18" charset="0"/>
              </a:rPr>
              <a:t>“</a:t>
            </a:r>
            <a:r>
              <a:rPr lang="en-US" sz="2400" b="1" spc="-70" dirty="0">
                <a:latin typeface="Constantia" panose="02030602050306030303" pitchFamily="18" charset="0"/>
              </a:rPr>
              <a:t>Muri </a:t>
            </a:r>
            <a:r>
              <a:rPr lang="en-US" sz="2400" b="1" spc="-70" dirty="0" err="1">
                <a:latin typeface="Constantia" panose="02030602050306030303" pitchFamily="18" charset="0"/>
              </a:rPr>
              <a:t>iki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gihe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dukeneye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abantu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b’indahemuka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rwose</a:t>
            </a:r>
            <a:r>
              <a:rPr lang="en-US" sz="2400" b="1" spc="-70" dirty="0">
                <a:latin typeface="Constantia" panose="02030602050306030303" pitchFamily="18" charset="0"/>
              </a:rPr>
              <a:t>, </a:t>
            </a:r>
            <a:r>
              <a:rPr lang="en-US" sz="2400" b="1" spc="-70" dirty="0" err="1">
                <a:latin typeface="Constantia" panose="02030602050306030303" pitchFamily="18" charset="0"/>
              </a:rPr>
              <a:t>abantu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bakurikira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Umwami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byuzuye</a:t>
            </a:r>
            <a:r>
              <a:rPr lang="en-US" sz="2400" b="1" spc="-70" dirty="0">
                <a:latin typeface="Constantia" panose="02030602050306030303" pitchFamily="18" charset="0"/>
              </a:rPr>
              <a:t>, </a:t>
            </a:r>
            <a:r>
              <a:rPr lang="en-US" sz="2400" b="1" spc="-70" dirty="0" err="1">
                <a:latin typeface="Constantia" panose="02030602050306030303" pitchFamily="18" charset="0"/>
              </a:rPr>
              <a:t>abagabo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batiteguye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guceceka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igihe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bagomba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kuvuga</a:t>
            </a:r>
            <a:r>
              <a:rPr lang="en-US" sz="2400" b="1" spc="-70" dirty="0">
                <a:latin typeface="Constantia" panose="02030602050306030303" pitchFamily="18" charset="0"/>
              </a:rPr>
              <a:t>, </a:t>
            </a:r>
            <a:r>
              <a:rPr lang="en-US" sz="2400" b="1" spc="-70" dirty="0" err="1">
                <a:latin typeface="Constantia" panose="02030602050306030303" pitchFamily="18" charset="0"/>
              </a:rPr>
              <a:t>bashikamye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ku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mahame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nk’icyuma</a:t>
            </a:r>
            <a:r>
              <a:rPr lang="en-US" sz="2400" b="1" spc="-70" dirty="0">
                <a:latin typeface="Constantia" panose="02030602050306030303" pitchFamily="18" charset="0"/>
              </a:rPr>
              <a:t>, </a:t>
            </a:r>
            <a:r>
              <a:rPr lang="en-US" sz="2400" b="1" spc="-70" dirty="0" err="1">
                <a:latin typeface="Constantia" panose="02030602050306030303" pitchFamily="18" charset="0"/>
              </a:rPr>
              <a:t>badashaka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kwigaragaza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nk’abafite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isumbwe</a:t>
            </a:r>
            <a:r>
              <a:rPr lang="en-US" sz="2400" b="1" spc="-70" dirty="0">
                <a:latin typeface="Constantia" panose="02030602050306030303" pitchFamily="18" charset="0"/>
              </a:rPr>
              <a:t>, </a:t>
            </a:r>
            <a:r>
              <a:rPr lang="en-US" sz="2400" b="1" spc="-70" dirty="0" err="1">
                <a:latin typeface="Constantia" panose="02030602050306030303" pitchFamily="18" charset="0"/>
              </a:rPr>
              <a:t>ahubwo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bagendana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n’Imana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bicishije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bugufi</a:t>
            </a:r>
            <a:r>
              <a:rPr lang="en-US" sz="2400" b="1" spc="-70" dirty="0">
                <a:latin typeface="Constantia" panose="02030602050306030303" pitchFamily="18" charset="0"/>
              </a:rPr>
              <a:t>, </a:t>
            </a:r>
            <a:r>
              <a:rPr lang="en-US" sz="2400" b="1" spc="-70" dirty="0" err="1">
                <a:latin typeface="Constantia" panose="02030602050306030303" pitchFamily="18" charset="0"/>
              </a:rPr>
              <a:t>abantu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bihangana</a:t>
            </a:r>
            <a:r>
              <a:rPr lang="en-US" sz="2400" b="1" spc="-70" dirty="0">
                <a:latin typeface="Constantia" panose="02030602050306030303" pitchFamily="18" charset="0"/>
              </a:rPr>
              <a:t>, </a:t>
            </a:r>
            <a:r>
              <a:rPr lang="en-US" sz="2400" b="1" spc="-70" dirty="0" err="1">
                <a:latin typeface="Constantia" panose="02030602050306030303" pitchFamily="18" charset="0"/>
              </a:rPr>
              <a:t>b’abagiraneza</a:t>
            </a:r>
            <a:r>
              <a:rPr lang="en-US" sz="2400" b="1" spc="-70" dirty="0">
                <a:latin typeface="Constantia" panose="02030602050306030303" pitchFamily="18" charset="0"/>
              </a:rPr>
              <a:t>, </a:t>
            </a:r>
            <a:r>
              <a:rPr lang="en-US" sz="2400" b="1" spc="-70" dirty="0" err="1">
                <a:latin typeface="Constantia" panose="02030602050306030303" pitchFamily="18" charset="0"/>
              </a:rPr>
              <a:t>b’abanyamwete</a:t>
            </a:r>
            <a:r>
              <a:rPr lang="en-US" sz="2400" b="1" spc="-70" dirty="0">
                <a:latin typeface="Constantia" panose="02030602050306030303" pitchFamily="18" charset="0"/>
              </a:rPr>
              <a:t>, </a:t>
            </a:r>
            <a:r>
              <a:rPr lang="en-US" sz="2400" b="1" spc="-70" dirty="0" err="1">
                <a:latin typeface="Constantia" panose="02030602050306030303" pitchFamily="18" charset="0"/>
              </a:rPr>
              <a:t>b’abanyarugwiro</a:t>
            </a:r>
            <a:r>
              <a:rPr lang="en-US" sz="2400" b="1" spc="-70" dirty="0">
                <a:latin typeface="Constantia" panose="02030602050306030303" pitchFamily="18" charset="0"/>
              </a:rPr>
              <a:t>, </a:t>
            </a:r>
            <a:r>
              <a:rPr lang="en-US" sz="2400" b="1" spc="-70" dirty="0" err="1">
                <a:latin typeface="Constantia" panose="02030602050306030303" pitchFamily="18" charset="0"/>
              </a:rPr>
              <a:t>basobanukiwe</a:t>
            </a:r>
            <a:r>
              <a:rPr lang="en-US" sz="2400" b="1" spc="-70" dirty="0">
                <a:latin typeface="Constantia" panose="02030602050306030303" pitchFamily="18" charset="0"/>
              </a:rPr>
              <a:t> ko </a:t>
            </a:r>
            <a:r>
              <a:rPr lang="en-US" sz="2400" b="1" spc="-70" dirty="0" err="1">
                <a:latin typeface="Constantia" panose="02030602050306030303" pitchFamily="18" charset="0"/>
              </a:rPr>
              <a:t>ubuhanga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bwo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gusenga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ari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ugukorera</a:t>
            </a:r>
            <a:r>
              <a:rPr lang="en-US" sz="2400" b="1" spc="-70" dirty="0">
                <a:latin typeface="Constantia" panose="02030602050306030303" pitchFamily="18" charset="0"/>
              </a:rPr>
              <a:t> mu </a:t>
            </a:r>
            <a:r>
              <a:rPr lang="en-US" sz="2400" b="1" spc="-70" dirty="0" err="1">
                <a:latin typeface="Constantia" panose="02030602050306030303" pitchFamily="18" charset="0"/>
              </a:rPr>
              <a:t>kwizera</a:t>
            </a:r>
            <a:r>
              <a:rPr lang="en-US" sz="2400" b="1" spc="-70" dirty="0">
                <a:latin typeface="Constantia" panose="02030602050306030303" pitchFamily="18" charset="0"/>
              </a:rPr>
              <a:t> no </a:t>
            </a:r>
            <a:r>
              <a:rPr lang="en-US" sz="2400" b="1" spc="-70" dirty="0" err="1">
                <a:latin typeface="Constantia" panose="02030602050306030303" pitchFamily="18" charset="0"/>
              </a:rPr>
              <a:t>kugira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imirimo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izagaragaza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icyubahiro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cy’Imana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n’ineza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y’abantu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bayo</a:t>
            </a:r>
            <a:r>
              <a:rPr lang="en-US" sz="2400" b="1" spc="-70" dirty="0">
                <a:latin typeface="Constantia" panose="02030602050306030303" pitchFamily="18" charset="0"/>
              </a:rPr>
              <a:t>.... </a:t>
            </a:r>
            <a:r>
              <a:rPr lang="en-US" sz="2400" b="1" spc="-70" dirty="0" err="1">
                <a:latin typeface="Constantia" panose="02030602050306030303" pitchFamily="18" charset="0"/>
              </a:rPr>
              <a:t>Gukurikira</a:t>
            </a:r>
            <a:r>
              <a:rPr lang="en-US" sz="2400" b="1" spc="-70" dirty="0">
                <a:latin typeface="Constantia" panose="02030602050306030303" pitchFamily="18" charset="0"/>
              </a:rPr>
              <a:t> Yesu </a:t>
            </a:r>
            <a:r>
              <a:rPr lang="en-US" sz="2400" b="1" spc="-70" dirty="0" err="1">
                <a:latin typeface="Constantia" panose="02030602050306030303" pitchFamily="18" charset="0"/>
              </a:rPr>
              <a:t>bisaba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guhinduka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bivuye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ku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mutima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uhereye</a:t>
            </a:r>
            <a:r>
              <a:rPr lang="en-US" sz="2400" b="1" spc="-70" dirty="0">
                <a:latin typeface="Constantia" panose="02030602050306030303" pitchFamily="18" charset="0"/>
              </a:rPr>
              <a:t> mu </a:t>
            </a:r>
            <a:r>
              <a:rPr lang="en-US" sz="2400" b="1" spc="-70" dirty="0" err="1">
                <a:latin typeface="Constantia" panose="02030602050306030303" pitchFamily="18" charset="0"/>
              </a:rPr>
              <a:t>ntangiriro</a:t>
            </a:r>
            <a:r>
              <a:rPr lang="en-US" sz="2400" b="1" spc="-70" dirty="0">
                <a:latin typeface="Constantia" panose="02030602050306030303" pitchFamily="18" charset="0"/>
              </a:rPr>
              <a:t>, no </a:t>
            </a:r>
            <a:r>
              <a:rPr lang="en-US" sz="2400" b="1" spc="-70" dirty="0" err="1">
                <a:latin typeface="Constantia" panose="02030602050306030303" pitchFamily="18" charset="0"/>
              </a:rPr>
              <a:t>guhora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tuvugurura</a:t>
            </a:r>
            <a:r>
              <a:rPr lang="en-US" sz="2400" b="1" spc="-70" dirty="0">
                <a:latin typeface="Constantia" panose="02030602050306030303" pitchFamily="18" charset="0"/>
              </a:rPr>
              <a:t> uku </a:t>
            </a:r>
            <a:r>
              <a:rPr lang="en-US" sz="2400" b="1" spc="-70" dirty="0" err="1">
                <a:latin typeface="Constantia" panose="02030602050306030303" pitchFamily="18" charset="0"/>
              </a:rPr>
              <a:t>kwitanga</a:t>
            </a:r>
            <a:r>
              <a:rPr lang="en-US" sz="2400" b="1" spc="-70" dirty="0">
                <a:latin typeface="Constantia" panose="02030602050306030303" pitchFamily="18" charset="0"/>
              </a:rPr>
              <a:t> buri </a:t>
            </a:r>
            <a:r>
              <a:rPr lang="en-US" sz="2400" b="1" spc="-70" dirty="0" err="1">
                <a:latin typeface="Constantia" panose="02030602050306030303" pitchFamily="18" charset="0"/>
              </a:rPr>
              <a:t>munsi</a:t>
            </a:r>
            <a:r>
              <a:rPr lang="en-US" sz="2400" b="1" spc="-70" dirty="0">
                <a:latin typeface="Constantia" panose="02030602050306030303" pitchFamily="18" charset="0"/>
              </a:rPr>
              <a:t>.</a:t>
            </a:r>
            <a:endParaRPr lang="en" sz="2400" b="1" spc="-70" dirty="0">
              <a:latin typeface="Constantia" panose="02030602050306030303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400" b="1" spc="-70" dirty="0" err="1">
                <a:latin typeface="Constantia" panose="02030602050306030303" pitchFamily="18" charset="0"/>
              </a:rPr>
              <a:t>Ukwizera</a:t>
            </a:r>
            <a:r>
              <a:rPr lang="en-US" sz="2400" b="1" spc="-70" dirty="0">
                <a:latin typeface="Constantia" panose="02030602050306030303" pitchFamily="18" charset="0"/>
              </a:rPr>
              <a:t> Imana </a:t>
            </a:r>
            <a:r>
              <a:rPr lang="en-US" sz="2400" b="1" spc="-70" dirty="0" err="1">
                <a:latin typeface="Constantia" panose="02030602050306030303" pitchFamily="18" charset="0"/>
              </a:rPr>
              <a:t>kwa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Kalebu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ni</a:t>
            </a:r>
            <a:r>
              <a:rPr lang="en-US" sz="2400" b="1" spc="-70" dirty="0">
                <a:latin typeface="Constantia" panose="02030602050306030303" pitchFamily="18" charset="0"/>
              </a:rPr>
              <a:t> ko </a:t>
            </a:r>
            <a:r>
              <a:rPr lang="en-US" sz="2400" b="1" spc="-70" dirty="0" err="1">
                <a:latin typeface="Constantia" panose="02030602050306030303" pitchFamily="18" charset="0"/>
              </a:rPr>
              <a:t>kwamuteye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ubutwari</a:t>
            </a:r>
            <a:r>
              <a:rPr lang="en-US" sz="2400" b="1" spc="-70" dirty="0">
                <a:latin typeface="Constantia" panose="02030602050306030303" pitchFamily="18" charset="0"/>
              </a:rPr>
              <a:t>, </a:t>
            </a:r>
            <a:r>
              <a:rPr lang="en-US" sz="2400" b="1" spc="-70" dirty="0" err="1">
                <a:latin typeface="Constantia" panose="02030602050306030303" pitchFamily="18" charset="0"/>
              </a:rPr>
              <a:t>kwamubujije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gutinya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abantu</a:t>
            </a:r>
            <a:r>
              <a:rPr lang="en-US" sz="2400" b="1" spc="-70" dirty="0">
                <a:latin typeface="Constantia" panose="02030602050306030303" pitchFamily="18" charset="0"/>
              </a:rPr>
              <a:t>, </a:t>
            </a:r>
            <a:r>
              <a:rPr lang="en-US" sz="2400" b="1" spc="-70" dirty="0" err="1">
                <a:latin typeface="Constantia" panose="02030602050306030303" pitchFamily="18" charset="0"/>
              </a:rPr>
              <a:t>kandi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kwatumye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ahagarara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ashize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amanga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kandi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adacogora</a:t>
            </a:r>
            <a:r>
              <a:rPr lang="en-US" sz="2400" b="1" spc="-70" dirty="0">
                <a:latin typeface="Constantia" panose="02030602050306030303" pitchFamily="18" charset="0"/>
              </a:rPr>
              <a:t> mu </a:t>
            </a:r>
            <a:r>
              <a:rPr lang="en-US" sz="2400" b="1" spc="-70" dirty="0" err="1">
                <a:latin typeface="Constantia" panose="02030602050306030303" pitchFamily="18" charset="0"/>
              </a:rPr>
              <a:t>kurengera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ukuri</a:t>
            </a:r>
            <a:r>
              <a:rPr lang="en-US" sz="2400" b="1" spc="-70" dirty="0">
                <a:latin typeface="Constantia" panose="02030602050306030303" pitchFamily="18" charset="0"/>
              </a:rPr>
              <a:t>. </a:t>
            </a:r>
            <a:r>
              <a:rPr lang="en-US" sz="2400" b="1" spc="-70" dirty="0" err="1">
                <a:latin typeface="Constantia" panose="02030602050306030303" pitchFamily="18" charset="0"/>
              </a:rPr>
              <a:t>Binyuze</a:t>
            </a:r>
            <a:r>
              <a:rPr lang="en-US" sz="2400" b="1" spc="-70" dirty="0">
                <a:latin typeface="Constantia" panose="02030602050306030303" pitchFamily="18" charset="0"/>
              </a:rPr>
              <a:t> mu </a:t>
            </a:r>
            <a:r>
              <a:rPr lang="en-US" sz="2400" b="1" spc="-70" dirty="0" err="1">
                <a:latin typeface="Constantia" panose="02030602050306030303" pitchFamily="18" charset="0"/>
              </a:rPr>
              <a:t>kwishingikiriza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kuri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iyo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mbaraga</a:t>
            </a:r>
            <a:r>
              <a:rPr lang="en-US" sz="2400" b="1" spc="-70" dirty="0">
                <a:latin typeface="Constantia" panose="02030602050306030303" pitchFamily="18" charset="0"/>
              </a:rPr>
              <a:t>, </a:t>
            </a:r>
            <a:r>
              <a:rPr lang="en-US" sz="2400" b="1" spc="-70" dirty="0" err="1">
                <a:latin typeface="Constantia" panose="02030602050306030303" pitchFamily="18" charset="0"/>
              </a:rPr>
              <a:t>ari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yo</a:t>
            </a:r>
            <a:r>
              <a:rPr lang="en-US" sz="2400" b="1" spc="-70" dirty="0">
                <a:latin typeface="Constantia" panose="02030602050306030303" pitchFamily="18" charset="0"/>
              </a:rPr>
              <a:t> Mugaba </a:t>
            </a:r>
            <a:r>
              <a:rPr lang="en-US" sz="2400" b="1" spc="-70" dirty="0" err="1">
                <a:latin typeface="Constantia" panose="02030602050306030303" pitchFamily="18" charset="0"/>
              </a:rPr>
              <a:t>w’ingabo</a:t>
            </a:r>
            <a:r>
              <a:rPr lang="en-US" sz="2400" b="1" spc="-70" dirty="0">
                <a:latin typeface="Constantia" panose="02030602050306030303" pitchFamily="18" charset="0"/>
              </a:rPr>
              <a:t> zo mu </a:t>
            </a:r>
            <a:r>
              <a:rPr lang="en-US" sz="2400" b="1" spc="-70" dirty="0" err="1">
                <a:latin typeface="Constantia" panose="02030602050306030303" pitchFamily="18" charset="0"/>
              </a:rPr>
              <a:t>ijuru</a:t>
            </a:r>
            <a:r>
              <a:rPr lang="en-US" sz="2400" b="1" spc="-70" dirty="0">
                <a:latin typeface="Constantia" panose="02030602050306030303" pitchFamily="18" charset="0"/>
              </a:rPr>
              <a:t>, buri </a:t>
            </a:r>
            <a:r>
              <a:rPr lang="en-US" sz="2400" b="1" spc="-70" dirty="0" err="1">
                <a:latin typeface="Constantia" panose="02030602050306030303" pitchFamily="18" charset="0"/>
              </a:rPr>
              <a:t>musirikare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nyakuri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w’umusaraba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ashobora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kubona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imbaraga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n’ubutwari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byo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kunesha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inzitizi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zisa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n’izidashobora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gusimbukwa</a:t>
            </a:r>
            <a:r>
              <a:rPr lang="en" sz="2400" b="1" spc="-70" dirty="0">
                <a:latin typeface="Constantia" panose="02030602050306030303" pitchFamily="18" charset="0"/>
              </a:rPr>
              <a:t>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1B549FD-6580-66FC-9565-CCE56B79EE27}"/>
              </a:ext>
            </a:extLst>
          </p:cNvPr>
          <p:cNvSpPr txBox="1"/>
          <p:nvPr/>
        </p:nvSpPr>
        <p:spPr>
          <a:xfrm>
            <a:off x="7491354" y="6519446"/>
            <a:ext cx="47006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E.G. White,  </a:t>
            </a:r>
            <a:r>
              <a:rPr lang="en" sz="1600" b="1" i="1" noProof="0" dirty="0"/>
              <a:t>Sons and Daughters of God</a:t>
            </a:r>
            <a:r>
              <a:rPr lang="en" sz="1600" b="1" dirty="0"/>
              <a:t>, July 19</a:t>
            </a:r>
          </a:p>
        </p:txBody>
      </p:sp>
    </p:spTree>
    <p:extLst>
      <p:ext uri="{BB962C8B-B14F-4D97-AF65-F5344CB8AC3E}">
        <p14:creationId xmlns:p14="http://schemas.microsoft.com/office/powerpoint/2010/main" val="118868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913F301-D338-B5CB-629D-A348DE6BE1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9A72E43A-2FC3-43A9-8E8E-0BF749E66E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A13562C4-4848-0422-5D20-0C296C86660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" t="2671" r="-38" b="31005"/>
          <a:stretch>
            <a:fillRect/>
          </a:stretch>
        </p:blipFill>
        <p:spPr>
          <a:xfrm>
            <a:off x="20" y="10"/>
            <a:ext cx="4003019" cy="3388883"/>
          </a:xfrm>
          <a:prstGeom prst="roundRect">
            <a:avLst>
              <a:gd name="adj" fmla="val 514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Imagen 4" descr="Un par de personas sentadas en una mesa&#10;&#10;El contenido generado por IA puede ser incorrecto.">
            <a:extLst>
              <a:ext uri="{FF2B5EF4-FFF2-40B4-BE49-F238E27FC236}">
                <a16:creationId xmlns:a16="http://schemas.microsoft.com/office/drawing/2014/main" id="{6B2535C6-5E94-7217-2A7E-3C7A49E00DB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3" r="2" b="2"/>
          <a:stretch>
            <a:fillRect/>
          </a:stretch>
        </p:blipFill>
        <p:spPr>
          <a:xfrm>
            <a:off x="20" y="3469102"/>
            <a:ext cx="4003019" cy="3388893"/>
          </a:xfrm>
          <a:prstGeom prst="roundRect">
            <a:avLst>
              <a:gd name="adj" fmla="val 514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Imagen 3" descr="Pintura de una persona con un traje de color negro&#10;&#10;El contenido generado por IA puede ser incorrecto.">
            <a:extLst>
              <a:ext uri="{FF2B5EF4-FFF2-40B4-BE49-F238E27FC236}">
                <a16:creationId xmlns:a16="http://schemas.microsoft.com/office/drawing/2014/main" id="{7FED37FF-D484-6690-2861-A81543DB40F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2" r="6467"/>
          <a:stretch>
            <a:fillRect/>
          </a:stretch>
        </p:blipFill>
        <p:spPr>
          <a:xfrm>
            <a:off x="4094479" y="10"/>
            <a:ext cx="4014047" cy="6857990"/>
          </a:xfrm>
          <a:prstGeom prst="roundRect">
            <a:avLst>
              <a:gd name="adj" fmla="val 385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EADF2BA-5B72-BC2C-3397-70FD570A62B1}"/>
              </a:ext>
            </a:extLst>
          </p:cNvPr>
          <p:cNvSpPr txBox="1"/>
          <p:nvPr/>
        </p:nvSpPr>
        <p:spPr>
          <a:xfrm>
            <a:off x="8176429" y="418849"/>
            <a:ext cx="4014047" cy="594008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800" b="1" i="0" u="none" strike="noStrike" kern="1200" cap="none" spc="-70" normalizeH="0" baseline="0" noProof="0" dirty="0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s-ES" sz="3800" b="1" i="0" u="none" strike="noStrike" kern="1200" cap="none" spc="-70" normalizeH="0" baseline="0" noProof="0" dirty="0" err="1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Mwibuke</a:t>
            </a:r>
            <a:r>
              <a:rPr kumimoji="0" lang="es-ES" sz="3800" b="1" i="0" u="none" strike="noStrike" kern="1200" cap="none" spc="-70" normalizeH="0" baseline="0" noProof="0" dirty="0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800" b="1" i="0" u="none" strike="noStrike" kern="1200" cap="none" spc="-70" normalizeH="0" baseline="0" noProof="0" dirty="0" err="1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ababayoboraga</a:t>
            </a:r>
            <a:r>
              <a:rPr kumimoji="0" lang="es-ES" sz="3800" b="1" i="0" u="none" strike="noStrike" kern="1200" cap="none" spc="-70" normalizeH="0" baseline="0" noProof="0" dirty="0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800" b="1" i="0" u="none" strike="noStrike" kern="1200" cap="none" spc="-70" normalizeH="0" baseline="0" noProof="0" dirty="0" err="1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kera</a:t>
            </a:r>
            <a:r>
              <a:rPr kumimoji="0" lang="es-ES" sz="3800" b="1" i="0" u="none" strike="noStrike" kern="1200" cap="none" spc="-70" normalizeH="0" baseline="0" noProof="0" dirty="0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s-ES" sz="3800" b="1" i="0" u="none" strike="noStrike" kern="1200" cap="none" spc="-70" normalizeH="0" baseline="0" noProof="0" dirty="0" err="1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bakababwira</a:t>
            </a:r>
            <a:r>
              <a:rPr kumimoji="0" lang="es-ES" sz="3800" b="1" i="0" u="none" strike="noStrike" kern="1200" cap="none" spc="-70" normalizeH="0" baseline="0" noProof="0" dirty="0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800" b="1" i="0" u="none" strike="noStrike" kern="1200" cap="none" spc="-70" normalizeH="0" baseline="0" noProof="0" dirty="0" err="1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ijambo</a:t>
            </a:r>
            <a:r>
              <a:rPr kumimoji="0" lang="es-ES" sz="3800" b="1" i="0" u="none" strike="noStrike" kern="1200" cap="none" spc="-70" normalizeH="0" baseline="0" noProof="0" dirty="0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800" b="1" i="0" u="none" strike="noStrike" kern="1200" cap="none" spc="-70" normalizeH="0" baseline="0" noProof="0" dirty="0" err="1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ry’Imana</a:t>
            </a:r>
            <a:r>
              <a:rPr kumimoji="0" lang="es-ES" sz="3800" b="1" i="0" u="none" strike="noStrike" kern="1200" cap="none" spc="-70" normalizeH="0" baseline="0" noProof="0" dirty="0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 </a:t>
            </a:r>
            <a:r>
              <a:rPr kumimoji="0" lang="es-ES" sz="3800" b="1" i="0" u="none" strike="noStrike" kern="1200" cap="none" spc="-70" normalizeH="0" baseline="0" noProof="0" dirty="0" err="1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Muzirikane</a:t>
            </a:r>
            <a:r>
              <a:rPr kumimoji="0" lang="es-ES" sz="3800" b="1" i="0" u="none" strike="noStrike" kern="1200" cap="none" spc="-70" normalizeH="0" baseline="0" noProof="0" dirty="0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800" b="1" i="0" u="none" strike="noStrike" kern="1200" cap="none" spc="-70" normalizeH="0" baseline="0" noProof="0" dirty="0" err="1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iherezo</a:t>
            </a:r>
            <a:r>
              <a:rPr kumimoji="0" lang="es-ES" sz="3800" b="1" i="0" u="none" strike="noStrike" kern="1200" cap="none" spc="-70" normalizeH="0" baseline="0" noProof="0" dirty="0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800" b="1" i="0" u="none" strike="noStrike" kern="1200" cap="none" spc="-70" normalizeH="0" baseline="0" noProof="0" dirty="0" err="1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ry’ingeso</a:t>
            </a:r>
            <a:r>
              <a:rPr kumimoji="0" lang="es-ES" sz="3800" b="1" i="0" u="none" strike="noStrike" kern="1200" cap="none" spc="-70" normalizeH="0" baseline="0" noProof="0" dirty="0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800" b="1" i="0" u="none" strike="noStrike" kern="1200" cap="none" spc="-70" normalizeH="0" baseline="0" noProof="0" dirty="0" err="1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zabo</a:t>
            </a:r>
            <a:r>
              <a:rPr kumimoji="0" lang="es-ES" sz="3800" b="1" i="0" u="none" strike="noStrike" kern="1200" cap="none" spc="-70" normalizeH="0" baseline="0" noProof="0" dirty="0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s-ES" sz="3800" b="1" i="0" u="none" strike="noStrike" kern="1200" cap="none" spc="-70" normalizeH="0" baseline="0" noProof="0" dirty="0" err="1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mwigane</a:t>
            </a:r>
            <a:r>
              <a:rPr kumimoji="0" lang="es-ES" sz="3800" b="1" i="0" u="none" strike="noStrike" kern="1200" cap="none" spc="-70" normalizeH="0" baseline="0" noProof="0" dirty="0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800" b="1" i="0" u="none" strike="noStrike" kern="1200" cap="none" spc="-70" normalizeH="0" baseline="0" noProof="0" dirty="0" err="1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kwizera</a:t>
            </a:r>
            <a:r>
              <a:rPr kumimoji="0" lang="es-ES" sz="3800" b="1" i="0" u="none" strike="noStrike" kern="1200" cap="none" spc="-70" normalizeH="0" baseline="0" noProof="0" dirty="0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800" b="1" i="0" u="none" strike="noStrike" kern="1200" cap="none" spc="-70" normalizeH="0" baseline="0" noProof="0" dirty="0" err="1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kwabo</a:t>
            </a:r>
            <a:r>
              <a:rPr kumimoji="0" lang="es-ES" sz="3800" b="1" i="0" u="none" strike="noStrike" kern="1200" cap="none" spc="-70" normalizeH="0" baseline="0" noProof="0" dirty="0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-70" normalizeH="0" baseline="0" noProof="0" dirty="0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es-ES" sz="2800" b="1" i="0" u="none" strike="noStrike" kern="1200" cap="none" spc="-70" normalizeH="0" baseline="0" noProof="0" dirty="0" err="1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Abaheburayo</a:t>
            </a:r>
            <a:r>
              <a:rPr kumimoji="0" lang="es-ES" sz="2800" b="1" i="0" u="none" strike="noStrike" kern="1200" cap="none" spc="-70" normalizeH="0" baseline="0" noProof="0" dirty="0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13:7)</a:t>
            </a:r>
          </a:p>
        </p:txBody>
      </p:sp>
    </p:spTree>
    <p:extLst>
      <p:ext uri="{BB962C8B-B14F-4D97-AF65-F5344CB8AC3E}">
        <p14:creationId xmlns:p14="http://schemas.microsoft.com/office/powerpoint/2010/main" val="4118953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58EDB93B-A0CF-7BBC-1794-7E6C491FE90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3762375"/>
          </a:xfrm>
          <a:prstGeom prst="rect">
            <a:avLst/>
          </a:prstGeom>
          <a:blipFill dpi="0" rotWithShape="1">
            <a:blip r:embed="rId3" cstate="hq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254C88E9-953C-A6A2-A3C9-A1FC68AA40A2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H="1">
            <a:off x="0" y="3765755"/>
            <a:ext cx="12192000" cy="0"/>
          </a:xfrm>
          <a:prstGeom prst="line">
            <a:avLst/>
          </a:prstGeom>
          <a:ln w="76200">
            <a:gradFill flip="none" rotWithShape="1">
              <a:gsLst>
                <a:gs pos="0">
                  <a:srgbClr val="8FC698"/>
                </a:gs>
                <a:gs pos="34000">
                  <a:srgbClr val="D1D9D1"/>
                </a:gs>
                <a:gs pos="68000">
                  <a:srgbClr val="EFA0BA"/>
                </a:gs>
                <a:gs pos="100000">
                  <a:srgbClr val="EFA0BA"/>
                </a:gs>
              </a:gsLst>
              <a:lin ang="0" scaled="1"/>
              <a:tileRect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id="{B283BDAA-846E-18E1-1B90-C99DABFF94E2}"/>
              </a:ext>
            </a:extLst>
          </p:cNvPr>
          <p:cNvSpPr txBox="1"/>
          <p:nvPr/>
        </p:nvSpPr>
        <p:spPr>
          <a:xfrm>
            <a:off x="7744927" y="3988825"/>
            <a:ext cx="4437548" cy="263149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solidFill>
                  <a:srgbClr val="436EBB"/>
                </a:solidFill>
              </a:rPr>
              <a:t>Kwizera </a:t>
            </a:r>
            <a:r>
              <a:rPr lang="en" sz="2000" b="1" dirty="0" err="1">
                <a:solidFill>
                  <a:srgbClr val="436EBB"/>
                </a:solidFill>
              </a:rPr>
              <a:t>kwa</a:t>
            </a:r>
            <a:r>
              <a:rPr lang="en" sz="2000" b="1" dirty="0">
                <a:solidFill>
                  <a:srgbClr val="436EBB"/>
                </a:solidFill>
              </a:rPr>
              <a:t> </a:t>
            </a:r>
            <a:r>
              <a:rPr lang="en" sz="2000" b="1" dirty="0" err="1">
                <a:solidFill>
                  <a:srgbClr val="436EBB"/>
                </a:solidFill>
              </a:rPr>
              <a:t>Kalebu</a:t>
            </a:r>
            <a:r>
              <a:rPr lang="en" sz="2000" b="1" dirty="0">
                <a:solidFill>
                  <a:srgbClr val="436EBB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en-GB" sz="2000" b="1" spc="-100" dirty="0" err="1"/>
              <a:t>Gutuma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ibidashoboka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bishoboka</a:t>
            </a:r>
            <a:r>
              <a:rPr lang="en" sz="2000" b="1" spc="-100" dirty="0"/>
              <a:t>.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Kwizera </a:t>
            </a:r>
            <a:r>
              <a:rPr lang="en" sz="2000" b="1" dirty="0" err="1"/>
              <a:t>gushyizwe</a:t>
            </a:r>
            <a:r>
              <a:rPr lang="en" sz="2000" b="1" dirty="0"/>
              <a:t> mu </a:t>
            </a:r>
            <a:r>
              <a:rPr lang="en" sz="2000" b="1" dirty="0" err="1"/>
              <a:t>ngiro</a:t>
            </a:r>
            <a:r>
              <a:rPr lang="en" sz="2000" b="1" dirty="0"/>
              <a:t>.</a:t>
            </a:r>
          </a:p>
          <a:p>
            <a:pPr lvl="1">
              <a:spcBef>
                <a:spcPts val="600"/>
              </a:spcBef>
            </a:pPr>
            <a:r>
              <a:rPr lang="en" sz="2000" b="1" dirty="0" err="1"/>
              <a:t>Guhererekanya</a:t>
            </a:r>
            <a:r>
              <a:rPr lang="en" sz="2000" b="1" dirty="0"/>
              <a:t> </a:t>
            </a:r>
            <a:r>
              <a:rPr lang="en" sz="2000" b="1" dirty="0" err="1"/>
              <a:t>umucyo</a:t>
            </a:r>
            <a:r>
              <a:rPr lang="en" sz="2000" b="1" dirty="0"/>
              <a:t>.</a:t>
            </a:r>
          </a:p>
          <a:p>
            <a:pPr>
              <a:spcBef>
                <a:spcPts val="1800"/>
              </a:spcBef>
            </a:pPr>
            <a:r>
              <a:rPr lang="en" sz="2000" b="1" dirty="0">
                <a:solidFill>
                  <a:srgbClr val="349479"/>
                </a:solidFill>
              </a:rPr>
              <a:t>Kwizera </a:t>
            </a:r>
            <a:r>
              <a:rPr lang="en" sz="2000" b="1" dirty="0" err="1">
                <a:solidFill>
                  <a:srgbClr val="349479"/>
                </a:solidFill>
              </a:rPr>
              <a:t>kwa</a:t>
            </a:r>
            <a:r>
              <a:rPr lang="en" sz="2000" b="1" dirty="0">
                <a:solidFill>
                  <a:srgbClr val="349479"/>
                </a:solidFill>
              </a:rPr>
              <a:t> </a:t>
            </a:r>
            <a:r>
              <a:rPr lang="en" sz="2000" b="1" dirty="0" err="1">
                <a:solidFill>
                  <a:srgbClr val="349479"/>
                </a:solidFill>
              </a:rPr>
              <a:t>Yosuwa</a:t>
            </a:r>
            <a:r>
              <a:rPr lang="en" sz="2000" b="1" dirty="0">
                <a:solidFill>
                  <a:srgbClr val="349479"/>
                </a:solidFill>
              </a:rPr>
              <a:t>.</a:t>
            </a:r>
          </a:p>
          <a:p>
            <a:pPr>
              <a:spcBef>
                <a:spcPts val="1800"/>
              </a:spcBef>
            </a:pPr>
            <a:r>
              <a:rPr lang="en-GB" sz="2000" b="1" dirty="0" err="1">
                <a:solidFill>
                  <a:srgbClr val="CC5149"/>
                </a:solidFill>
              </a:rPr>
              <a:t>Uburyo</a:t>
            </a:r>
            <a:r>
              <a:rPr lang="en-GB" sz="2000" b="1" dirty="0">
                <a:solidFill>
                  <a:srgbClr val="CC5149"/>
                </a:solidFill>
              </a:rPr>
              <a:t> </a:t>
            </a:r>
            <a:r>
              <a:rPr lang="en-GB" sz="2000" b="1" dirty="0" err="1">
                <a:solidFill>
                  <a:srgbClr val="CC5149"/>
                </a:solidFill>
              </a:rPr>
              <a:t>bwo</a:t>
            </a:r>
            <a:r>
              <a:rPr lang="en-GB" sz="2000" b="1" dirty="0">
                <a:solidFill>
                  <a:srgbClr val="CC5149"/>
                </a:solidFill>
              </a:rPr>
              <a:t> </a:t>
            </a:r>
            <a:r>
              <a:rPr lang="en-GB" sz="2000" b="1" dirty="0" err="1">
                <a:solidFill>
                  <a:srgbClr val="CC5149"/>
                </a:solidFill>
              </a:rPr>
              <a:t>kubona</a:t>
            </a:r>
            <a:r>
              <a:rPr lang="en-GB" sz="2000" b="1" dirty="0">
                <a:solidFill>
                  <a:srgbClr val="CC5149"/>
                </a:solidFill>
              </a:rPr>
              <a:t> </a:t>
            </a:r>
            <a:r>
              <a:rPr lang="en-GB" sz="2000" b="1" dirty="0" err="1">
                <a:solidFill>
                  <a:srgbClr val="CC5149"/>
                </a:solidFill>
              </a:rPr>
              <a:t>ukwizera</a:t>
            </a:r>
            <a:r>
              <a:rPr lang="en" sz="2000" b="1" dirty="0">
                <a:solidFill>
                  <a:srgbClr val="CC5149"/>
                </a:solidFill>
              </a:rPr>
              <a:t>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1AC0B03-681B-D491-27E6-9041268A6351}"/>
              </a:ext>
            </a:extLst>
          </p:cNvPr>
          <p:cNvSpPr txBox="1"/>
          <p:nvPr/>
        </p:nvSpPr>
        <p:spPr>
          <a:xfrm>
            <a:off x="187428" y="116771"/>
            <a:ext cx="7639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Waba </a:t>
            </a:r>
            <a:r>
              <a:rPr lang="en-GB" sz="2000" b="1" dirty="0" err="1"/>
              <a:t>uzi</a:t>
            </a:r>
            <a:r>
              <a:rPr lang="en-GB" sz="2000" b="1" dirty="0"/>
              <a:t> abo </a:t>
            </a:r>
            <a:r>
              <a:rPr lang="en-GB" sz="2000" b="1" dirty="0" err="1"/>
              <a:t>bantu</a:t>
            </a:r>
            <a:r>
              <a:rPr lang="en-GB" sz="2000" b="1" dirty="0"/>
              <a:t> </a:t>
            </a:r>
            <a:r>
              <a:rPr lang="en-GB" sz="2000" b="1" dirty="0" err="1"/>
              <a:t>cumi</a:t>
            </a:r>
            <a:r>
              <a:rPr lang="en-GB" sz="2000" b="1" dirty="0"/>
              <a:t>: </a:t>
            </a:r>
            <a:r>
              <a:rPr lang="en-GB" sz="2000" b="1" dirty="0" err="1"/>
              <a:t>Shamuwa</a:t>
            </a:r>
            <a:r>
              <a:rPr lang="en-GB" sz="2000" b="1" dirty="0"/>
              <a:t>, </a:t>
            </a:r>
            <a:r>
              <a:rPr lang="en-GB" sz="2000" b="1" dirty="0" err="1"/>
              <a:t>Shafati</a:t>
            </a:r>
            <a:r>
              <a:rPr lang="en-GB" sz="2000" b="1" dirty="0"/>
              <a:t>, </a:t>
            </a:r>
            <a:r>
              <a:rPr lang="en-GB" sz="2000" b="1" dirty="0" err="1"/>
              <a:t>Igalu</a:t>
            </a:r>
            <a:r>
              <a:rPr lang="en-GB" sz="2000" b="1" dirty="0"/>
              <a:t>, </a:t>
            </a:r>
            <a:r>
              <a:rPr lang="en-GB" sz="2000" b="1" dirty="0" err="1"/>
              <a:t>Paluti</a:t>
            </a:r>
            <a:r>
              <a:rPr lang="en-GB" sz="2000" b="1" dirty="0"/>
              <a:t>, Gadiyeli, Gadi, </a:t>
            </a:r>
            <a:r>
              <a:rPr lang="en-GB" sz="2000" b="1" dirty="0" err="1"/>
              <a:t>Amiyeli</a:t>
            </a:r>
            <a:r>
              <a:rPr lang="en-GB" sz="2000" b="1" dirty="0"/>
              <a:t>, </a:t>
            </a:r>
            <a:r>
              <a:rPr lang="en-GB" sz="2000" b="1" dirty="0" err="1"/>
              <a:t>Seturi</a:t>
            </a:r>
            <a:r>
              <a:rPr lang="en-GB" sz="2000" b="1" dirty="0"/>
              <a:t>, </a:t>
            </a:r>
            <a:r>
              <a:rPr lang="en-GB" sz="2000" b="1" dirty="0" err="1"/>
              <a:t>Nakibi</a:t>
            </a:r>
            <a:r>
              <a:rPr lang="en-GB" sz="2000" b="1" dirty="0"/>
              <a:t>, </a:t>
            </a:r>
            <a:r>
              <a:rPr lang="en-GB" sz="2000" b="1" dirty="0" err="1"/>
              <a:t>na</a:t>
            </a:r>
            <a:r>
              <a:rPr lang="en-GB" sz="2000" b="1" dirty="0"/>
              <a:t> </a:t>
            </a:r>
            <a:r>
              <a:rPr lang="en-GB" sz="2000" b="1" dirty="0" err="1"/>
              <a:t>Geweli</a:t>
            </a:r>
            <a:r>
              <a:rPr lang="en" sz="2000" b="1" dirty="0"/>
              <a:t>?</a:t>
            </a:r>
          </a:p>
        </p:txBody>
      </p:sp>
      <p:pic>
        <p:nvPicPr>
          <p:cNvPr id="5" name="Imagen 4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A99DFD4B-BD4A-3B1D-D397-5E18C2DA780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95806" y="218020"/>
            <a:ext cx="3985971" cy="33246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 flip="none" rotWithShape="1">
              <a:gsLst>
                <a:gs pos="0">
                  <a:srgbClr val="8FC698"/>
                </a:gs>
                <a:gs pos="49000">
                  <a:srgbClr val="8FC698"/>
                </a:gs>
                <a:gs pos="64000">
                  <a:srgbClr val="EFA0BA"/>
                </a:gs>
                <a:gs pos="100000">
                  <a:srgbClr val="EFA0BA"/>
                </a:gs>
              </a:gsLst>
              <a:lin ang="13500000" scaled="1"/>
              <a:tileRect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n 6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218215F6-5C1F-6F2E-6001-B556FF643C0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50" y="3445579"/>
            <a:ext cx="6477000" cy="3238501"/>
          </a:xfrm>
          <a:prstGeom prst="roundRect">
            <a:avLst>
              <a:gd name="adj" fmla="val 0"/>
            </a:avLst>
          </a:prstGeom>
          <a:ln w="190500" cap="rnd">
            <a:solidFill>
              <a:schemeClr val="accent2">
                <a:lumMod val="40000"/>
                <a:lumOff val="6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9" name="Imagen 18" descr="Forma&#10;&#10;El contenido generado por IA puede ser incorrecto.">
            <a:extLst>
              <a:ext uri="{FF2B5EF4-FFF2-40B4-BE49-F238E27FC236}">
                <a16:creationId xmlns:a16="http://schemas.microsoft.com/office/drawing/2014/main" id="{766A87D1-2195-4906-11E5-2D2ADECCE5D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63853">
            <a:off x="7261166" y="5771145"/>
            <a:ext cx="381091" cy="42711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0" name="Imagen 19" descr="Imagen que contiene Icono&#10;&#10;El contenido generado por IA puede ser incorrecto.">
            <a:extLst>
              <a:ext uri="{FF2B5EF4-FFF2-40B4-BE49-F238E27FC236}">
                <a16:creationId xmlns:a16="http://schemas.microsoft.com/office/drawing/2014/main" id="{C9F4B740-8E03-201A-B223-EA783597A31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63853">
            <a:off x="7261166" y="4082877"/>
            <a:ext cx="381091" cy="42711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1" name="Imagen 20" descr="Imagen que contiene Icono&#10;&#10;El contenido generado por IA puede ser incorrecto.">
            <a:extLst>
              <a:ext uri="{FF2B5EF4-FFF2-40B4-BE49-F238E27FC236}">
                <a16:creationId xmlns:a16="http://schemas.microsoft.com/office/drawing/2014/main" id="{9E1816B0-DD21-E7A7-FB76-462BF8FC23E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63853">
            <a:off x="7261166" y="6295885"/>
            <a:ext cx="381091" cy="42711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4" name="Imagen 23" descr="Icono&#10;&#10;El contenido generado por IA puede ser incorrecto.">
            <a:extLst>
              <a:ext uri="{FF2B5EF4-FFF2-40B4-BE49-F238E27FC236}">
                <a16:creationId xmlns:a16="http://schemas.microsoft.com/office/drawing/2014/main" id="{B08AE69E-FDF9-42FD-BBAE-778BA05C3679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3934" y="4440861"/>
            <a:ext cx="238039" cy="23787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Logotipo, Icono&#10;&#10;El contenido generado por IA puede ser incorrecto.">
            <a:extLst>
              <a:ext uri="{FF2B5EF4-FFF2-40B4-BE49-F238E27FC236}">
                <a16:creationId xmlns:a16="http://schemas.microsoft.com/office/drawing/2014/main" id="{1C944ED9-19F5-928D-BEBD-83ACE7A7C9B3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3934" y="5201771"/>
            <a:ext cx="238201" cy="23787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Imagen 26" descr="Icono&#10;&#10;El contenido generado por IA puede ser incorrecto.">
            <a:extLst>
              <a:ext uri="{FF2B5EF4-FFF2-40B4-BE49-F238E27FC236}">
                <a16:creationId xmlns:a16="http://schemas.microsoft.com/office/drawing/2014/main" id="{C6BAD26A-8333-DE50-6535-4C11454C2F1A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3934" y="4821291"/>
            <a:ext cx="237876" cy="23787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689E0214-04B0-8A6F-8F7E-5C018C7F9742}"/>
              </a:ext>
            </a:extLst>
          </p:cNvPr>
          <p:cNvSpPr txBox="1"/>
          <p:nvPr/>
        </p:nvSpPr>
        <p:spPr>
          <a:xfrm>
            <a:off x="187428" y="2663830"/>
            <a:ext cx="76308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Ni </a:t>
            </a:r>
            <a:r>
              <a:rPr lang="en-GB" sz="2000" b="1" dirty="0" err="1"/>
              <a:t>gute</a:t>
            </a:r>
            <a:r>
              <a:rPr lang="en-GB" sz="2000" b="1" dirty="0"/>
              <a:t> </a:t>
            </a:r>
            <a:r>
              <a:rPr lang="en-GB" sz="2000" b="1" dirty="0" err="1"/>
              <a:t>twakwīgāna</a:t>
            </a:r>
            <a:r>
              <a:rPr lang="en-GB" sz="2000" b="1" dirty="0"/>
              <a:t> </a:t>
            </a:r>
            <a:r>
              <a:rPr lang="en-GB" sz="2000" b="1" dirty="0" err="1"/>
              <a:t>ukwizera</a:t>
            </a:r>
            <a:r>
              <a:rPr lang="en-GB" sz="2000" b="1" dirty="0"/>
              <a:t> </a:t>
            </a:r>
            <a:r>
              <a:rPr lang="en-GB" sz="2000" b="1" dirty="0" err="1"/>
              <a:t>kwabo</a:t>
            </a:r>
            <a:r>
              <a:rPr lang="en-GB" sz="2000" b="1" dirty="0"/>
              <a:t> maze </a:t>
            </a:r>
            <a:r>
              <a:rPr lang="en-GB" sz="2000" b="1" dirty="0" err="1"/>
              <a:t>tukiringira</a:t>
            </a:r>
            <a:r>
              <a:rPr lang="en-GB" sz="2000" b="1" dirty="0"/>
              <a:t> </a:t>
            </a:r>
            <a:r>
              <a:rPr lang="en-GB" sz="2000" b="1" dirty="0" err="1"/>
              <a:t>byuzuye</a:t>
            </a:r>
            <a:r>
              <a:rPr lang="en-GB" sz="2000" b="1" dirty="0"/>
              <a:t> ko Imana </a:t>
            </a:r>
            <a:r>
              <a:rPr lang="en-GB" sz="2000" b="1" dirty="0" err="1"/>
              <a:t>ishobora</a:t>
            </a:r>
            <a:r>
              <a:rPr lang="en-GB" sz="2000" b="1" dirty="0"/>
              <a:t> </a:t>
            </a:r>
            <a:r>
              <a:rPr lang="en-GB" sz="2000" b="1" dirty="0" err="1"/>
              <a:t>gukora</a:t>
            </a:r>
            <a:r>
              <a:rPr lang="en-GB" sz="2000" b="1" dirty="0"/>
              <a:t> </a:t>
            </a:r>
            <a:r>
              <a:rPr lang="en-GB" sz="2000" b="1" dirty="0" err="1"/>
              <a:t>ibidashoboka</a:t>
            </a:r>
            <a:r>
              <a:rPr lang="en-GB" sz="2000" b="1" dirty="0"/>
              <a:t>, </a:t>
            </a:r>
            <a:r>
              <a:rPr lang="en-GB" sz="2000" b="1" dirty="0" err="1"/>
              <a:t>nk’uko</a:t>
            </a:r>
            <a:r>
              <a:rPr lang="en-GB" sz="2000" b="1" dirty="0"/>
              <a:t> </a:t>
            </a:r>
            <a:r>
              <a:rPr lang="en-GB" sz="2000" b="1" dirty="0" err="1"/>
              <a:t>nabo</a:t>
            </a:r>
            <a:r>
              <a:rPr lang="en-GB" sz="2000" b="1" dirty="0"/>
              <a:t> </a:t>
            </a:r>
            <a:r>
              <a:rPr lang="en-GB" sz="2000" b="1" dirty="0" err="1"/>
              <a:t>bagenje</a:t>
            </a:r>
            <a:r>
              <a:rPr lang="en" sz="2000" b="1" dirty="0"/>
              <a:t>?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59F14B3-957B-F57C-6514-9A731AAEE6C2}"/>
              </a:ext>
            </a:extLst>
          </p:cNvPr>
          <p:cNvSpPr txBox="1"/>
          <p:nvPr/>
        </p:nvSpPr>
        <p:spPr>
          <a:xfrm>
            <a:off x="187428" y="1712218"/>
            <a:ext cx="763905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70" dirty="0" err="1"/>
              <a:t>Nyamara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ushobora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kuba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warumvise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iby’aba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bantu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babiri</a:t>
            </a:r>
            <a:r>
              <a:rPr lang="en-GB" sz="2000" b="1" spc="-70" dirty="0"/>
              <a:t>: </a:t>
            </a:r>
            <a:r>
              <a:rPr lang="en-GB" sz="2000" b="1" spc="-70" dirty="0" err="1"/>
              <a:t>Yosuwa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Kalebu</a:t>
            </a:r>
            <a:r>
              <a:rPr lang="en-GB" sz="2000" b="1" spc="-70" dirty="0"/>
              <a:t>. </a:t>
            </a:r>
            <a:r>
              <a:rPr lang="en-GB" sz="2000" b="1" spc="-70" dirty="0" err="1"/>
              <a:t>Bahagaze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bashikamye</a:t>
            </a:r>
            <a:r>
              <a:rPr lang="en-GB" sz="2000" b="1" spc="-70" dirty="0"/>
              <a:t>, </a:t>
            </a:r>
            <a:r>
              <a:rPr lang="en-GB" sz="2000" b="1" spc="-70" dirty="0" err="1"/>
              <a:t>bizera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amasezerano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y’Imana</a:t>
            </a:r>
            <a:r>
              <a:rPr lang="en-GB" sz="2000" b="1" spc="-70" dirty="0"/>
              <a:t>, </a:t>
            </a:r>
            <a:r>
              <a:rPr lang="en-GB" sz="2000" b="1" spc="-70" dirty="0" err="1"/>
              <a:t>kandi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babayeho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birebera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uburyo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asohozwa</a:t>
            </a:r>
            <a:r>
              <a:rPr lang="en" sz="2000" b="1" spc="-70" dirty="0"/>
              <a:t> (Kubara14:38).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BA6750E-7B31-AD59-FB6B-C435E0BC37C9}"/>
              </a:ext>
            </a:extLst>
          </p:cNvPr>
          <p:cNvSpPr txBox="1"/>
          <p:nvPr/>
        </p:nvSpPr>
        <p:spPr>
          <a:xfrm>
            <a:off x="187428" y="760606"/>
            <a:ext cx="763904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“</a:t>
            </a:r>
            <a:r>
              <a:rPr lang="en" sz="2000" b="1" dirty="0" err="1"/>
              <a:t>Bazwiho</a:t>
            </a:r>
            <a:r>
              <a:rPr lang="en" sz="2000" b="1" dirty="0"/>
              <a:t>” </a:t>
            </a:r>
            <a:r>
              <a:rPr lang="en-GB" sz="2000" b="1" dirty="0" err="1"/>
              <a:t>kutizera</a:t>
            </a:r>
            <a:r>
              <a:rPr lang="en-GB" sz="2000" b="1" dirty="0"/>
              <a:t> </a:t>
            </a:r>
            <a:r>
              <a:rPr lang="en-GB" sz="2000" b="1" dirty="0" err="1"/>
              <a:t>imbaraga</a:t>
            </a:r>
            <a:r>
              <a:rPr lang="en-GB" sz="2000" b="1" dirty="0"/>
              <a:t> </a:t>
            </a:r>
            <a:r>
              <a:rPr lang="en-GB" sz="2000" b="1" dirty="0" err="1"/>
              <a:t>z’Imana</a:t>
            </a:r>
            <a:r>
              <a:rPr lang="en-GB" sz="2000" b="1" dirty="0"/>
              <a:t>, </a:t>
            </a:r>
            <a:r>
              <a:rPr lang="en-GB" sz="2000" b="1" dirty="0" err="1"/>
              <a:t>bityo</a:t>
            </a:r>
            <a:r>
              <a:rPr lang="en-GB" sz="2000" b="1" dirty="0"/>
              <a:t> </a:t>
            </a:r>
            <a:r>
              <a:rPr lang="en-GB" sz="2000" b="1" dirty="0" err="1"/>
              <a:t>bikabakururira</a:t>
            </a:r>
            <a:r>
              <a:rPr lang="en-GB" sz="2000" b="1" dirty="0"/>
              <a:t> </a:t>
            </a:r>
            <a:r>
              <a:rPr lang="en-GB" sz="2000" b="1" dirty="0" err="1"/>
              <a:t>urupfu</a:t>
            </a:r>
            <a:r>
              <a:rPr lang="en-GB" sz="2000" b="1" dirty="0"/>
              <a:t> </a:t>
            </a:r>
            <a:r>
              <a:rPr lang="en-GB" sz="2000" b="1" dirty="0" err="1"/>
              <a:t>ubwabo</a:t>
            </a:r>
            <a:r>
              <a:rPr lang="en-GB" sz="2000" b="1" dirty="0"/>
              <a:t> </a:t>
            </a:r>
            <a:r>
              <a:rPr lang="en-GB" sz="2000" b="1" dirty="0" err="1"/>
              <a:t>ndetse</a:t>
            </a:r>
            <a:r>
              <a:rPr lang="en-GB" sz="2000" b="1" dirty="0"/>
              <a:t> </a:t>
            </a:r>
            <a:r>
              <a:rPr lang="en-GB" sz="2000" b="1" dirty="0" err="1"/>
              <a:t>n’ab’igisekuruza</a:t>
            </a:r>
            <a:r>
              <a:rPr lang="en-GB" sz="2000" b="1" dirty="0"/>
              <a:t> </a:t>
            </a:r>
            <a:r>
              <a:rPr lang="en-GB" sz="2000" b="1" dirty="0" err="1"/>
              <a:t>cyabo</a:t>
            </a:r>
            <a:r>
              <a:rPr lang="en-GB" sz="2000" b="1" dirty="0"/>
              <a:t> </a:t>
            </a:r>
            <a:r>
              <a:rPr lang="en-GB" sz="2000" b="1" dirty="0" err="1"/>
              <a:t>bose</a:t>
            </a:r>
            <a:r>
              <a:rPr lang="en-GB" sz="2000" b="1" dirty="0"/>
              <a:t> </a:t>
            </a:r>
            <a:r>
              <a:rPr lang="en" sz="2000" b="1" dirty="0"/>
              <a:t>(</a:t>
            </a:r>
            <a:r>
              <a:rPr lang="en" sz="2000" b="1" dirty="0" err="1"/>
              <a:t>Kubara</a:t>
            </a:r>
            <a:r>
              <a:rPr lang="en" sz="2000" b="1" dirty="0"/>
              <a:t> 14:36–37).</a:t>
            </a:r>
          </a:p>
        </p:txBody>
      </p:sp>
    </p:spTree>
    <p:extLst>
      <p:ext uri="{BB962C8B-B14F-4D97-AF65-F5344CB8AC3E}">
        <p14:creationId xmlns:p14="http://schemas.microsoft.com/office/powerpoint/2010/main" val="1333905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1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E400570B-68DA-7249-C4F4-69719D6C0EE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44379" y="2962275"/>
            <a:ext cx="12464715" cy="1390650"/>
          </a:xfrm>
          <a:prstGeom prst="rect">
            <a:avLst/>
          </a:prstGeom>
          <a:solidFill>
            <a:srgbClr val="F3E86C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 descr="Imagen que contiene persona, ropa, pastel, corte&#10;&#10;El contenido generado por IA puede ser incorrecto.">
            <a:extLst>
              <a:ext uri="{FF2B5EF4-FFF2-40B4-BE49-F238E27FC236}">
                <a16:creationId xmlns:a16="http://schemas.microsoft.com/office/drawing/2014/main" id="{367C4216-5C94-1396-DFC6-D62E8DA7305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52499"/>
            <a:ext cx="5322771" cy="6705501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E74BA1A-6DAF-4703-3641-E0C94C2E5BB8}"/>
              </a:ext>
            </a:extLst>
          </p:cNvPr>
          <p:cNvSpPr txBox="1"/>
          <p:nvPr/>
        </p:nvSpPr>
        <p:spPr>
          <a:xfrm>
            <a:off x="5014762" y="3195935"/>
            <a:ext cx="7177238" cy="923330"/>
          </a:xfrm>
          <a:prstGeom prst="rect">
            <a:avLst/>
          </a:prstGeom>
          <a:noFill/>
          <a:scene3d>
            <a:camera prst="orthographicFront"/>
            <a:lightRig rig="morning" dir="t"/>
          </a:scene3d>
        </p:spPr>
        <p:txBody>
          <a:bodyPr wrap="square">
            <a:spAutoFit/>
            <a:scene3d>
              <a:camera prst="orthographicFront"/>
              <a:lightRig rig="morning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5400" b="1" spc="-150" dirty="0">
                <a:ln/>
                <a:solidFill>
                  <a:srgbClr val="916941"/>
                </a:solidFill>
              </a:rPr>
              <a:t>KWIZERA KWA KALEBU</a:t>
            </a:r>
            <a:endParaRPr lang="en" sz="5400" b="1" spc="-150" dirty="0">
              <a:ln/>
              <a:solidFill>
                <a:srgbClr val="9169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36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86C5723-A759-65FF-7A2C-DBB903B32B6A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b="1" spc="3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1B5AE5"/>
                  </a:glow>
                  <a:outerShdw blurRad="38100" dist="38100" dir="5400000" algn="tl" rotWithShape="0">
                    <a:srgbClr val="000000"/>
                  </a:outerShdw>
                </a:effectLst>
              </a:rPr>
              <a:t>GUTUMA IBIDASHOBOKA BISHOBOKA</a:t>
            </a:r>
            <a:endParaRPr lang="en" sz="4400" b="1" spc="30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rgbClr val="1B5AE5"/>
                </a:glow>
                <a:outerShdw blurRad="38100" dist="38100" dir="5400000" algn="tl" rotWithShape="0">
                  <a:srgbClr val="000000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EE05787-EF09-D815-A6D9-F568C81317D9}"/>
              </a:ext>
            </a:extLst>
          </p:cNvPr>
          <p:cNvSpPr txBox="1"/>
          <p:nvPr/>
        </p:nvSpPr>
        <p:spPr>
          <a:xfrm>
            <a:off x="1276350" y="657522"/>
            <a:ext cx="96393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Ariko bene data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twajyanye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bahīsha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imitima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y’abantu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ubwoba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jyeweho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nomatanye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n’Uwiteka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 Imana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yanjye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rwose</a:t>
            </a:r>
            <a:r>
              <a:rPr lang="en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(</a:t>
            </a:r>
            <a:r>
              <a:rPr lang="en" sz="1400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Yosuwa</a:t>
            </a:r>
            <a:r>
              <a:rPr lang="en" sz="1400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 14:8)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FA5DF91-3D7F-2254-5A20-DD4E5E449213}"/>
              </a:ext>
            </a:extLst>
          </p:cNvPr>
          <p:cNvSpPr txBox="1"/>
          <p:nvPr/>
        </p:nvSpPr>
        <p:spPr>
          <a:xfrm>
            <a:off x="152398" y="1302633"/>
            <a:ext cx="54135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100" dirty="0" err="1"/>
              <a:t>Izina</a:t>
            </a:r>
            <a:r>
              <a:rPr lang="en-GB" sz="2000" b="1" spc="-100" dirty="0"/>
              <a:t> “</a:t>
            </a:r>
            <a:r>
              <a:rPr lang="en-GB" sz="2000" b="1" spc="-100" dirty="0" err="1"/>
              <a:t>Kalebu</a:t>
            </a:r>
            <a:r>
              <a:rPr lang="en-GB" sz="2000" b="1" spc="-100" dirty="0"/>
              <a:t>” </a:t>
            </a:r>
            <a:r>
              <a:rPr lang="en-GB" sz="2000" b="1" spc="-100" dirty="0" err="1"/>
              <a:t>risobanura</a:t>
            </a:r>
            <a:r>
              <a:rPr lang="en-GB" sz="2000" b="1" spc="-100" dirty="0"/>
              <a:t> “</a:t>
            </a:r>
            <a:r>
              <a:rPr lang="en-GB" sz="2000" b="1" spc="-100" dirty="0" err="1"/>
              <a:t>imbwa</a:t>
            </a:r>
            <a:r>
              <a:rPr lang="en-GB" sz="2000" b="1" spc="-100" dirty="0"/>
              <a:t>.” </a:t>
            </a:r>
            <a:r>
              <a:rPr lang="en-GB" sz="2000" b="1" spc="-100" dirty="0" err="1"/>
              <a:t>Nk’uko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imibereho</a:t>
            </a:r>
            <a:r>
              <a:rPr lang="en-GB" sz="2000" b="1" spc="-100" dirty="0"/>
              <a:t> ye </a:t>
            </a:r>
            <a:r>
              <a:rPr lang="en-GB" sz="2000" b="1" spc="-100" dirty="0" err="1"/>
              <a:t>yabigaragaje</a:t>
            </a:r>
            <a:r>
              <a:rPr lang="en-GB" sz="2000" b="1" spc="-100" dirty="0"/>
              <a:t>, </a:t>
            </a:r>
            <a:r>
              <a:rPr lang="en-GB" sz="2000" b="1" spc="-100" dirty="0" err="1"/>
              <a:t>ntabwo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yahawe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iryo</a:t>
            </a:r>
            <a:r>
              <a:rPr lang="en-GB" sz="2000" b="1" spc="-100" dirty="0"/>
              <a:t> zina mu </a:t>
            </a:r>
            <a:r>
              <a:rPr lang="en-GB" sz="2000" b="1" spc="-100" dirty="0" err="1"/>
              <a:t>buryo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busuzuguritse</a:t>
            </a:r>
            <a:r>
              <a:rPr lang="en-GB" sz="2000" b="1" spc="-100" dirty="0"/>
              <a:t>, </a:t>
            </a:r>
            <a:r>
              <a:rPr lang="en-GB" sz="2000" b="1" spc="-100" dirty="0" err="1"/>
              <a:t>ahubwo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yarihawe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kubera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ubudahemuka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bwe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budatezuka</a:t>
            </a:r>
            <a:r>
              <a:rPr lang="en-GB" sz="2000" b="1" spc="-100" dirty="0"/>
              <a:t>. </a:t>
            </a:r>
            <a:r>
              <a:rPr lang="en-GB" sz="2000" b="1" spc="-100" dirty="0" err="1"/>
              <a:t>Yabaye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indahemuka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aho</a:t>
            </a:r>
            <a:r>
              <a:rPr lang="en-GB" sz="2000" b="1" spc="-100" dirty="0"/>
              <a:t> abandi </a:t>
            </a:r>
            <a:r>
              <a:rPr lang="en-GB" sz="2000" b="1" spc="-100" dirty="0" err="1"/>
              <a:t>bahemutse</a:t>
            </a:r>
            <a:r>
              <a:rPr lang="en-GB" sz="2000" b="1" spc="-100" dirty="0"/>
              <a:t>. </a:t>
            </a:r>
            <a:r>
              <a:rPr lang="en-GB" sz="2000" b="1" spc="-100" dirty="0" err="1"/>
              <a:t>Yakomeje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kuba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indahemuka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ku</a:t>
            </a:r>
            <a:r>
              <a:rPr lang="en-GB" sz="2000" b="1" spc="-100" dirty="0"/>
              <a:t> Mana </a:t>
            </a:r>
            <a:r>
              <a:rPr lang="en-GB" sz="2000" b="1" spc="-100" dirty="0" err="1"/>
              <a:t>aho</a:t>
            </a:r>
            <a:r>
              <a:rPr lang="en-GB" sz="2000" b="1" spc="-100" dirty="0"/>
              <a:t> abandi </a:t>
            </a:r>
            <a:r>
              <a:rPr lang="en-GB" sz="2000" b="1" spc="-100" dirty="0" err="1"/>
              <a:t>batinyaga</a:t>
            </a:r>
            <a:r>
              <a:rPr lang="en" sz="2000" b="1" spc="-100" dirty="0"/>
              <a:t>.</a:t>
            </a:r>
          </a:p>
        </p:txBody>
      </p:sp>
      <p:pic>
        <p:nvPicPr>
          <p:cNvPr id="4" name="Imagen 3" descr="Imagen que contiene persona, montaña, grupo, parado&#10;&#10;El contenido generado por IA puede ser incorrecto.">
            <a:extLst>
              <a:ext uri="{FF2B5EF4-FFF2-40B4-BE49-F238E27FC236}">
                <a16:creationId xmlns:a16="http://schemas.microsoft.com/office/drawing/2014/main" id="{24591E57-65FD-3F0E-D333-0ED63040D2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65979" y="1466291"/>
            <a:ext cx="6448426" cy="5247588"/>
          </a:xfrm>
          <a:prstGeom prst="roundRect">
            <a:avLst>
              <a:gd name="adj" fmla="val 3605"/>
            </a:avLst>
          </a:prstGeom>
          <a:solidFill>
            <a:srgbClr val="FFFFFF"/>
          </a:solidFill>
          <a:ln w="76200" cap="sq">
            <a:solidFill>
              <a:schemeClr val="accent2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BC56BA7-D40D-181A-9C41-EABFAA0467F4}"/>
              </a:ext>
            </a:extLst>
          </p:cNvPr>
          <p:cNvSpPr txBox="1"/>
          <p:nvPr/>
        </p:nvSpPr>
        <p:spPr>
          <a:xfrm>
            <a:off x="152398" y="5811109"/>
            <a:ext cx="541357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Urugero</a:t>
            </a:r>
            <a:r>
              <a:rPr lang="en-GB" sz="2000" b="1" dirty="0"/>
              <a:t> </a:t>
            </a:r>
            <a:r>
              <a:rPr lang="en-GB" sz="2000" b="1" dirty="0" err="1"/>
              <a:t>rwe</a:t>
            </a:r>
            <a:r>
              <a:rPr lang="en-GB" sz="2000" b="1" dirty="0"/>
              <a:t> </a:t>
            </a:r>
            <a:r>
              <a:rPr lang="en-GB" sz="2000" b="1" dirty="0" err="1"/>
              <a:t>rudushishikariza</a:t>
            </a:r>
            <a:r>
              <a:rPr lang="en-GB" sz="2000" b="1" dirty="0"/>
              <a:t> </a:t>
            </a:r>
            <a:r>
              <a:rPr lang="en-GB" sz="2000" b="1" dirty="0" err="1"/>
              <a:t>gukomeza</a:t>
            </a:r>
            <a:r>
              <a:rPr lang="en-GB" sz="2000" b="1" dirty="0"/>
              <a:t> </a:t>
            </a:r>
            <a:r>
              <a:rPr lang="en-GB" sz="2000" b="1" dirty="0" err="1"/>
              <a:t>kwizera</a:t>
            </a:r>
            <a:r>
              <a:rPr lang="en-GB" sz="2000" b="1" dirty="0"/>
              <a:t> Imana </a:t>
            </a:r>
            <a:r>
              <a:rPr lang="en-GB" sz="2000" b="1" dirty="0" err="1"/>
              <a:t>dushikamye</a:t>
            </a:r>
            <a:r>
              <a:rPr lang="en-GB" sz="2000" b="1" dirty="0"/>
              <a:t>, </a:t>
            </a:r>
            <a:r>
              <a:rPr lang="en-GB" sz="2000" b="1" dirty="0" err="1"/>
              <a:t>Yo</a:t>
            </a:r>
            <a:r>
              <a:rPr lang="en-GB" sz="2000" b="1" dirty="0"/>
              <a:t> </a:t>
            </a:r>
            <a:r>
              <a:rPr lang="en-GB" sz="2000" b="1" dirty="0" err="1"/>
              <a:t>ishobora</a:t>
            </a:r>
            <a:r>
              <a:rPr lang="en-GB" sz="2000" b="1" dirty="0"/>
              <a:t> </a:t>
            </a:r>
            <a:r>
              <a:rPr lang="en-GB" sz="2000" b="1" dirty="0" err="1"/>
              <a:t>gutuma</a:t>
            </a:r>
            <a:r>
              <a:rPr lang="en-GB" sz="2000" b="1" dirty="0"/>
              <a:t> </a:t>
            </a:r>
            <a:r>
              <a:rPr lang="en-GB" sz="2000" b="1" dirty="0" err="1"/>
              <a:t>ibidashoboka</a:t>
            </a:r>
            <a:r>
              <a:rPr lang="en-GB" sz="2000" b="1" dirty="0"/>
              <a:t> </a:t>
            </a:r>
            <a:r>
              <a:rPr lang="en-GB" sz="2000" b="1" dirty="0" err="1"/>
              <a:t>kuri</a:t>
            </a:r>
            <a:r>
              <a:rPr lang="en-GB" sz="2000" b="1" dirty="0"/>
              <a:t> </a:t>
            </a:r>
            <a:r>
              <a:rPr lang="en-GB" sz="2000" b="1" dirty="0" err="1"/>
              <a:t>twe</a:t>
            </a:r>
            <a:r>
              <a:rPr lang="en-GB" sz="2000" b="1" dirty="0"/>
              <a:t> </a:t>
            </a:r>
            <a:r>
              <a:rPr lang="en-GB" sz="2000" b="1" dirty="0" err="1"/>
              <a:t>bishoboka</a:t>
            </a:r>
            <a:r>
              <a:rPr lang="en" sz="2000" b="1" dirty="0"/>
              <a:t>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F8A3DA5-0F42-DF0D-3EEB-F80D4174753A}"/>
              </a:ext>
            </a:extLst>
          </p:cNvPr>
          <p:cNvSpPr txBox="1"/>
          <p:nvPr/>
        </p:nvSpPr>
        <p:spPr>
          <a:xfrm>
            <a:off x="152399" y="4513468"/>
            <a:ext cx="541357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Hamwe</a:t>
            </a:r>
            <a:r>
              <a:rPr lang="en-GB" sz="2000" b="1" dirty="0"/>
              <a:t> </a:t>
            </a:r>
            <a:r>
              <a:rPr lang="en-GB" sz="2000" b="1" dirty="0" err="1"/>
              <a:t>na</a:t>
            </a:r>
            <a:r>
              <a:rPr lang="en-GB" sz="2000" b="1" dirty="0"/>
              <a:t> </a:t>
            </a:r>
            <a:r>
              <a:rPr lang="en-GB" sz="2000" b="1" dirty="0" err="1"/>
              <a:t>Yosuwa</a:t>
            </a:r>
            <a:r>
              <a:rPr lang="en-GB" sz="2000" b="1" dirty="0"/>
              <a:t> (</a:t>
            </a:r>
            <a:r>
              <a:rPr lang="en-GB" sz="2000" b="1" dirty="0" err="1"/>
              <a:t>wari</a:t>
            </a:r>
            <a:r>
              <a:rPr lang="en-GB" sz="2000" b="1" dirty="0"/>
              <a:t> </a:t>
            </a:r>
            <a:r>
              <a:rPr lang="en-GB" sz="2000" b="1" dirty="0" err="1"/>
              <a:t>muto</a:t>
            </a:r>
            <a:r>
              <a:rPr lang="en-GB" sz="2000" b="1" dirty="0"/>
              <a:t> </a:t>
            </a:r>
            <a:r>
              <a:rPr lang="en-GB" sz="2000" b="1" dirty="0" err="1"/>
              <a:t>kuri</a:t>
            </a:r>
            <a:r>
              <a:rPr lang="en-GB" sz="2000" b="1" dirty="0"/>
              <a:t> we), </a:t>
            </a:r>
            <a:r>
              <a:rPr lang="en-GB" sz="2000" b="1" dirty="0" err="1"/>
              <a:t>yahagaze</a:t>
            </a:r>
            <a:r>
              <a:rPr lang="en-GB" sz="2000" b="1" dirty="0"/>
              <a:t> </a:t>
            </a:r>
            <a:r>
              <a:rPr lang="en-GB" sz="2000" b="1" dirty="0" err="1"/>
              <a:t>ku</a:t>
            </a:r>
            <a:r>
              <a:rPr lang="en-GB" sz="2000" b="1" dirty="0"/>
              <a:t> </a:t>
            </a:r>
            <a:r>
              <a:rPr lang="en-GB" sz="2000" b="1" dirty="0" err="1"/>
              <a:t>gitekerezo</a:t>
            </a:r>
            <a:r>
              <a:rPr lang="en-GB" sz="2000" b="1" dirty="0"/>
              <a:t> </a:t>
            </a:r>
            <a:r>
              <a:rPr lang="en-GB" sz="2000" b="1" dirty="0" err="1"/>
              <a:t>cye</a:t>
            </a:r>
            <a:r>
              <a:rPr lang="en-GB" sz="2000" b="1" dirty="0"/>
              <a:t> </a:t>
            </a:r>
            <a:r>
              <a:rPr lang="en-GB" sz="2000" b="1" dirty="0" err="1"/>
              <a:t>ashikamye</a:t>
            </a:r>
            <a:r>
              <a:rPr lang="en-GB" sz="2000" b="1" dirty="0"/>
              <a:t>, </a:t>
            </a:r>
            <a:r>
              <a:rPr lang="en-GB" sz="2000" b="1" dirty="0" err="1"/>
              <a:t>ndetse</a:t>
            </a:r>
            <a:r>
              <a:rPr lang="en-GB" sz="2000" b="1" dirty="0"/>
              <a:t> </a:t>
            </a:r>
            <a:r>
              <a:rPr lang="en-GB" sz="2000" b="1" dirty="0" err="1"/>
              <a:t>n’igihe</a:t>
            </a:r>
            <a:r>
              <a:rPr lang="en-GB" sz="2000" b="1" dirty="0"/>
              <a:t> </a:t>
            </a:r>
            <a:r>
              <a:rPr lang="en-GB" sz="2000" b="1" dirty="0" err="1"/>
              <a:t>rubanda</a:t>
            </a:r>
            <a:r>
              <a:rPr lang="en-GB" sz="2000" b="1" dirty="0"/>
              <a:t> </a:t>
            </a:r>
            <a:r>
              <a:rPr lang="en-GB" sz="2000" b="1" dirty="0" err="1"/>
              <a:t>rwashakaga</a:t>
            </a:r>
            <a:r>
              <a:rPr lang="en-GB" sz="2000" b="1" dirty="0"/>
              <a:t> </a:t>
            </a:r>
            <a:r>
              <a:rPr lang="en-GB" sz="2000" b="1" dirty="0" err="1"/>
              <a:t>kubatera</a:t>
            </a:r>
            <a:r>
              <a:rPr lang="en-GB" sz="2000" b="1" dirty="0"/>
              <a:t> </a:t>
            </a:r>
            <a:r>
              <a:rPr lang="en-GB" sz="2000" b="1" dirty="0" err="1"/>
              <a:t>amabuye</a:t>
            </a:r>
            <a:r>
              <a:rPr lang="en-GB" sz="2000" b="1" dirty="0"/>
              <a:t> (</a:t>
            </a:r>
            <a:r>
              <a:rPr lang="en-GB" sz="2000" b="1" dirty="0" err="1"/>
              <a:t>Kubara</a:t>
            </a:r>
            <a:r>
              <a:rPr lang="en-GB" sz="2000" b="1" dirty="0"/>
              <a:t> 14:10)</a:t>
            </a:r>
            <a:r>
              <a:rPr lang="en" sz="2000" b="1" dirty="0"/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445EE05-2601-1FE7-DB8B-776F64D477FD}"/>
              </a:ext>
            </a:extLst>
          </p:cNvPr>
          <p:cNvSpPr txBox="1"/>
          <p:nvPr/>
        </p:nvSpPr>
        <p:spPr>
          <a:xfrm>
            <a:off x="152399" y="3215827"/>
            <a:ext cx="541358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70" dirty="0"/>
              <a:t>Aho </a:t>
            </a:r>
            <a:r>
              <a:rPr lang="en-GB" sz="2000" b="1" spc="-70" dirty="0" err="1"/>
              <a:t>abatasi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cumi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babonye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imijyi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itākwīgarurirwa</a:t>
            </a:r>
            <a:r>
              <a:rPr lang="en-GB" sz="2000" b="1" spc="-70" dirty="0"/>
              <a:t>, </a:t>
            </a:r>
            <a:r>
              <a:rPr lang="en-GB" sz="2000" b="1" spc="-70" dirty="0" err="1"/>
              <a:t>n’ibihangange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bitānēshwa</a:t>
            </a:r>
            <a:r>
              <a:rPr lang="en-GB" sz="2000" b="1" spc="-70" dirty="0"/>
              <a:t>, </a:t>
            </a:r>
            <a:r>
              <a:rPr lang="en-GB" sz="2000" b="1" spc="-70" dirty="0" err="1"/>
              <a:t>Kalebu</a:t>
            </a:r>
            <a:r>
              <a:rPr lang="en-GB" sz="2000" b="1" spc="-70" dirty="0"/>
              <a:t> we </a:t>
            </a:r>
            <a:r>
              <a:rPr lang="en-GB" sz="2000" b="1" spc="-70" dirty="0" err="1"/>
              <a:t>yabonye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imijyi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yigaruriwe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n’ibihangange</a:t>
            </a:r>
            <a:r>
              <a:rPr lang="en-GB" sz="2000" b="1" spc="-70" dirty="0"/>
              <a:t> “</a:t>
            </a:r>
            <a:r>
              <a:rPr lang="en-GB" sz="2000" b="1" spc="-70" dirty="0" err="1"/>
              <a:t>byariwe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nk’imitsima</a:t>
            </a:r>
            <a:r>
              <a:rPr lang="en-GB" sz="2000" b="1" spc="-70" dirty="0"/>
              <a:t>” (</a:t>
            </a:r>
            <a:r>
              <a:rPr lang="en-GB" sz="2000" b="1" spc="-70" dirty="0" err="1"/>
              <a:t>Kubara</a:t>
            </a:r>
            <a:r>
              <a:rPr lang="en-GB" sz="2000" b="1" spc="-70" dirty="0"/>
              <a:t> 13:28–33; 14:6–9</a:t>
            </a:r>
            <a:r>
              <a:rPr lang="en" sz="2000" b="1" spc="-7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96493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5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D180EC6-9824-D242-74CB-B50BC7E22734}"/>
              </a:ext>
            </a:extLst>
          </p:cNvPr>
          <p:cNvSpPr txBox="1"/>
          <p:nvPr/>
        </p:nvSpPr>
        <p:spPr>
          <a:xfrm>
            <a:off x="0" y="-39328"/>
            <a:ext cx="12191999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GB" sz="4800" b="1" spc="300" dirty="0">
                <a:ln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A2A6F8"/>
                  </a:outerShdw>
                </a:effectLst>
              </a:rPr>
              <a:t>KWIZERA GUSHYIZWE MU NGIRO</a:t>
            </a:r>
            <a:endParaRPr lang="en" sz="4800" b="1" spc="300" dirty="0">
              <a:ln/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A2A6F8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9CD2C29-FF8B-22EA-1C66-A806C0E80A74}"/>
              </a:ext>
            </a:extLst>
          </p:cNvPr>
          <p:cNvSpPr txBox="1"/>
          <p:nvPr/>
        </p:nvSpPr>
        <p:spPr>
          <a:xfrm>
            <a:off x="1" y="642074"/>
            <a:ext cx="1219199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None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umpe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umusozi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Uwiteka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yavuze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urya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munsi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.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Icyo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gihe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wumvaga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ko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Abānaki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bari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bahari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kandi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ko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hariho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imidugudu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minini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igoswe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n’inkike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z’amabuye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. None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ahari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aho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Uwiteka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azaba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ari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kumwe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nanjye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mbirukane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nk’uko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Uwiteka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yavuze</a:t>
            </a:r>
            <a:r>
              <a:rPr lang="en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(</a:t>
            </a:r>
            <a:r>
              <a:rPr lang="en" sz="1400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Yosuwa</a:t>
            </a:r>
            <a:r>
              <a:rPr lang="en" sz="1400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14:12)</a:t>
            </a:r>
            <a:endParaRPr lang="es-ES" b="1" dirty="0">
              <a:solidFill>
                <a:srgbClr val="124A1F"/>
              </a:solidFill>
              <a:effectLst>
                <a:glow rad="101600">
                  <a:schemeClr val="accent2">
                    <a:lumMod val="20000"/>
                    <a:lumOff val="80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F7EEDD6-BBB0-E65B-7655-702DC7413538}"/>
              </a:ext>
            </a:extLst>
          </p:cNvPr>
          <p:cNvSpPr txBox="1"/>
          <p:nvPr/>
        </p:nvSpPr>
        <p:spPr>
          <a:xfrm>
            <a:off x="2644878" y="1608315"/>
            <a:ext cx="528340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Nk’uko</a:t>
            </a:r>
            <a:r>
              <a:rPr lang="en-GB" sz="2000" b="1" dirty="0"/>
              <a:t> </a:t>
            </a:r>
            <a:r>
              <a:rPr lang="en-GB" sz="2000" b="1" dirty="0" err="1"/>
              <a:t>Kalebu</a:t>
            </a:r>
            <a:r>
              <a:rPr lang="en-GB" sz="2000" b="1" dirty="0"/>
              <a:t> </a:t>
            </a:r>
            <a:r>
              <a:rPr lang="en-GB" sz="2000" b="1" dirty="0" err="1"/>
              <a:t>ubwe</a:t>
            </a:r>
            <a:r>
              <a:rPr lang="en-GB" sz="2000" b="1" dirty="0"/>
              <a:t> </a:t>
            </a:r>
            <a:r>
              <a:rPr lang="en-GB" sz="2000" b="1" dirty="0" err="1"/>
              <a:t>yabivuze</a:t>
            </a:r>
            <a:r>
              <a:rPr lang="en-GB" sz="2000" b="1" dirty="0"/>
              <a:t>, </a:t>
            </a:r>
            <a:r>
              <a:rPr lang="en-GB" sz="2000" b="1" dirty="0" err="1"/>
              <a:t>igihe</a:t>
            </a:r>
            <a:r>
              <a:rPr lang="en-GB" sz="2000" b="1" dirty="0"/>
              <a:t> Mose </a:t>
            </a:r>
            <a:r>
              <a:rPr lang="en-GB" sz="2000" b="1" dirty="0" err="1"/>
              <a:t>yasabaga</a:t>
            </a:r>
            <a:r>
              <a:rPr lang="en-GB" sz="2000" b="1" dirty="0"/>
              <a:t> </a:t>
            </a:r>
            <a:r>
              <a:rPr lang="en-GB" sz="2000" b="1" dirty="0" err="1"/>
              <a:t>amagēnzi</a:t>
            </a:r>
            <a:r>
              <a:rPr lang="en-GB" sz="2000" b="1" dirty="0"/>
              <a:t>, “</a:t>
            </a:r>
            <a:r>
              <a:rPr lang="en-GB" sz="2000" b="1" dirty="0" err="1"/>
              <a:t>muhamiriza</a:t>
            </a:r>
            <a:r>
              <a:rPr lang="en-GB" sz="2000" b="1" dirty="0"/>
              <a:t> </a:t>
            </a:r>
            <a:r>
              <a:rPr lang="en-GB" sz="2000" b="1" dirty="0" err="1"/>
              <a:t>ibyo</a:t>
            </a:r>
            <a:r>
              <a:rPr lang="en-GB" sz="2000" b="1" dirty="0"/>
              <a:t> </a:t>
            </a:r>
            <a:r>
              <a:rPr lang="en-GB" sz="2000" b="1" dirty="0" err="1"/>
              <a:t>nari</a:t>
            </a:r>
            <a:r>
              <a:rPr lang="en-GB" sz="2000" b="1" dirty="0"/>
              <a:t> </a:t>
            </a:r>
            <a:r>
              <a:rPr lang="en-GB" sz="2000" b="1" dirty="0" err="1"/>
              <a:t>nabonye</a:t>
            </a:r>
            <a:r>
              <a:rPr lang="en-GB" sz="2000" b="1" dirty="0"/>
              <a:t> </a:t>
            </a:r>
            <a:r>
              <a:rPr lang="en-GB" sz="2000" b="1" dirty="0" err="1"/>
              <a:t>n’umutima</a:t>
            </a:r>
            <a:r>
              <a:rPr lang="en-GB" sz="2000" b="1" dirty="0"/>
              <a:t> </a:t>
            </a:r>
            <a:r>
              <a:rPr lang="en-GB" sz="2000" b="1" dirty="0" err="1"/>
              <a:t>utabeshya</a:t>
            </a:r>
            <a:r>
              <a:rPr lang="en-GB" sz="2000" b="1" dirty="0"/>
              <a:t>” (</a:t>
            </a:r>
            <a:r>
              <a:rPr lang="en-GB" sz="2000" b="1" dirty="0" err="1"/>
              <a:t>Yosuwa</a:t>
            </a:r>
            <a:r>
              <a:rPr lang="en-GB" sz="2000" b="1" dirty="0"/>
              <a:t> 14:7), </a:t>
            </a:r>
            <a:r>
              <a:rPr lang="en-GB" sz="2000" b="1" dirty="0" err="1"/>
              <a:t>kandi</a:t>
            </a:r>
            <a:r>
              <a:rPr lang="en-GB" sz="2000" b="1" dirty="0"/>
              <a:t> “</a:t>
            </a:r>
            <a:r>
              <a:rPr lang="en-GB" sz="2000" b="1" dirty="0" err="1"/>
              <a:t>nomatanye</a:t>
            </a:r>
            <a:r>
              <a:rPr lang="en-GB" sz="2000" b="1" dirty="0"/>
              <a:t> </a:t>
            </a:r>
            <a:r>
              <a:rPr lang="en-GB" sz="2000" b="1" dirty="0" err="1"/>
              <a:t>n’Uwiteka</a:t>
            </a:r>
            <a:r>
              <a:rPr lang="en-GB" sz="2000" b="1" dirty="0"/>
              <a:t> Imana </a:t>
            </a:r>
            <a:r>
              <a:rPr lang="en-GB" sz="2000" b="1" dirty="0" err="1"/>
              <a:t>yanjye</a:t>
            </a:r>
            <a:r>
              <a:rPr lang="en-GB" sz="2000" b="1" dirty="0"/>
              <a:t> </a:t>
            </a:r>
            <a:r>
              <a:rPr lang="en-GB" sz="2000" b="1" dirty="0" err="1"/>
              <a:t>rwose</a:t>
            </a:r>
            <a:r>
              <a:rPr lang="en-GB" sz="2000" b="1" dirty="0"/>
              <a:t>” (</a:t>
            </a:r>
            <a:r>
              <a:rPr lang="en-GB" sz="2000" b="1" dirty="0" err="1"/>
              <a:t>Yosuwa</a:t>
            </a:r>
            <a:r>
              <a:rPr lang="en-GB" sz="2000" b="1" dirty="0"/>
              <a:t> 14:8). Kubera </a:t>
            </a:r>
            <a:r>
              <a:rPr lang="en-GB" sz="2000" b="1" dirty="0" err="1"/>
              <a:t>ubudahemuka</a:t>
            </a:r>
            <a:r>
              <a:rPr lang="en-GB" sz="2000" b="1" dirty="0"/>
              <a:t> </a:t>
            </a:r>
            <a:r>
              <a:rPr lang="en-GB" sz="2000" b="1" dirty="0" err="1"/>
              <a:t>bwe</a:t>
            </a:r>
            <a:r>
              <a:rPr lang="en-GB" sz="2000" b="1" dirty="0"/>
              <a:t>, </a:t>
            </a:r>
            <a:r>
              <a:rPr lang="en-GB" sz="2000" b="1" dirty="0" err="1"/>
              <a:t>yasezeranijwe</a:t>
            </a:r>
            <a:r>
              <a:rPr lang="en-GB" sz="2000" b="1" dirty="0"/>
              <a:t> ko </a:t>
            </a:r>
            <a:r>
              <a:rPr lang="en-GB" sz="2000" b="1" dirty="0" err="1"/>
              <a:t>azaragwa</a:t>
            </a:r>
            <a:r>
              <a:rPr lang="en-GB" sz="2000" b="1" dirty="0"/>
              <a:t> </a:t>
            </a:r>
            <a:r>
              <a:rPr lang="en-GB" sz="2000" b="1" dirty="0" err="1"/>
              <a:t>aho</a:t>
            </a:r>
            <a:r>
              <a:rPr lang="en-GB" sz="2000" b="1" dirty="0"/>
              <a:t> </a:t>
            </a:r>
            <a:r>
              <a:rPr lang="en-GB" sz="2000" b="1" dirty="0" err="1"/>
              <a:t>ibirenge</a:t>
            </a:r>
            <a:r>
              <a:rPr lang="en-GB" sz="2000" b="1" dirty="0"/>
              <a:t> bye </a:t>
            </a:r>
            <a:r>
              <a:rPr lang="en-GB" sz="2000" b="1" dirty="0" err="1"/>
              <a:t>byakandagiye</a:t>
            </a:r>
            <a:r>
              <a:rPr lang="en-GB" sz="2000" b="1" dirty="0"/>
              <a:t> mu </a:t>
            </a:r>
            <a:r>
              <a:rPr lang="en-GB" sz="2000" b="1" dirty="0" err="1"/>
              <a:t>gihe</a:t>
            </a:r>
            <a:r>
              <a:rPr lang="en-GB" sz="2000" b="1" dirty="0"/>
              <a:t> </a:t>
            </a:r>
            <a:r>
              <a:rPr lang="en-GB" sz="2000" b="1" dirty="0" err="1"/>
              <a:t>cyo</a:t>
            </a:r>
            <a:r>
              <a:rPr lang="en-GB" sz="2000" b="1" dirty="0"/>
              <a:t> </a:t>
            </a:r>
            <a:r>
              <a:rPr lang="en-GB" sz="2000" b="1" dirty="0" err="1"/>
              <a:t>gutata</a:t>
            </a:r>
            <a:r>
              <a:rPr lang="en-GB" sz="2000" b="1" dirty="0"/>
              <a:t> (</a:t>
            </a:r>
            <a:r>
              <a:rPr lang="en-GB" sz="2000" b="1" dirty="0" err="1"/>
              <a:t>Yosuwa</a:t>
            </a:r>
            <a:r>
              <a:rPr lang="en-GB" sz="2000" b="1" dirty="0"/>
              <a:t> 14:9</a:t>
            </a:r>
            <a:r>
              <a:rPr lang="en" sz="2000" b="1" dirty="0"/>
              <a:t>).</a:t>
            </a:r>
          </a:p>
        </p:txBody>
      </p:sp>
      <p:pic>
        <p:nvPicPr>
          <p:cNvPr id="4" name="Imagen 3" descr="Imagen que contiene montaña, ropa, persona, parado&#10;&#10;El contenido generado por IA puede ser incorrecto.">
            <a:extLst>
              <a:ext uri="{FF2B5EF4-FFF2-40B4-BE49-F238E27FC236}">
                <a16:creationId xmlns:a16="http://schemas.microsoft.com/office/drawing/2014/main" id="{28D98D55-E442-5A7A-30B1-270A443B590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8279" y="1740310"/>
            <a:ext cx="4150132" cy="4978359"/>
          </a:xfrm>
          <a:prstGeom prst="rect">
            <a:avLst/>
          </a:prstGeom>
          <a:ln w="88900" cap="sq" cmpd="thickThin">
            <a:solidFill>
              <a:srgbClr val="AE142A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Imagen 7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4EBE312B-1534-A119-1620-B0F9BB8079B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3758" y="1649731"/>
            <a:ext cx="2462461" cy="30599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3BC04B44-58E0-1E68-FC7D-EEEF6F62FF3D}"/>
              </a:ext>
            </a:extLst>
          </p:cNvPr>
          <p:cNvSpPr txBox="1"/>
          <p:nvPr/>
        </p:nvSpPr>
        <p:spPr>
          <a:xfrm>
            <a:off x="2644878" y="4185493"/>
            <a:ext cx="528340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100" dirty="0" err="1"/>
              <a:t>Kalebu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yari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afite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imyaka</a:t>
            </a:r>
            <a:r>
              <a:rPr lang="en-GB" sz="2000" b="1" spc="-100" dirty="0"/>
              <a:t> 40 </a:t>
            </a:r>
            <a:r>
              <a:rPr lang="en-GB" sz="2000" b="1" spc="-100" dirty="0" err="1"/>
              <a:t>ubwo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yoherezwaga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gutata</a:t>
            </a:r>
            <a:r>
              <a:rPr lang="en-GB" sz="2000" b="1" spc="-100" dirty="0"/>
              <a:t>. </a:t>
            </a:r>
            <a:r>
              <a:rPr lang="en-GB" sz="2000" b="1" spc="-100" dirty="0" err="1"/>
              <a:t>Imyaka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itanu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bamaze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guhīndūra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igihugu</a:t>
            </a:r>
            <a:r>
              <a:rPr lang="en-GB" sz="2000" b="1" spc="-100" dirty="0"/>
              <a:t>, </a:t>
            </a:r>
            <a:r>
              <a:rPr lang="en-GB" sz="2000" b="1" spc="-100" dirty="0" err="1"/>
              <a:t>yari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ageze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ku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myaka</a:t>
            </a:r>
            <a:r>
              <a:rPr lang="en-GB" sz="2000" b="1" spc="-100" dirty="0"/>
              <a:t> 85 (</a:t>
            </a:r>
            <a:r>
              <a:rPr lang="en-GB" sz="2000" b="1" spc="-100" dirty="0" err="1"/>
              <a:t>Yosuwa</a:t>
            </a:r>
            <a:r>
              <a:rPr lang="en-GB" sz="2000" b="1" spc="-100" dirty="0"/>
              <a:t> 14:10). </a:t>
            </a:r>
            <a:r>
              <a:rPr lang="en-GB" sz="2000" b="1" spc="-100" dirty="0" err="1"/>
              <a:t>Umubiri</a:t>
            </a:r>
            <a:r>
              <a:rPr lang="en-GB" sz="2000" b="1" spc="-100" dirty="0"/>
              <a:t> we </a:t>
            </a:r>
            <a:r>
              <a:rPr lang="en-GB" sz="2000" b="1" spc="-100" dirty="0" err="1"/>
              <a:t>n’ubwenge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bwe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byari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bikiri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muryerye</a:t>
            </a:r>
            <a:r>
              <a:rPr lang="en-GB" sz="2000" b="1" spc="-100" dirty="0"/>
              <a:t>, </a:t>
            </a:r>
            <a:r>
              <a:rPr lang="en-GB" sz="2000" b="1" spc="-100" dirty="0" err="1"/>
              <a:t>kandi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ibitekerezo</a:t>
            </a:r>
            <a:r>
              <a:rPr lang="en-GB" sz="2000" b="1" spc="-100" dirty="0"/>
              <a:t> bye </a:t>
            </a:r>
            <a:r>
              <a:rPr lang="en-GB" sz="2000" b="1" spc="-100" dirty="0" err="1"/>
              <a:t>bikiri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bya</a:t>
            </a:r>
            <a:r>
              <a:rPr lang="en-GB" sz="2000" b="1" spc="-100" dirty="0"/>
              <a:t> bindi (</a:t>
            </a:r>
            <a:r>
              <a:rPr lang="en-GB" sz="2000" b="1" spc="-100" dirty="0" err="1"/>
              <a:t>Yosuwa</a:t>
            </a:r>
            <a:r>
              <a:rPr lang="en-GB" sz="2000" b="1" spc="-100" dirty="0"/>
              <a:t> 14:11</a:t>
            </a:r>
            <a:r>
              <a:rPr lang="en" sz="2000" b="1" spc="-100" dirty="0"/>
              <a:t>).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2C3CDEF-F815-22D7-ED27-92C87638C308}"/>
              </a:ext>
            </a:extLst>
          </p:cNvPr>
          <p:cNvSpPr txBox="1"/>
          <p:nvPr/>
        </p:nvSpPr>
        <p:spPr>
          <a:xfrm>
            <a:off x="0" y="5839342"/>
            <a:ext cx="785945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100" dirty="0" err="1"/>
              <a:t>Igihe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cyari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kigeze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cyo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gusaba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gusohorezwa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isezerano</a:t>
            </a:r>
            <a:r>
              <a:rPr lang="en-GB" sz="2000" b="1" spc="-100" dirty="0"/>
              <a:t> no </a:t>
            </a:r>
            <a:r>
              <a:rPr lang="en-GB" sz="2000" b="1" spc="-100" dirty="0" err="1"/>
              <a:t>kwerekana</a:t>
            </a:r>
            <a:r>
              <a:rPr lang="en-GB" sz="2000" b="1" spc="-100" dirty="0"/>
              <a:t> ko </a:t>
            </a:r>
            <a:r>
              <a:rPr lang="en-GB" sz="2000" b="1" spc="-100" dirty="0" err="1"/>
              <a:t>amagambo</a:t>
            </a:r>
            <a:r>
              <a:rPr lang="en-GB" sz="2000" b="1" spc="-100" dirty="0"/>
              <a:t> ye </a:t>
            </a:r>
            <a:r>
              <a:rPr lang="en-GB" sz="2000" b="1" spc="-100" dirty="0" err="1"/>
              <a:t>atari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ay’ubusa</a:t>
            </a:r>
            <a:r>
              <a:rPr lang="en-GB" sz="2000" b="1" spc="-100" dirty="0"/>
              <a:t>. </a:t>
            </a:r>
            <a:r>
              <a:rPr lang="en-GB" sz="2000" b="1" spc="-100" dirty="0" err="1"/>
              <a:t>Kubwo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gufashwa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n’Imana</a:t>
            </a:r>
            <a:r>
              <a:rPr lang="en-GB" sz="2000" b="1" spc="-100" dirty="0"/>
              <a:t>, </a:t>
            </a:r>
            <a:r>
              <a:rPr lang="en-GB" sz="2000" b="1" spc="-100" dirty="0" err="1"/>
              <a:t>yari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agiye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guhangamura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ibihangange</a:t>
            </a:r>
            <a:r>
              <a:rPr lang="en-GB" sz="2000" b="1" spc="-100" dirty="0"/>
              <a:t> no </a:t>
            </a:r>
            <a:r>
              <a:rPr lang="en-GB" sz="2000" b="1" spc="-100" dirty="0" err="1"/>
              <a:t>kwigarurira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imijyi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yabyo</a:t>
            </a:r>
            <a:r>
              <a:rPr lang="en-GB" sz="2000" b="1" spc="-100" dirty="0"/>
              <a:t> (</a:t>
            </a:r>
            <a:r>
              <a:rPr lang="en-GB" sz="2000" b="1" spc="-100" dirty="0" err="1"/>
              <a:t>Yosuwa</a:t>
            </a:r>
            <a:r>
              <a:rPr lang="en-GB" sz="2000" b="1" spc="-100" dirty="0"/>
              <a:t> 14:12–14</a:t>
            </a:r>
            <a:r>
              <a:rPr lang="en" sz="2000" b="1" spc="-100" dirty="0"/>
              <a:t>).</a:t>
            </a:r>
          </a:p>
        </p:txBody>
      </p:sp>
      <p:pic>
        <p:nvPicPr>
          <p:cNvPr id="14" name="Imagen 13" descr="Mapa&#10;&#10;El contenido generado por IA puede ser incorrecto.">
            <a:extLst>
              <a:ext uri="{FF2B5EF4-FFF2-40B4-BE49-F238E27FC236}">
                <a16:creationId xmlns:a16="http://schemas.microsoft.com/office/drawing/2014/main" id="{C37831A1-2A69-46DB-76A8-F64AC506665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3589" y="4886631"/>
            <a:ext cx="2452630" cy="930077"/>
          </a:xfrm>
          <a:prstGeom prst="rect">
            <a:avLst/>
          </a:prstGeom>
          <a:ln w="38100" cap="sq">
            <a:solidFill>
              <a:srgbClr val="27709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610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C384438-36FB-5176-BC91-4D42D12F14B7}"/>
              </a:ext>
            </a:extLst>
          </p:cNvPr>
          <p:cNvSpPr txBox="1"/>
          <p:nvPr/>
        </p:nvSpPr>
        <p:spPr>
          <a:xfrm>
            <a:off x="0" y="-66675"/>
            <a:ext cx="9077325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en-GB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63500">
                    <a:srgbClr val="893F82"/>
                  </a:glow>
                  <a:outerShdw blurRad="38100" dist="38100" dir="2700000" algn="tl">
                    <a:schemeClr val="tx1"/>
                  </a:outerShdw>
                </a:effectLst>
              </a:rPr>
              <a:t>GUHEREREKANYA UMUCYO</a:t>
            </a:r>
            <a:endParaRPr lang="en" sz="4400" b="1" spc="3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glow rad="63500">
                  <a:srgbClr val="893F82"/>
                </a:glow>
                <a:outerShdw blurRad="38100" dist="38100" dir="2700000" algn="tl">
                  <a:schemeClr val="tx1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4C1B747-E94D-688C-BF35-45706D405142}"/>
              </a:ext>
            </a:extLst>
          </p:cNvPr>
          <p:cNvSpPr txBox="1"/>
          <p:nvPr/>
        </p:nvSpPr>
        <p:spPr>
          <a:xfrm>
            <a:off x="755221" y="614900"/>
            <a:ext cx="7795481" cy="646331"/>
          </a:xfrm>
          <a:prstGeom prst="rect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Kalebu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aravuga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ati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‘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Umuntu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uzatera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Kiriyatiseferi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akahanesha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nzamushyingira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umukobwa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wanjye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Akisa’ </a:t>
            </a:r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Yosuwa</a:t>
            </a:r>
            <a:r>
              <a:rPr lang="en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15:16)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45AA7F2-4FE7-32FD-CC0E-96BC12FCC9FA}"/>
              </a:ext>
            </a:extLst>
          </p:cNvPr>
          <p:cNvSpPr txBox="1"/>
          <p:nvPr/>
        </p:nvSpPr>
        <p:spPr>
          <a:xfrm>
            <a:off x="228599" y="1380619"/>
            <a:ext cx="88487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Kalebu</a:t>
            </a:r>
            <a:r>
              <a:rPr lang="en-US" sz="2000" b="1" dirty="0"/>
              <a:t> amaze </a:t>
            </a:r>
            <a:r>
              <a:rPr lang="en-US" sz="2000" b="1" dirty="0" err="1"/>
              <a:t>kwigarurira</a:t>
            </a:r>
            <a:r>
              <a:rPr lang="en-US" sz="2000" b="1" dirty="0"/>
              <a:t> </a:t>
            </a:r>
            <a:r>
              <a:rPr lang="en-US" sz="2000" b="1" dirty="0" err="1"/>
              <a:t>igice</a:t>
            </a:r>
            <a:r>
              <a:rPr lang="en-US" sz="2000" b="1" dirty="0"/>
              <a:t> </a:t>
            </a:r>
            <a:r>
              <a:rPr lang="en-US" sz="2000" b="1" dirty="0" err="1"/>
              <a:t>cya</a:t>
            </a:r>
            <a:r>
              <a:rPr lang="en-US" sz="2000" b="1" dirty="0"/>
              <a:t> </a:t>
            </a:r>
            <a:r>
              <a:rPr lang="en-US" sz="2000" b="1" dirty="0" err="1"/>
              <a:t>gakondo</a:t>
            </a:r>
            <a:r>
              <a:rPr lang="en-US" sz="2000" b="1" dirty="0"/>
              <a:t> </a:t>
            </a:r>
            <a:r>
              <a:rPr lang="en-US" sz="2000" b="1" dirty="0" err="1"/>
              <a:t>yari</a:t>
            </a:r>
            <a:r>
              <a:rPr lang="en-US" sz="2000" b="1" dirty="0"/>
              <a:t> iye </a:t>
            </a:r>
            <a:r>
              <a:rPr lang="en-US" sz="2000" b="1" dirty="0" err="1"/>
              <a:t>bwite</a:t>
            </a:r>
            <a:r>
              <a:rPr lang="en-US" sz="2000" b="1" dirty="0"/>
              <a:t>, </a:t>
            </a:r>
            <a:r>
              <a:rPr lang="en-US" sz="2000" b="1" dirty="0" err="1"/>
              <a:t>yatekereje</a:t>
            </a:r>
            <a:r>
              <a:rPr lang="en-US" sz="2000" b="1" dirty="0"/>
              <a:t> </a:t>
            </a:r>
            <a:r>
              <a:rPr lang="en-US" sz="2000" b="1" dirty="0" err="1"/>
              <a:t>ku</a:t>
            </a:r>
            <a:r>
              <a:rPr lang="en-US" sz="2000" b="1" dirty="0"/>
              <a:t> murage </a:t>
            </a:r>
            <a:r>
              <a:rPr lang="en-US" sz="2000" b="1" dirty="0" err="1"/>
              <a:t>yajyaga</a:t>
            </a:r>
            <a:r>
              <a:rPr lang="en-US" sz="2000" b="1" dirty="0"/>
              <a:t> </a:t>
            </a:r>
            <a:r>
              <a:rPr lang="en-US" sz="2000" b="1" dirty="0" err="1"/>
              <a:t>gusiga</a:t>
            </a:r>
            <a:r>
              <a:rPr lang="en-US" sz="2000" b="1" dirty="0"/>
              <a:t>. Ese </a:t>
            </a:r>
            <a:r>
              <a:rPr lang="en-US" sz="2000" b="1" dirty="0" err="1"/>
              <a:t>abamukomokaho</a:t>
            </a:r>
            <a:r>
              <a:rPr lang="en-US" sz="2000" b="1" dirty="0"/>
              <a:t> </a:t>
            </a:r>
            <a:r>
              <a:rPr lang="en-US" sz="2000" b="1" dirty="0" err="1"/>
              <a:t>bajyaga</a:t>
            </a:r>
            <a:r>
              <a:rPr lang="en-US" sz="2000" b="1" dirty="0"/>
              <a:t> </a:t>
            </a:r>
            <a:r>
              <a:rPr lang="en-US" sz="2000" b="1" dirty="0" err="1"/>
              <a:t>gukomeza</a:t>
            </a:r>
            <a:r>
              <a:rPr lang="en-US" sz="2000" b="1" dirty="0"/>
              <a:t> </a:t>
            </a:r>
            <a:r>
              <a:rPr lang="en-US" sz="2000" b="1" dirty="0" err="1"/>
              <a:t>kwiringira</a:t>
            </a:r>
            <a:r>
              <a:rPr lang="en-US" sz="2000" b="1" dirty="0"/>
              <a:t> Imana </a:t>
            </a:r>
            <a:r>
              <a:rPr lang="en-US" sz="2000" b="1" dirty="0" err="1"/>
              <a:t>nk’uko</a:t>
            </a:r>
            <a:r>
              <a:rPr lang="en-US" sz="2000" b="1" dirty="0"/>
              <a:t> </a:t>
            </a:r>
            <a:r>
              <a:rPr lang="en-US" sz="2000" b="1" dirty="0" err="1"/>
              <a:t>yabigenje</a:t>
            </a:r>
            <a:r>
              <a:rPr lang="en-US" sz="2000" b="1" dirty="0"/>
              <a:t>?</a:t>
            </a:r>
            <a:endParaRPr lang="en" sz="2000" b="1" dirty="0"/>
          </a:p>
        </p:txBody>
      </p:sp>
      <p:pic>
        <p:nvPicPr>
          <p:cNvPr id="8" name="Imagen 7" descr="Imagen que contiene edificio, piedra, hombre, frente&#10;&#10;El contenido generado por IA puede ser incorrecto.">
            <a:extLst>
              <a:ext uri="{FF2B5EF4-FFF2-40B4-BE49-F238E27FC236}">
                <a16:creationId xmlns:a16="http://schemas.microsoft.com/office/drawing/2014/main" id="{3DF9A964-2E30-1428-0E82-EC7DE377A86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067926" y="3277940"/>
            <a:ext cx="1931670" cy="3429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5551F2A-73C6-1401-DD94-195AE0907A5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7326" y="151060"/>
            <a:ext cx="2922270" cy="292227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gradFill flip="none" rotWithShape="1">
              <a:gsLst>
                <a:gs pos="0">
                  <a:srgbClr val="D9FBF7"/>
                </a:gs>
                <a:gs pos="15000">
                  <a:srgbClr val="D9FBF7"/>
                </a:gs>
                <a:gs pos="45000">
                  <a:srgbClr val="B864B1"/>
                </a:gs>
                <a:gs pos="100000">
                  <a:srgbClr val="B864B1"/>
                </a:gs>
              </a:gsLst>
              <a:lin ang="2700000" scaled="1"/>
              <a:tileRect/>
            </a:gra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n 6" descr="Imagen que contiene texto, foto, hombre, ventana&#10;&#10;El contenido generado por IA puede ser incorrecto.">
            <a:extLst>
              <a:ext uri="{FF2B5EF4-FFF2-40B4-BE49-F238E27FC236}">
                <a16:creationId xmlns:a16="http://schemas.microsoft.com/office/drawing/2014/main" id="{18D42432-23CF-E1D2-DC42-BEB49293BA7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255" y="2920807"/>
            <a:ext cx="3608071" cy="378151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2124BD25-A964-8276-EFC9-22FA411281FE}"/>
              </a:ext>
            </a:extLst>
          </p:cNvPr>
          <p:cNvSpPr txBox="1"/>
          <p:nvPr/>
        </p:nvSpPr>
        <p:spPr>
          <a:xfrm>
            <a:off x="3838575" y="3382079"/>
            <a:ext cx="609695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Kubw’iyo</a:t>
            </a:r>
            <a:r>
              <a:rPr lang="en-GB" sz="2000" b="1" dirty="0"/>
              <a:t> </a:t>
            </a:r>
            <a:r>
              <a:rPr lang="en-GB" sz="2000" b="1" dirty="0" err="1"/>
              <a:t>mpamvu</a:t>
            </a:r>
            <a:r>
              <a:rPr lang="en-GB" sz="2000" b="1" dirty="0"/>
              <a:t>, </a:t>
            </a:r>
            <a:r>
              <a:rPr lang="en-GB" sz="2000" b="1" dirty="0" err="1"/>
              <a:t>yasezeranije</a:t>
            </a:r>
            <a:r>
              <a:rPr lang="en-GB" sz="2000" b="1" dirty="0"/>
              <a:t> </a:t>
            </a:r>
            <a:r>
              <a:rPr lang="en-GB" sz="2000" b="1" dirty="0" err="1"/>
              <a:t>gushyingira</a:t>
            </a:r>
            <a:r>
              <a:rPr lang="en-GB" sz="2000" b="1" dirty="0"/>
              <a:t> </a:t>
            </a:r>
            <a:r>
              <a:rPr lang="en-GB" sz="2000" b="1" dirty="0" err="1"/>
              <a:t>umukobwa</a:t>
            </a:r>
            <a:r>
              <a:rPr lang="en-GB" sz="2000" b="1" dirty="0"/>
              <a:t> we </a:t>
            </a:r>
            <a:r>
              <a:rPr lang="en-GB" sz="2000" b="1" dirty="0" err="1"/>
              <a:t>uwajyaga</a:t>
            </a:r>
            <a:r>
              <a:rPr lang="en-GB" sz="2000" b="1" dirty="0"/>
              <a:t> </a:t>
            </a:r>
            <a:r>
              <a:rPr lang="en-GB" sz="2000" b="1" dirty="0" err="1"/>
              <a:t>kunesha</a:t>
            </a:r>
            <a:r>
              <a:rPr lang="en-GB" sz="2000" b="1" dirty="0"/>
              <a:t>  </a:t>
            </a:r>
            <a:r>
              <a:rPr lang="en-GB" sz="2000" b="1" dirty="0" err="1"/>
              <a:t>Kiriyatiseferi</a:t>
            </a:r>
            <a:r>
              <a:rPr lang="en-GB" sz="2000" b="1" dirty="0"/>
              <a:t>, </a:t>
            </a:r>
            <a:r>
              <a:rPr lang="en-GB" sz="2000" b="1" dirty="0" err="1"/>
              <a:t>ari</a:t>
            </a:r>
            <a:r>
              <a:rPr lang="en-GB" sz="2000" b="1" dirty="0"/>
              <a:t> </a:t>
            </a:r>
            <a:r>
              <a:rPr lang="en-GB" sz="2000" b="1" dirty="0" err="1"/>
              <a:t>naho</a:t>
            </a:r>
            <a:r>
              <a:rPr lang="en-GB" sz="2000" b="1" dirty="0"/>
              <a:t> </a:t>
            </a:r>
            <a:r>
              <a:rPr lang="en-GB" sz="2000" b="1" dirty="0" err="1"/>
              <a:t>hitwaga</a:t>
            </a:r>
            <a:r>
              <a:rPr lang="en-GB" sz="2000" b="1" dirty="0"/>
              <a:t> </a:t>
            </a:r>
            <a:r>
              <a:rPr lang="en-GB" sz="2000" b="1" dirty="0" err="1"/>
              <a:t>Debiri</a:t>
            </a:r>
            <a:r>
              <a:rPr lang="en-GB" sz="2000" b="1" dirty="0"/>
              <a:t> (</a:t>
            </a:r>
            <a:r>
              <a:rPr lang="en-GB" sz="2000" b="1" dirty="0" err="1"/>
              <a:t>Yosuwa</a:t>
            </a:r>
            <a:r>
              <a:rPr lang="en-GB" sz="2000" b="1" dirty="0"/>
              <a:t> 15:15–16</a:t>
            </a:r>
            <a:r>
              <a:rPr lang="en" sz="2000" b="1" dirty="0"/>
              <a:t>).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A272FFF-AA17-09ED-7C73-8DE5E86E319E}"/>
              </a:ext>
            </a:extLst>
          </p:cNvPr>
          <p:cNvSpPr txBox="1"/>
          <p:nvPr/>
        </p:nvSpPr>
        <p:spPr>
          <a:xfrm>
            <a:off x="2184123" y="2354832"/>
            <a:ext cx="667339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Yari </a:t>
            </a:r>
            <a:r>
              <a:rPr lang="en-GB" sz="2000" b="1" dirty="0" err="1"/>
              <a:t>yaragaragaje</a:t>
            </a:r>
            <a:r>
              <a:rPr lang="en-GB" sz="2000" b="1" dirty="0"/>
              <a:t> ko Imana </a:t>
            </a:r>
            <a:r>
              <a:rPr lang="en-GB" sz="2000" b="1" dirty="0" err="1"/>
              <a:t>ishobora</a:t>
            </a:r>
            <a:r>
              <a:rPr lang="en-GB" sz="2000" b="1" dirty="0"/>
              <a:t> </a:t>
            </a:r>
            <a:r>
              <a:rPr lang="en-GB" sz="2000" b="1" dirty="0" err="1"/>
              <a:t>kwizerwa</a:t>
            </a:r>
            <a:r>
              <a:rPr lang="en-GB" sz="2000" b="1" dirty="0"/>
              <a:t>, </a:t>
            </a:r>
            <a:r>
              <a:rPr lang="en-GB" sz="2000" b="1" dirty="0" err="1"/>
              <a:t>nuko</a:t>
            </a:r>
            <a:r>
              <a:rPr lang="en-GB" sz="2000" b="1" dirty="0"/>
              <a:t> </a:t>
            </a:r>
            <a:r>
              <a:rPr lang="en-GB" sz="2000" b="1" dirty="0" err="1"/>
              <a:t>yifuza</a:t>
            </a:r>
            <a:r>
              <a:rPr lang="en-GB" sz="2000" b="1" dirty="0"/>
              <a:t> </a:t>
            </a:r>
            <a:r>
              <a:rPr lang="en-GB" sz="2000" b="1" dirty="0" err="1"/>
              <a:t>gushaka</a:t>
            </a:r>
            <a:r>
              <a:rPr lang="en-GB" sz="2000" b="1" dirty="0"/>
              <a:t> </a:t>
            </a:r>
            <a:r>
              <a:rPr lang="en-GB" sz="2000" b="1" dirty="0" err="1"/>
              <a:t>umuntu</a:t>
            </a:r>
            <a:r>
              <a:rPr lang="en-GB" sz="2000" b="1" dirty="0"/>
              <a:t> </a:t>
            </a:r>
            <a:r>
              <a:rPr lang="en-GB" sz="2000" b="1" dirty="0" err="1"/>
              <a:t>ufite</a:t>
            </a:r>
            <a:r>
              <a:rPr lang="en-GB" sz="2000" b="1" dirty="0"/>
              <a:t> </a:t>
            </a:r>
            <a:r>
              <a:rPr lang="en-GB" sz="2000" b="1" dirty="0" err="1"/>
              <a:t>ukwizera</a:t>
            </a:r>
            <a:r>
              <a:rPr lang="en-GB" sz="2000" b="1" dirty="0"/>
              <a:t> </a:t>
            </a:r>
            <a:r>
              <a:rPr lang="en-GB" sz="2000" b="1" dirty="0" err="1"/>
              <a:t>nk’ukwe</a:t>
            </a:r>
            <a:r>
              <a:rPr lang="en-GB" sz="2000" b="1" dirty="0"/>
              <a:t>, </a:t>
            </a:r>
            <a:r>
              <a:rPr lang="en-GB" sz="2000" b="1" dirty="0" err="1"/>
              <a:t>kugira</a:t>
            </a:r>
            <a:r>
              <a:rPr lang="en-GB" sz="2000" b="1" dirty="0"/>
              <a:t> </a:t>
            </a:r>
            <a:r>
              <a:rPr lang="en-GB" sz="2000" b="1" dirty="0" err="1"/>
              <a:t>ngo</a:t>
            </a:r>
            <a:r>
              <a:rPr lang="en-GB" sz="2000" b="1" dirty="0"/>
              <a:t> </a:t>
            </a:r>
            <a:r>
              <a:rPr lang="en-GB" sz="2000" b="1" dirty="0" err="1"/>
              <a:t>amusigire</a:t>
            </a:r>
            <a:r>
              <a:rPr lang="en-GB" sz="2000" b="1" dirty="0"/>
              <a:t> </a:t>
            </a:r>
            <a:r>
              <a:rPr lang="en-GB" sz="2000" b="1" dirty="0" err="1"/>
              <a:t>umucyo</a:t>
            </a:r>
            <a:r>
              <a:rPr lang="en" sz="2000" b="1" dirty="0"/>
              <a:t>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E047D58-A483-F830-52A6-23A9827EB4DF}"/>
              </a:ext>
            </a:extLst>
          </p:cNvPr>
          <p:cNvSpPr txBox="1"/>
          <p:nvPr/>
        </p:nvSpPr>
        <p:spPr>
          <a:xfrm>
            <a:off x="3838575" y="5436572"/>
            <a:ext cx="609695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Nyuma</a:t>
            </a:r>
            <a:r>
              <a:rPr lang="en-GB" sz="2000" b="1" dirty="0"/>
              <a:t> </a:t>
            </a:r>
            <a:r>
              <a:rPr lang="en-GB" sz="2000" b="1" dirty="0" err="1"/>
              <a:t>yo</a:t>
            </a:r>
            <a:r>
              <a:rPr lang="en-GB" sz="2000" b="1" dirty="0"/>
              <a:t> </a:t>
            </a:r>
            <a:r>
              <a:rPr lang="en-GB" sz="2000" b="1" dirty="0" err="1"/>
              <a:t>gushaka</a:t>
            </a:r>
            <a:r>
              <a:rPr lang="en-GB" sz="2000" b="1" dirty="0"/>
              <a:t> Akisa </a:t>
            </a:r>
            <a:r>
              <a:rPr lang="en-GB" sz="2000" b="1" dirty="0" err="1"/>
              <a:t>umukobwa</a:t>
            </a:r>
            <a:r>
              <a:rPr lang="en-GB" sz="2000" b="1" dirty="0"/>
              <a:t> </a:t>
            </a:r>
            <a:r>
              <a:rPr lang="en-GB" sz="2000" b="1" dirty="0" err="1"/>
              <a:t>wa</a:t>
            </a:r>
            <a:r>
              <a:rPr lang="en-GB" sz="2000" b="1" dirty="0"/>
              <a:t> </a:t>
            </a:r>
            <a:r>
              <a:rPr lang="en-GB" sz="2000" b="1" dirty="0" err="1"/>
              <a:t>Kalebu</a:t>
            </a:r>
            <a:r>
              <a:rPr lang="en-GB" sz="2000" b="1" dirty="0"/>
              <a:t>, Akisa </a:t>
            </a:r>
            <a:r>
              <a:rPr lang="en-GB" sz="2000" b="1" dirty="0" err="1"/>
              <a:t>yemeje</a:t>
            </a:r>
            <a:r>
              <a:rPr lang="en-GB" sz="2000" b="1" dirty="0"/>
              <a:t> se ko </a:t>
            </a:r>
            <a:r>
              <a:rPr lang="en-GB" sz="2000" b="1" dirty="0" err="1"/>
              <a:t>yakwemerera</a:t>
            </a:r>
            <a:r>
              <a:rPr lang="en-GB" sz="2000" b="1" dirty="0"/>
              <a:t> </a:t>
            </a:r>
            <a:r>
              <a:rPr lang="en-GB" sz="2000" b="1" dirty="0" err="1"/>
              <a:t>umukwe</a:t>
            </a:r>
            <a:r>
              <a:rPr lang="en-GB" sz="2000" b="1" dirty="0"/>
              <a:t> we </a:t>
            </a:r>
            <a:r>
              <a:rPr lang="en-GB" sz="2000" b="1" dirty="0" err="1"/>
              <a:t>kwāgūra</a:t>
            </a:r>
            <a:r>
              <a:rPr lang="en-GB" sz="2000" b="1" dirty="0"/>
              <a:t> </a:t>
            </a:r>
            <a:r>
              <a:rPr lang="en-GB" sz="2000" b="1" dirty="0" err="1"/>
              <a:t>ibikingi</a:t>
            </a:r>
            <a:r>
              <a:rPr lang="en-GB" sz="2000" b="1" dirty="0"/>
              <a:t> (</a:t>
            </a:r>
            <a:r>
              <a:rPr lang="en-GB" sz="2000" b="1" dirty="0" err="1"/>
              <a:t>Yosuwa</a:t>
            </a:r>
            <a:r>
              <a:rPr lang="en-GB" sz="2000" b="1" dirty="0"/>
              <a:t> 15:18–19), </a:t>
            </a:r>
            <a:r>
              <a:rPr lang="en-GB" sz="2000" b="1" dirty="0" err="1"/>
              <a:t>bityo</a:t>
            </a:r>
            <a:r>
              <a:rPr lang="en-GB" sz="2000" b="1" dirty="0"/>
              <a:t> </a:t>
            </a:r>
            <a:r>
              <a:rPr lang="en-GB" sz="2000" b="1" dirty="0" err="1"/>
              <a:t>agaragaza</a:t>
            </a:r>
            <a:r>
              <a:rPr lang="en-GB" sz="2000" b="1" dirty="0"/>
              <a:t> ko </a:t>
            </a:r>
            <a:r>
              <a:rPr lang="en-GB" sz="2000" b="1" dirty="0" err="1"/>
              <a:t>ari</a:t>
            </a:r>
            <a:r>
              <a:rPr lang="en-GB" sz="2000" b="1" dirty="0"/>
              <a:t> we </a:t>
            </a:r>
            <a:r>
              <a:rPr lang="en-GB" sz="2000" b="1" dirty="0" err="1"/>
              <a:t>muragwa</a:t>
            </a:r>
            <a:r>
              <a:rPr lang="en-GB" sz="2000" b="1" dirty="0"/>
              <a:t> </a:t>
            </a:r>
            <a:r>
              <a:rPr lang="en-GB" sz="2000" b="1" dirty="0" err="1"/>
              <a:t>ukwiriye</a:t>
            </a:r>
            <a:r>
              <a:rPr lang="en-GB" sz="2000" b="1" dirty="0"/>
              <a:t> </a:t>
            </a:r>
            <a:r>
              <a:rPr lang="en-GB" sz="2000" b="1" dirty="0" err="1"/>
              <a:t>wa</a:t>
            </a:r>
            <a:r>
              <a:rPr lang="en-GB" sz="2000" b="1" dirty="0"/>
              <a:t> </a:t>
            </a:r>
            <a:r>
              <a:rPr lang="en-GB" sz="2000" b="1" dirty="0" err="1"/>
              <a:t>Kalebu</a:t>
            </a:r>
            <a:r>
              <a:rPr lang="en" sz="2000" b="1" dirty="0"/>
              <a:t>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61DF125-FCE1-16BC-BD6F-6F158B8686F4}"/>
              </a:ext>
            </a:extLst>
          </p:cNvPr>
          <p:cNvSpPr txBox="1"/>
          <p:nvPr/>
        </p:nvSpPr>
        <p:spPr>
          <a:xfrm>
            <a:off x="3857149" y="4409326"/>
            <a:ext cx="609695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100" dirty="0" err="1"/>
              <a:t>Otiniyeli</a:t>
            </a:r>
            <a:r>
              <a:rPr lang="en-GB" sz="2000" b="1" spc="-100" dirty="0"/>
              <a:t>, </a:t>
            </a:r>
            <a:r>
              <a:rPr lang="en-GB" sz="2000" b="1" spc="-100" dirty="0" err="1"/>
              <a:t>umuhungu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w’umuvandimwe</a:t>
            </a:r>
            <a:r>
              <a:rPr lang="en-GB" sz="2000" b="1" spc="-100" dirty="0"/>
              <a:t> we, </a:t>
            </a:r>
            <a:r>
              <a:rPr lang="en-GB" sz="2000" b="1" spc="-100" dirty="0" err="1"/>
              <a:t>ni</a:t>
            </a:r>
            <a:r>
              <a:rPr lang="en-GB" sz="2000" b="1" spc="-100" dirty="0"/>
              <a:t> we </a:t>
            </a:r>
            <a:r>
              <a:rPr lang="en-GB" sz="2000" b="1" spc="-100" dirty="0" err="1"/>
              <a:t>wabaye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intwari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yanesheje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uwo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mujyi</a:t>
            </a:r>
            <a:r>
              <a:rPr lang="en-GB" sz="2000" b="1" spc="-100" dirty="0"/>
              <a:t>, maze aba </a:t>
            </a:r>
            <a:r>
              <a:rPr lang="en-GB" sz="2000" b="1" spc="-100" dirty="0" err="1"/>
              <a:t>umucamanza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wa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mbere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wa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Isirayeli</a:t>
            </a:r>
            <a:r>
              <a:rPr lang="en-GB" sz="2000" b="1" spc="-100" dirty="0"/>
              <a:t> (</a:t>
            </a:r>
            <a:r>
              <a:rPr lang="en-GB" sz="2000" b="1" spc="-100" dirty="0" err="1"/>
              <a:t>Yosuwa</a:t>
            </a:r>
            <a:r>
              <a:rPr lang="en-GB" sz="2000" b="1" spc="-100" dirty="0"/>
              <a:t> 15:17; </a:t>
            </a:r>
            <a:r>
              <a:rPr lang="en-GB" sz="2000" b="1" spc="-100" dirty="0" err="1"/>
              <a:t>Abacamanza</a:t>
            </a:r>
            <a:r>
              <a:rPr lang="en-GB" sz="2000" b="1" spc="-100" dirty="0"/>
              <a:t> 3:9–11</a:t>
            </a:r>
            <a:r>
              <a:rPr lang="en" sz="2000" b="1" spc="-1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43137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2" grpId="0"/>
      <p:bldP spid="14" grpId="0"/>
      <p:bldP spid="4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B74D32-E4F1-D80A-3B64-BD970B10E4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BE12D303-73F0-AC7C-1A60-E2C50AF22CF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44379" y="2962275"/>
            <a:ext cx="12464715" cy="1390650"/>
          </a:xfrm>
          <a:prstGeom prst="rect">
            <a:avLst/>
          </a:prstGeom>
          <a:solidFill>
            <a:srgbClr val="F3E86C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Imagen 1" descr="Mujer de pie con raqueta en la mano&#10;&#10;El contenido generado por IA puede ser incorrecto.">
            <a:extLst>
              <a:ext uri="{FF2B5EF4-FFF2-40B4-BE49-F238E27FC236}">
                <a16:creationId xmlns:a16="http://schemas.microsoft.com/office/drawing/2014/main" id="{60CC43B6-CA75-0773-A27F-383FD109C05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806925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E6BFDC9B-2B99-EA96-4C04-B44E8CD7F5BA}"/>
              </a:ext>
            </a:extLst>
          </p:cNvPr>
          <p:cNvSpPr txBox="1"/>
          <p:nvPr/>
        </p:nvSpPr>
        <p:spPr>
          <a:xfrm>
            <a:off x="2989006" y="3103602"/>
            <a:ext cx="9202994" cy="1107996"/>
          </a:xfrm>
          <a:prstGeom prst="rect">
            <a:avLst/>
          </a:prstGeom>
          <a:noFill/>
          <a:scene3d>
            <a:camera prst="orthographicFront"/>
            <a:lightRig rig="morning" dir="t"/>
          </a:scene3d>
        </p:spPr>
        <p:txBody>
          <a:bodyPr wrap="square">
            <a:spAutoFit/>
            <a:scene3d>
              <a:camera prst="orthographicFront"/>
              <a:lightRig rig="morning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GB" sz="6600" b="1" spc="-150" dirty="0">
                <a:ln/>
                <a:solidFill>
                  <a:srgbClr val="C15C16"/>
                </a:solidFill>
              </a:rPr>
              <a:t>KWIZERA KWA YOSUWA</a:t>
            </a:r>
            <a:endParaRPr lang="en" sz="6600" b="1" spc="-150" dirty="0">
              <a:ln/>
              <a:solidFill>
                <a:srgbClr val="C15C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90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9A04D7C-9692-8782-6F1E-E711160065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Diagrama&#10;&#10;El contenido generado por IA puede ser incorrecto.">
            <a:extLst>
              <a:ext uri="{FF2B5EF4-FFF2-40B4-BE49-F238E27FC236}">
                <a16:creationId xmlns:a16="http://schemas.microsoft.com/office/drawing/2014/main" id="{E4F777B7-A7F5-6347-A92E-86D0E735DB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29700" y="1102203"/>
            <a:ext cx="3371849" cy="276584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979BD027-4292-9B2E-6036-DDD113165E2C}"/>
              </a:ext>
            </a:extLst>
          </p:cNvPr>
          <p:cNvSpPr txBox="1"/>
          <p:nvPr/>
        </p:nvSpPr>
        <p:spPr>
          <a:xfrm>
            <a:off x="0" y="138410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Nuko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barangiza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kugabanya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igihugu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gakondo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bakurikije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ingabano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zacyo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kandi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Abisirayeli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baha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Yosuwa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mwene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Nuni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gakondo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hagati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muri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bo</a:t>
            </a:r>
            <a:r>
              <a:rPr lang="en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" sz="1400" b="1" dirty="0" err="1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Yosuwa</a:t>
            </a:r>
            <a:r>
              <a:rPr lang="en" sz="1400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19:49)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91B4DFB-44A0-9C12-296C-D9E713E9C690}"/>
              </a:ext>
            </a:extLst>
          </p:cNvPr>
          <p:cNvSpPr txBox="1"/>
          <p:nvPr/>
        </p:nvSpPr>
        <p:spPr>
          <a:xfrm>
            <a:off x="2200273" y="936690"/>
            <a:ext cx="68294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70" dirty="0" err="1"/>
              <a:t>Yosuwa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akiri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umusore</a:t>
            </a:r>
            <a:r>
              <a:rPr lang="en-GB" sz="2000" b="1" spc="-70" dirty="0"/>
              <a:t>, </a:t>
            </a:r>
            <a:r>
              <a:rPr lang="en-GB" sz="2000" b="1" spc="-70" dirty="0" err="1"/>
              <a:t>yatoranijwe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na</a:t>
            </a:r>
            <a:r>
              <a:rPr lang="en-GB" sz="2000" b="1" spc="-70" dirty="0"/>
              <a:t> Mose </a:t>
            </a:r>
            <a:r>
              <a:rPr lang="en-GB" sz="2000" b="1" spc="-70" dirty="0" err="1"/>
              <a:t>ngo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abe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umwungirije</a:t>
            </a:r>
            <a:r>
              <a:rPr lang="en-GB" sz="2000" b="1" spc="-70" dirty="0"/>
              <a:t>. </a:t>
            </a:r>
            <a:r>
              <a:rPr lang="en-GB" sz="2000" b="1" spc="-70" dirty="0" err="1"/>
              <a:t>Yagaragaje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kumvira</a:t>
            </a:r>
            <a:r>
              <a:rPr lang="en-GB" sz="2000" b="1" spc="-70" dirty="0"/>
              <a:t>, </a:t>
            </a:r>
            <a:r>
              <a:rPr lang="en-GB" sz="2000" b="1" spc="-70" dirty="0" err="1"/>
              <a:t>ubutwari</a:t>
            </a:r>
            <a:r>
              <a:rPr lang="en-GB" sz="2000" b="1" spc="-70" dirty="0"/>
              <a:t>, </a:t>
            </a:r>
            <a:r>
              <a:rPr lang="en-GB" sz="2000" b="1" spc="-70" dirty="0" err="1"/>
              <a:t>ubudahemuka</a:t>
            </a:r>
            <a:r>
              <a:rPr lang="en-GB" sz="2000" b="1" spc="-70" dirty="0"/>
              <a:t>, </a:t>
            </a:r>
            <a:r>
              <a:rPr lang="en-GB" sz="2000" b="1" spc="-70" dirty="0" err="1"/>
              <a:t>ingirakamaro</a:t>
            </a:r>
            <a:r>
              <a:rPr lang="en-GB" sz="2000" b="1" spc="-70" dirty="0"/>
              <a:t>, </a:t>
            </a:r>
            <a:r>
              <a:rPr lang="en-GB" sz="2000" b="1" spc="-70" dirty="0" err="1"/>
              <a:t>kandi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ukunda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iby’Imana</a:t>
            </a:r>
            <a:r>
              <a:rPr lang="en-GB" sz="2000" b="1" spc="-70" dirty="0"/>
              <a:t> (Kuva 33:11</a:t>
            </a:r>
            <a:r>
              <a:rPr lang="en" sz="2000" b="1" spc="-70" dirty="0"/>
              <a:t>).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AFAB17D6-86DF-5668-4B68-D83ADD576A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3845119"/>
              </p:ext>
            </p:extLst>
          </p:nvPr>
        </p:nvGraphicFramePr>
        <p:xfrm>
          <a:off x="0" y="4028064"/>
          <a:ext cx="12191998" cy="2765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Imagen 7" descr="Una persona con un vestido largo&#10;&#10;El contenido generado por IA puede ser incorrecto.">
            <a:extLst>
              <a:ext uri="{FF2B5EF4-FFF2-40B4-BE49-F238E27FC236}">
                <a16:creationId xmlns:a16="http://schemas.microsoft.com/office/drawing/2014/main" id="{0C34E00E-5A5D-5F55-694C-D8CA47ABE05A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557" y="1102202"/>
            <a:ext cx="1894316" cy="27658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D832BD9-FA71-E800-05EE-6E2E879CEC63}"/>
              </a:ext>
            </a:extLst>
          </p:cNvPr>
          <p:cNvSpPr txBox="1"/>
          <p:nvPr/>
        </p:nvSpPr>
        <p:spPr>
          <a:xfrm>
            <a:off x="2200273" y="3627954"/>
            <a:ext cx="682942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Mu </a:t>
            </a:r>
            <a:r>
              <a:rPr lang="en-GB" sz="2000" b="1" dirty="0" err="1"/>
              <a:t>nkuru</a:t>
            </a:r>
            <a:r>
              <a:rPr lang="en-GB" sz="2000" b="1" dirty="0"/>
              <a:t> ye, </a:t>
            </a:r>
            <a:r>
              <a:rPr lang="en-GB" sz="2000" b="1" dirty="0" err="1"/>
              <a:t>twigiramo</a:t>
            </a:r>
            <a:r>
              <a:rPr lang="en-GB" sz="2000" b="1" dirty="0"/>
              <a:t> ko </a:t>
            </a:r>
            <a:r>
              <a:rPr lang="en" sz="2000" b="1" dirty="0"/>
              <a:t>: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E6264F5-DBFA-BE82-DD89-258CD0A98433}"/>
              </a:ext>
            </a:extLst>
          </p:cNvPr>
          <p:cNvSpPr txBox="1"/>
          <p:nvPr/>
        </p:nvSpPr>
        <p:spPr>
          <a:xfrm>
            <a:off x="2200273" y="1952353"/>
            <a:ext cx="682942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Igihe</a:t>
            </a:r>
            <a:r>
              <a:rPr lang="en-GB" sz="2000" b="1" dirty="0"/>
              <a:t> </a:t>
            </a:r>
            <a:r>
              <a:rPr lang="en-GB" sz="2000" b="1" dirty="0" err="1"/>
              <a:t>cyo</a:t>
            </a:r>
            <a:r>
              <a:rPr lang="en-GB" sz="2000" b="1" dirty="0"/>
              <a:t> </a:t>
            </a:r>
            <a:r>
              <a:rPr lang="en-GB" sz="2000" b="1" dirty="0" err="1"/>
              <a:t>gusaba</a:t>
            </a:r>
            <a:r>
              <a:rPr lang="en-GB" sz="2000" b="1" dirty="0"/>
              <a:t> </a:t>
            </a:r>
            <a:r>
              <a:rPr lang="en-GB" sz="2000" b="1" dirty="0" err="1"/>
              <a:t>gakondo</a:t>
            </a:r>
            <a:r>
              <a:rPr lang="en-GB" sz="2000" b="1" dirty="0"/>
              <a:t> ye </a:t>
            </a:r>
            <a:r>
              <a:rPr lang="en-GB" sz="2000" b="1" dirty="0" err="1"/>
              <a:t>cyarageze</a:t>
            </a:r>
            <a:r>
              <a:rPr lang="en-GB" sz="2000" b="1" dirty="0"/>
              <a:t>, </a:t>
            </a:r>
            <a:r>
              <a:rPr lang="en-GB" sz="2000" b="1" dirty="0" err="1"/>
              <a:t>yari</a:t>
            </a:r>
            <a:r>
              <a:rPr lang="en-GB" sz="2000" b="1" dirty="0"/>
              <a:t> </a:t>
            </a:r>
            <a:r>
              <a:rPr lang="en-GB" sz="2000" b="1" dirty="0" err="1"/>
              <a:t>yarategereje</a:t>
            </a:r>
            <a:r>
              <a:rPr lang="en-GB" sz="2000" b="1" dirty="0"/>
              <a:t> </a:t>
            </a:r>
            <a:r>
              <a:rPr lang="en-GB" sz="2000" b="1" dirty="0" err="1"/>
              <a:t>kugeza</a:t>
            </a:r>
            <a:r>
              <a:rPr lang="en-GB" sz="2000" b="1" dirty="0"/>
              <a:t> </a:t>
            </a:r>
            <a:r>
              <a:rPr lang="en-GB" sz="2000" b="1" dirty="0" err="1"/>
              <a:t>igihe</a:t>
            </a:r>
            <a:r>
              <a:rPr lang="en-GB" sz="2000" b="1" dirty="0"/>
              <a:t> </a:t>
            </a:r>
            <a:r>
              <a:rPr lang="en-GB" sz="2000" b="1" dirty="0" err="1"/>
              <a:t>imiryango</a:t>
            </a:r>
            <a:r>
              <a:rPr lang="en-GB" sz="2000" b="1" dirty="0"/>
              <a:t> yose </a:t>
            </a:r>
            <a:r>
              <a:rPr lang="en-GB" sz="2000" b="1" dirty="0" err="1"/>
              <a:t>iboneye</a:t>
            </a:r>
            <a:r>
              <a:rPr lang="en-GB" sz="2000" b="1" dirty="0"/>
              <a:t> </a:t>
            </a:r>
            <a:r>
              <a:rPr lang="en-GB" sz="2000" b="1" dirty="0" err="1"/>
              <a:t>gakondo</a:t>
            </a:r>
            <a:r>
              <a:rPr lang="en-GB" sz="2000" b="1" dirty="0"/>
              <a:t> </a:t>
            </a:r>
            <a:r>
              <a:rPr lang="en-GB" sz="2000" b="1" dirty="0" err="1"/>
              <a:t>yayo</a:t>
            </a:r>
            <a:r>
              <a:rPr lang="en-GB" sz="2000" b="1" dirty="0"/>
              <a:t>, maze </a:t>
            </a:r>
            <a:r>
              <a:rPr lang="en-GB" sz="2000" b="1" dirty="0" err="1"/>
              <a:t>asaba</a:t>
            </a:r>
            <a:r>
              <a:rPr lang="en-GB" sz="2000" b="1" dirty="0"/>
              <a:t> “</a:t>
            </a:r>
            <a:r>
              <a:rPr lang="en-GB" sz="2000" b="1" dirty="0" err="1"/>
              <a:t>gakondo</a:t>
            </a:r>
            <a:r>
              <a:rPr lang="en-GB" sz="2000" b="1" dirty="0"/>
              <a:t> </a:t>
            </a:r>
            <a:r>
              <a:rPr lang="en-GB" sz="2000" b="1" dirty="0" err="1"/>
              <a:t>y’igisigarira</a:t>
            </a:r>
            <a:r>
              <a:rPr lang="en-GB" sz="2000" b="1" dirty="0"/>
              <a:t>” [</a:t>
            </a:r>
            <a:r>
              <a:rPr lang="en-GB" sz="2000" b="1" dirty="0" err="1"/>
              <a:t>Timunatisera</a:t>
            </a:r>
            <a:r>
              <a:rPr lang="en-GB" sz="2000" b="1" dirty="0"/>
              <a:t>] (</a:t>
            </a:r>
            <a:r>
              <a:rPr lang="en-GB" sz="2000" b="1" dirty="0" err="1"/>
              <a:t>Yosuwa</a:t>
            </a:r>
            <a:r>
              <a:rPr lang="en-GB" sz="2000" b="1" dirty="0"/>
              <a:t> 19:50), </a:t>
            </a:r>
            <a:r>
              <a:rPr lang="en-GB" sz="2000" b="1" dirty="0" err="1"/>
              <a:t>umujyi</a:t>
            </a:r>
            <a:r>
              <a:rPr lang="en-GB" sz="2000" b="1" dirty="0"/>
              <a:t> </a:t>
            </a:r>
            <a:r>
              <a:rPr lang="en-GB" sz="2000" b="1" dirty="0" err="1"/>
              <a:t>wari</a:t>
            </a:r>
            <a:r>
              <a:rPr lang="en-GB" sz="2000" b="1" dirty="0"/>
              <a:t> </a:t>
            </a:r>
            <a:r>
              <a:rPr lang="en-GB" sz="2000" b="1" dirty="0" err="1"/>
              <a:t>hafi</a:t>
            </a:r>
            <a:r>
              <a:rPr lang="en-GB" sz="2000" b="1" dirty="0"/>
              <a:t> </a:t>
            </a:r>
            <a:r>
              <a:rPr lang="en-GB" sz="2000" b="1" dirty="0" err="1"/>
              <a:t>ya</a:t>
            </a:r>
            <a:r>
              <a:rPr lang="en-GB" sz="2000" b="1" dirty="0"/>
              <a:t> Shilo, </a:t>
            </a:r>
            <a:r>
              <a:rPr lang="en-GB" sz="2000" b="1" dirty="0" err="1"/>
              <a:t>aho</a:t>
            </a:r>
            <a:r>
              <a:rPr lang="en-GB" sz="2000" b="1" dirty="0"/>
              <a:t> </a:t>
            </a:r>
            <a:r>
              <a:rPr lang="en-GB" sz="2000" b="1" dirty="0" err="1"/>
              <a:t>Ihema</a:t>
            </a:r>
            <a:r>
              <a:rPr lang="en-GB" sz="2000" b="1" dirty="0"/>
              <a:t> </a:t>
            </a:r>
            <a:r>
              <a:rPr lang="en-GB" sz="2000" b="1" dirty="0" err="1"/>
              <a:t>ry’Ibonaniro</a:t>
            </a:r>
            <a:r>
              <a:rPr lang="en-GB" sz="2000" b="1" dirty="0"/>
              <a:t> </a:t>
            </a:r>
            <a:r>
              <a:rPr lang="en-GB" sz="2000" b="1" dirty="0" err="1"/>
              <a:t>ryari</a:t>
            </a:r>
            <a:r>
              <a:rPr lang="en-GB" sz="2000" b="1" dirty="0"/>
              <a:t> </a:t>
            </a:r>
            <a:r>
              <a:rPr lang="en-GB" sz="2000" b="1" dirty="0" err="1"/>
              <a:t>ribambye</a:t>
            </a:r>
            <a:r>
              <a:rPr lang="en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3406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999BC5-195A-46F1-98DE-237FBECB27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62999BC5-195A-46F1-98DE-237FBECB27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62999BC5-195A-46F1-98DE-237FBECB27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62999BC5-195A-46F1-98DE-237FBECB27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62999BC5-195A-46F1-98DE-237FBECB27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D3EC9D1-B914-4A94-9073-BBD619FDAE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CD3EC9D1-B914-4A94-9073-BBD619FDAE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CD3EC9D1-B914-4A94-9073-BBD619FDAE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CD3EC9D1-B914-4A94-9073-BBD619FDAE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>
                                            <p:graphicEl>
                                              <a:dgm id="{CD3EC9D1-B914-4A94-9073-BBD619FDAE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91761E-D005-4276-BFBD-78605CE50B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B791761E-D005-4276-BFBD-78605CE50B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B791761E-D005-4276-BFBD-78605CE50B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B791761E-D005-4276-BFBD-78605CE50B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">
                                            <p:graphicEl>
                                              <a:dgm id="{B791761E-D005-4276-BFBD-78605CE50B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BEDA38-D464-4DF7-BCB0-09E9A2DC81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DDBEDA38-D464-4DF7-BCB0-09E9A2DC81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DDBEDA38-D464-4DF7-BCB0-09E9A2DC81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DDBEDA38-D464-4DF7-BCB0-09E9A2DC81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DDBEDA38-D464-4DF7-BCB0-09E9A2DC81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E48992A-E860-4C40-A1D4-500F6D3DD7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BE48992A-E860-4C40-A1D4-500F6D3DD7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BE48992A-E860-4C40-A1D4-500F6D3DD7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graphicEl>
                                              <a:dgm id="{BE48992A-E860-4C40-A1D4-500F6D3DD7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">
                                            <p:graphicEl>
                                              <a:dgm id="{BE48992A-E860-4C40-A1D4-500F6D3DD7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Graphic spid="2" grpId="0">
        <p:bldSub>
          <a:bldDgm bld="one"/>
        </p:bldSub>
      </p:bldGraphic>
      <p:bldP spid="7" grpId="0"/>
      <p:bldP spid="10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3">
      <a:dk1>
        <a:sysClr val="windowText" lastClr="000000"/>
      </a:dk1>
      <a:lt1>
        <a:sysClr val="window" lastClr="FFFFFF"/>
      </a:lt1>
      <a:dk2>
        <a:srgbClr val="FF00FF"/>
      </a:dk2>
      <a:lt2>
        <a:srgbClr val="CCCC00"/>
      </a:lt2>
      <a:accent1>
        <a:srgbClr val="2FC753"/>
      </a:accent1>
      <a:accent2>
        <a:srgbClr val="E3B84B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Personalizado 3">
    <a:dk1>
      <a:sysClr val="windowText" lastClr="000000"/>
    </a:dk1>
    <a:lt1>
      <a:sysClr val="window" lastClr="FFFFFF"/>
    </a:lt1>
    <a:dk2>
      <a:srgbClr val="FF00FF"/>
    </a:dk2>
    <a:lt2>
      <a:srgbClr val="CCCC00"/>
    </a:lt2>
    <a:accent1>
      <a:srgbClr val="2FC753"/>
    </a:accent1>
    <a:accent2>
      <a:srgbClr val="E3B84B"/>
    </a:accent2>
    <a:accent3>
      <a:srgbClr val="B1319F"/>
    </a:accent3>
    <a:accent4>
      <a:srgbClr val="48CEE0"/>
    </a:accent4>
    <a:accent5>
      <a:srgbClr val="D91934"/>
    </a:accent5>
    <a:accent6>
      <a:srgbClr val="635DD3"/>
    </a:accent6>
    <a:hlink>
      <a:srgbClr val="9454C3"/>
    </a:hlink>
    <a:folHlink>
      <a:srgbClr val="3EBBF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870</TotalTime>
  <Words>1098</Words>
  <Application>Microsoft Office PowerPoint</Application>
  <PresentationFormat>Panorámica</PresentationFormat>
  <Paragraphs>52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Aptos Display</vt:lpstr>
      <vt:lpstr>Aptos</vt:lpstr>
      <vt:lpstr>Arial</vt:lpstr>
      <vt:lpstr>Constantia</vt:lpstr>
      <vt:lpstr>Comic Sans MS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Isabel Laveda</cp:lastModifiedBy>
  <cp:revision>103</cp:revision>
  <dcterms:created xsi:type="dcterms:W3CDTF">2025-10-19T08:16:14Z</dcterms:created>
  <dcterms:modified xsi:type="dcterms:W3CDTF">2025-11-21T14:24:17Z</dcterms:modified>
</cp:coreProperties>
</file>