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" sz="2000" b="1" noProof="0" dirty="0" err="1"/>
            <a:t>Urukundo</a:t>
          </a:r>
          <a:r>
            <a:rPr lang="en" sz="2000" b="1" noProof="0" dirty="0"/>
            <a:t> </a:t>
          </a:r>
          <a:r>
            <a:rPr lang="en" sz="2000" b="1" noProof="0" dirty="0" err="1"/>
            <a:t>rugwire</a:t>
          </a:r>
          <a:r>
            <a:rPr lang="en" sz="2000" b="1" noProof="0" dirty="0"/>
            <a:t> muri </a:t>
          </a:r>
          <a:r>
            <a:rPr lang="en" sz="2000" b="1" noProof="0" dirty="0" err="1"/>
            <a:t>mwe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GB" sz="2000" b="1" noProof="0" dirty="0"/>
            <a:t>R</a:t>
          </a:r>
          <a:r>
            <a:rPr lang="en" sz="2000" b="1" noProof="0" dirty="0" err="1"/>
            <a:t>ubatere</a:t>
          </a:r>
          <a:r>
            <a:rPr lang="en" sz="2000" b="1" noProof="0" dirty="0"/>
            <a:t> </a:t>
          </a:r>
          <a:r>
            <a:rPr lang="en" sz="2000" b="1" noProof="0" dirty="0" err="1"/>
            <a:t>kugwiza</a:t>
          </a:r>
          <a:r>
            <a:rPr lang="en" sz="2000" b="1" noProof="0" dirty="0"/>
            <a:t> </a:t>
          </a:r>
          <a:r>
            <a:rPr lang="en" sz="2000" b="1" noProof="0" dirty="0" err="1"/>
            <a:t>ubwenge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Mubone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uko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murobanura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ibinyuranye</a:t>
          </a:r>
          <a:endParaRPr lang="en-GB" sz="2000" b="1" kern="1200" spc="-1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" sz="2000" b="1" noProof="0" dirty="0" err="1"/>
            <a:t>Mube</a:t>
          </a:r>
          <a:r>
            <a:rPr lang="en" sz="2000" b="1" noProof="0" dirty="0"/>
            <a:t> </a:t>
          </a:r>
          <a:r>
            <a:rPr lang="en" sz="2000" b="1" noProof="0" dirty="0" err="1"/>
            <a:t>abataryarya</a:t>
          </a:r>
          <a:r>
            <a:rPr lang="en" sz="2000" b="1" noProof="0" dirty="0"/>
            <a:t> </a:t>
          </a:r>
          <a:r>
            <a:rPr lang="en" sz="2000" b="1" noProof="0" dirty="0" err="1"/>
            <a:t>n’inyanga-mugayo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" sz="2000" b="1" spc="-70" baseline="0" noProof="0" dirty="0"/>
            <a:t>M</a:t>
          </a:r>
          <a:r>
            <a:rPr lang="en-GB" sz="2000" b="1" spc="-70" baseline="0" noProof="0" dirty="0"/>
            <a:t>u</a:t>
          </a:r>
          <a:r>
            <a:rPr lang="en" sz="2000" b="1" spc="-70" baseline="0" noProof="0" dirty="0" err="1"/>
            <a:t>heshwe</a:t>
          </a:r>
          <a:r>
            <a:rPr lang="en" sz="2000" b="1" spc="-70" baseline="0" noProof="0" dirty="0"/>
            <a:t> </a:t>
          </a:r>
          <a:r>
            <a:rPr lang="en" sz="2000" b="1" spc="-70" baseline="0" noProof="0" dirty="0" err="1"/>
            <a:t>na</a:t>
          </a:r>
          <a:r>
            <a:rPr lang="en" sz="2000" b="1" spc="-70" baseline="0" noProof="0" dirty="0"/>
            <a:t> Yesu Kristo </a:t>
          </a:r>
          <a:r>
            <a:rPr lang="en" sz="2000" b="1" spc="-70" baseline="0" noProof="0" dirty="0" err="1"/>
            <a:t>kwera</a:t>
          </a:r>
          <a:r>
            <a:rPr lang="en" sz="2000" b="1" spc="-70" baseline="0" noProof="0" dirty="0"/>
            <a:t> </a:t>
          </a:r>
          <a:r>
            <a:rPr lang="en" sz="2000" b="1" spc="-70" baseline="0" noProof="0" dirty="0" err="1"/>
            <a:t>imbuto</a:t>
          </a:r>
          <a:endParaRPr lang="en" sz="2000" b="1" spc="-70" baseline="0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GB" sz="2000" b="1" spc="-70" baseline="0" noProof="0" dirty="0"/>
            <a:t>I</a:t>
          </a:r>
          <a:r>
            <a:rPr lang="en" sz="2000" b="1" spc="-70" baseline="0" noProof="0" dirty="0"/>
            <a:t>bi </a:t>
          </a:r>
          <a:r>
            <a:rPr lang="en" sz="2000" b="1" spc="-70" baseline="0" noProof="0" dirty="0" err="1"/>
            <a:t>bizatuma</a:t>
          </a:r>
          <a:r>
            <a:rPr lang="en" sz="2000" b="1" spc="-70" baseline="0" noProof="0" dirty="0"/>
            <a:t> Imana </a:t>
          </a:r>
          <a:r>
            <a:rPr lang="en" sz="2000" b="1" spc="-70" baseline="0" noProof="0" dirty="0" err="1"/>
            <a:t>ishimwa</a:t>
          </a:r>
          <a:r>
            <a:rPr lang="en" sz="2000" b="1" spc="-70" baseline="0" noProof="0" dirty="0"/>
            <a:t> </a:t>
          </a:r>
          <a:r>
            <a:rPr lang="en" sz="2000" b="1" spc="-70" baseline="0" noProof="0" dirty="0" err="1"/>
            <a:t>kandi</a:t>
          </a:r>
          <a:r>
            <a:rPr lang="en" sz="2000" b="1" spc="-70" baseline="0" noProof="0" dirty="0"/>
            <a:t> </a:t>
          </a:r>
          <a:r>
            <a:rPr lang="en" sz="2000" b="1" spc="-70" baseline="0" noProof="0" dirty="0" err="1"/>
            <a:t>ihimbazwe</a:t>
          </a:r>
          <a:endParaRPr lang="en" sz="2000" b="1" spc="-70" baseline="0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 custLinFactNeighborY="-637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 custLinFactNeighborY="-637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 custLinFactNeighborY="-9564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bākīre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Imana,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bizabaheshe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ubwenge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n’ubumenyi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bw’umwuka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Babeho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nk’abana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b’Imana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bayishimisha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Bēre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imbuto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bakure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Bakomezwe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n’imbaraga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r>
            <a:rPr lang="en" sz="1800" b="1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w’Ubuhanuzi</a:t>
          </a:r>
          <a:r>
            <a:rPr lang="en" sz="1800" b="1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</a:t>
          </a:r>
          <a:r>
            <a:rPr lang="en-GB" sz="1800" b="1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" sz="1800" b="1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yahishuwe</a:t>
          </a:r>
          <a:r>
            <a:rPr lang="en" sz="1800" b="1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" sz="1800" b="1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wigaragarije</a:t>
          </a:r>
          <a:r>
            <a:rPr lang="en" sz="1800" b="1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Elina White</a:t>
          </a:r>
          <a:endParaRPr lang="en" sz="1800" spc="-14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Kuyoborwa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 (</a:t>
          </a:r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4467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Urukundo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rugwire</a:t>
          </a:r>
          <a:r>
            <a:rPr lang="en" sz="2000" b="1" kern="1200" noProof="0" dirty="0"/>
            <a:t> muri </a:t>
          </a:r>
          <a:r>
            <a:rPr lang="en" sz="2000" b="1" kern="1200" noProof="0" dirty="0" err="1"/>
            <a:t>mwe</a:t>
          </a:r>
          <a:endParaRPr lang="en" sz="2000" b="1" kern="1200" noProof="0" dirty="0"/>
        </a:p>
      </dsp:txBody>
      <dsp:txXfrm>
        <a:off x="315490" y="2446733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19747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R</a:t>
          </a:r>
          <a:r>
            <a:rPr lang="en" sz="2000" b="1" kern="1200" noProof="0" dirty="0" err="1"/>
            <a:t>ubatere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kugwiza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ubwenge</a:t>
          </a:r>
          <a:endParaRPr lang="en" sz="2000" b="1" kern="1200" noProof="0" dirty="0"/>
        </a:p>
      </dsp:txBody>
      <dsp:txXfrm>
        <a:off x="2222708" y="1974790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459311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Mubone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uko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murobanura</a:t>
          </a:r>
          <a:r>
            <a:rPr lang="en-GB" sz="2000" b="1" kern="1200" spc="-1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ibinyuranye</a:t>
          </a:r>
          <a:endParaRPr lang="en-GB" sz="2000" b="1" kern="1200" spc="-15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4129926" y="1459311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Mube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abataryarya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n’inyanga-mugayo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noProof="0" dirty="0"/>
            <a:t>M</a:t>
          </a:r>
          <a:r>
            <a:rPr lang="en-GB" sz="2000" b="1" kern="1200" spc="-70" baseline="0" noProof="0" dirty="0"/>
            <a:t>u</a:t>
          </a:r>
          <a:r>
            <a:rPr lang="en" sz="2000" b="1" kern="1200" spc="-70" baseline="0" noProof="0" dirty="0" err="1"/>
            <a:t>heshwe</a:t>
          </a:r>
          <a:r>
            <a:rPr lang="en" sz="2000" b="1" kern="1200" spc="-70" baseline="0" noProof="0" dirty="0"/>
            <a:t> </a:t>
          </a:r>
          <a:r>
            <a:rPr lang="en" sz="2000" b="1" kern="1200" spc="-70" baseline="0" noProof="0" dirty="0" err="1"/>
            <a:t>na</a:t>
          </a:r>
          <a:r>
            <a:rPr lang="en" sz="2000" b="1" kern="1200" spc="-70" baseline="0" noProof="0" dirty="0"/>
            <a:t> Yesu Kristo </a:t>
          </a:r>
          <a:r>
            <a:rPr lang="en" sz="2000" b="1" kern="1200" spc="-70" baseline="0" noProof="0" dirty="0" err="1"/>
            <a:t>kwera</a:t>
          </a:r>
          <a:r>
            <a:rPr lang="en" sz="2000" b="1" kern="1200" spc="-70" baseline="0" noProof="0" dirty="0"/>
            <a:t> </a:t>
          </a:r>
          <a:r>
            <a:rPr lang="en" sz="2000" b="1" kern="1200" spc="-70" baseline="0" noProof="0" dirty="0" err="1"/>
            <a:t>imbuto</a:t>
          </a:r>
          <a:endParaRPr lang="en" sz="2000" b="1" kern="1200" spc="-70" baseline="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/>
            <a:t>I</a:t>
          </a:r>
          <a:r>
            <a:rPr lang="en" sz="2000" b="1" kern="1200" spc="-70" baseline="0" noProof="0" dirty="0"/>
            <a:t>bi </a:t>
          </a:r>
          <a:r>
            <a:rPr lang="en" sz="2000" b="1" kern="1200" spc="-70" baseline="0" noProof="0" dirty="0" err="1"/>
            <a:t>bizatuma</a:t>
          </a:r>
          <a:r>
            <a:rPr lang="en" sz="2000" b="1" kern="1200" spc="-70" baseline="0" noProof="0" dirty="0"/>
            <a:t> Imana </a:t>
          </a:r>
          <a:r>
            <a:rPr lang="en" sz="2000" b="1" kern="1200" spc="-70" baseline="0" noProof="0" dirty="0" err="1"/>
            <a:t>ishimwa</a:t>
          </a:r>
          <a:r>
            <a:rPr lang="en" sz="2000" b="1" kern="1200" spc="-70" baseline="0" noProof="0" dirty="0"/>
            <a:t> </a:t>
          </a:r>
          <a:r>
            <a:rPr lang="en" sz="2000" b="1" kern="1200" spc="-70" baseline="0" noProof="0" dirty="0" err="1"/>
            <a:t>kandi</a:t>
          </a:r>
          <a:r>
            <a:rPr lang="en" sz="2000" b="1" kern="1200" spc="-70" baseline="0" noProof="0" dirty="0"/>
            <a:t> </a:t>
          </a:r>
          <a:r>
            <a:rPr lang="en" sz="2000" b="1" kern="1200" spc="-70" baseline="0" noProof="0" dirty="0" err="1"/>
            <a:t>ihimbazwe</a:t>
          </a:r>
          <a:endParaRPr lang="en" sz="2000" b="1" kern="1200" spc="-70" baseline="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bākīre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Imana,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bizabaheshe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ubwenge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n’ubumenyi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bw’umwuka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381414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Babeho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nk’abana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b’Imana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bayishimisha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byose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381414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Bēre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imbuto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bakure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381414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447488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Bakomezwe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n’imbaraga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kwihangana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381414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Zaburi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r>
            <a:rPr lang="en" sz="1800" b="1" kern="1200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w’Ubuhanuzi</a:t>
          </a:r>
          <a:r>
            <a:rPr lang="en" sz="1800" b="1" kern="1200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</a:t>
          </a:r>
          <a:r>
            <a:rPr lang="en-GB" sz="1800" b="1" kern="1200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" sz="1800" b="1" kern="1200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yahishuwe</a:t>
          </a:r>
          <a:r>
            <a:rPr lang="en" sz="1800" b="1" kern="1200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" sz="1800" b="1" kern="1200" spc="-14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wigaragarije</a:t>
          </a:r>
          <a:r>
            <a:rPr lang="en" sz="1800" b="1" kern="1200" spc="-14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Elina White</a:t>
          </a:r>
          <a:endParaRPr lang="en" sz="1800" kern="1200" spc="-14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Kuyoborwa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n’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 (</a:t>
          </a: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Umwuka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Yesaya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IMPAMVU ZO GUSHIMA NO GUSENGA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Mutarama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IMPAMVU ZO GUSHIMA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Dushima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Imana Se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w’Umwami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wacu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Yesu Kristo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tubasabiye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iteka</a:t>
            </a:r>
            <a:r>
              <a:rPr lang="en-GB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ryose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23283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arenguriza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magambo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mu 1 </a:t>
            </a:r>
            <a:r>
              <a:rPr lang="en-GB" sz="2000" b="1" dirty="0" err="1"/>
              <a:t>Abakorinto</a:t>
            </a:r>
            <a:r>
              <a:rPr lang="en-GB" sz="2000" b="1" dirty="0"/>
              <a:t> 13:13, </a:t>
            </a:r>
            <a:r>
              <a:rPr lang="en-GB" sz="2000" b="1" dirty="0" err="1"/>
              <a:t>ashimira</a:t>
            </a:r>
            <a:r>
              <a:rPr lang="en-GB" sz="2000" b="1" dirty="0"/>
              <a:t> Imana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Abakolosayi</a:t>
            </a:r>
            <a:r>
              <a:rPr lang="en-GB" sz="2000" b="1" dirty="0"/>
              <a:t>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ngeso</a:t>
            </a:r>
            <a:r>
              <a:rPr lang="en-GB" sz="2000" b="1" dirty="0"/>
              <a:t> </a:t>
            </a:r>
            <a:r>
              <a:rPr lang="en-GB" sz="2000" b="1" dirty="0" err="1"/>
              <a:t>nziza</a:t>
            </a:r>
            <a:r>
              <a:rPr lang="en-GB" sz="2000" b="1" dirty="0"/>
              <a:t> </a:t>
            </a:r>
            <a:r>
              <a:rPr lang="en-GB" sz="2000" b="1" dirty="0" err="1"/>
              <a:t>eshatu</a:t>
            </a:r>
            <a:r>
              <a:rPr lang="en-GB" sz="2000" b="1" dirty="0"/>
              <a:t> za </a:t>
            </a:r>
            <a:r>
              <a:rPr lang="en-GB" sz="2000" b="1" dirty="0" err="1"/>
              <a:t>Gikristo</a:t>
            </a:r>
            <a:r>
              <a:rPr lang="en-GB" sz="2000" b="1" dirty="0"/>
              <a:t>: </a:t>
            </a:r>
            <a:r>
              <a:rPr lang="en-GB" sz="2000" b="1" dirty="0" err="1"/>
              <a:t>ukwizera</a:t>
            </a:r>
            <a:r>
              <a:rPr lang="en-GB" sz="2000" b="1" dirty="0"/>
              <a:t>, </a:t>
            </a:r>
            <a:r>
              <a:rPr lang="en-GB" sz="2000" b="1" dirty="0" err="1"/>
              <a:t>ibyiringiro</a:t>
            </a:r>
            <a:r>
              <a:rPr lang="en-GB" sz="2000" b="1" dirty="0"/>
              <a:t>, </a:t>
            </a:r>
            <a:r>
              <a:rPr lang="en-GB" sz="2000" b="1" dirty="0" err="1"/>
              <a:t>n’urukundo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1:4–5</a:t>
            </a:r>
            <a:r>
              <a:rPr lang="en" sz="2000" b="1" noProof="0" dirty="0"/>
              <a:t>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Izi </a:t>
            </a:r>
            <a:r>
              <a:rPr lang="en" sz="2000" b="1" noProof="0" dirty="0" err="1"/>
              <a:t>ngeso</a:t>
            </a:r>
            <a:r>
              <a:rPr lang="en" sz="2000" b="1" noProof="0" dirty="0"/>
              <a:t> </a:t>
            </a:r>
            <a:r>
              <a:rPr lang="en" sz="2000" b="1" noProof="0" dirty="0" err="1"/>
              <a:t>nziza</a:t>
            </a:r>
            <a:r>
              <a:rPr lang="en" sz="2000" b="1" noProof="0" dirty="0"/>
              <a:t> </a:t>
            </a:r>
            <a:r>
              <a:rPr lang="en" sz="2000" b="1" dirty="0"/>
              <a:t>z</a:t>
            </a:r>
            <a:r>
              <a:rPr lang="en" sz="2000" b="1" noProof="0" dirty="0" err="1"/>
              <a:t>iva</a:t>
            </a:r>
            <a:r>
              <a:rPr lang="en" sz="2000" b="1" noProof="0" dirty="0"/>
              <a:t> “muri Kristo Yesu”, </a:t>
            </a:r>
            <a:r>
              <a:rPr lang="en-GB" sz="2000" b="1" dirty="0" err="1"/>
              <a:t>zigira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mibanire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n’“</a:t>
            </a:r>
            <a:r>
              <a:rPr lang="en-GB" sz="2000" b="1" dirty="0" err="1"/>
              <a:t>abera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”,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zatugezeho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“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ry’ukuri</a:t>
            </a:r>
            <a:r>
              <a:rPr lang="en-GB" sz="2000" b="1" dirty="0"/>
              <a:t> </a:t>
            </a:r>
            <a:r>
              <a:rPr lang="en-GB" sz="2000" b="1" dirty="0" err="1"/>
              <a:t>ry’ubutumwa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" sz="2000" b="1" noProof="0" dirty="0"/>
              <a:t>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143893"/>
            <a:ext cx="6156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Imbaraga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zitangwa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binyuze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kubw’umurimo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w’Umwuka</a:t>
            </a:r>
            <a:r>
              <a:rPr lang="en-GB" sz="2000" b="1" spc="-70" dirty="0"/>
              <a:t> Wera, </a:t>
            </a:r>
            <a:r>
              <a:rPr lang="en-GB" sz="2000" b="1" spc="-70" dirty="0" err="1"/>
              <a:t>zituma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Bibiliya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iba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ijambo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ry'ubugingo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2:16). Ibi </a:t>
            </a:r>
            <a:r>
              <a:rPr lang="en-GB" sz="2000" b="1" spc="-70" dirty="0" err="1"/>
              <a:t>bivuze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buhoraho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n’umurage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twabikiwe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ijuru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1:5</a:t>
            </a:r>
            <a:r>
              <a:rPr lang="en" sz="2000" b="1" spc="-70" noProof="0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ashimangira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ubu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butabwirijwe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bwabwirijwe</a:t>
            </a:r>
            <a:r>
              <a:rPr lang="en-GB" sz="2000" b="1" spc="-70" dirty="0"/>
              <a:t> “mu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yose”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1:6)...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myaka</a:t>
            </a:r>
            <a:r>
              <a:rPr lang="en-GB" sz="2000" b="1" spc="-70" dirty="0"/>
              <a:t> 30 </a:t>
            </a:r>
            <a:r>
              <a:rPr lang="en-GB" sz="2000" b="1" spc="-70" dirty="0" err="1"/>
              <a:t>gusa</a:t>
            </a:r>
            <a:r>
              <a:rPr lang="en" sz="2000" b="1" spc="-70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44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IBYIFUZO BYO GUSENGERA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cyo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gituma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tudasiba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kubasabira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uhereye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igihe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twabyumviye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twifuza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mwuzuzwa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ubwenge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bwose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bw’Umwuka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kumenya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kose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mumenye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neza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ishaka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bakolosayi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Isengesho</a:t>
            </a:r>
            <a:r>
              <a:rPr lang="en-GB" sz="2000" b="1" dirty="0"/>
              <a:t> rya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ririmo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</a:t>
            </a:r>
            <a:r>
              <a:rPr lang="en-GB" sz="2000" b="1" dirty="0" err="1"/>
              <a:t>byiza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Bakolosayi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1:9–11</a:t>
            </a:r>
            <a:r>
              <a:rPr lang="en" sz="2000" b="1" noProof="0" dirty="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564533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35597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Hari </a:t>
            </a:r>
            <a:r>
              <a:rPr lang="en-GB" sz="2000" b="1" dirty="0" err="1"/>
              <a:t>inzira</a:t>
            </a:r>
            <a:r>
              <a:rPr lang="en-GB" sz="2000" b="1" dirty="0"/>
              <a:t> </a:t>
            </a:r>
            <a:r>
              <a:rPr lang="en-GB" sz="2000" b="1" dirty="0" err="1"/>
              <a:t>enye</a:t>
            </a:r>
            <a:r>
              <a:rPr lang="en-GB" sz="2000" b="1" dirty="0"/>
              <a:t> Imana </a:t>
            </a:r>
            <a:r>
              <a:rPr lang="en-GB" sz="2000" b="1" dirty="0" err="1"/>
              <a:t>ikoresha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isengesho</a:t>
            </a:r>
            <a:r>
              <a:rPr lang="en-GB" sz="2000" b="1" dirty="0"/>
              <a:t> rya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ribe</a:t>
            </a:r>
            <a:r>
              <a:rPr lang="en-GB" sz="2000" b="1" dirty="0"/>
              <a:t> </a:t>
            </a:r>
            <a:r>
              <a:rPr lang="en-GB" sz="2000" b="1" dirty="0" err="1"/>
              <a:t>impamo</a:t>
            </a:r>
            <a:r>
              <a:rPr lang="en-GB" sz="2000" b="1" dirty="0"/>
              <a:t> muri </a:t>
            </a:r>
            <a:r>
              <a:rPr lang="en-GB" sz="2000" b="1" dirty="0" err="1"/>
              <a:t>twe</a:t>
            </a:r>
            <a:r>
              <a:rPr lang="en" sz="2000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34" y="2276790"/>
            <a:ext cx="4228198" cy="1799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412010" y="2420928"/>
            <a:ext cx="2134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Iri </a:t>
            </a:r>
            <a:r>
              <a:rPr lang="en-GB" sz="2000" b="1" spc="-70" dirty="0" err="1"/>
              <a:t>sengesho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ririmo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mushima</a:t>
            </a:r>
            <a:r>
              <a:rPr lang="en-GB" sz="2000" b="1" spc="-70" dirty="0"/>
              <a:t> Data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twese</a:t>
            </a:r>
            <a:r>
              <a:rPr lang="en-GB" sz="2000" b="1" spc="-70" dirty="0"/>
              <a:t>” (Abakolosayi1:12)</a:t>
            </a:r>
            <a:endParaRPr lang="en" sz="2000" b="1" spc="-70" noProof="0" dirty="0"/>
          </a:p>
        </p:txBody>
      </p:sp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Graphic spid="2" grpId="0">
        <p:bldSub>
          <a:bldDgm bld="one"/>
        </p:bldSub>
      </p:bldGraphic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721936"/>
            <a:ext cx="107727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100" noProof="0" dirty="0">
                <a:latin typeface="Constantia" panose="02030602050306030303" pitchFamily="18" charset="0"/>
              </a:rPr>
              <a:t>“</a:t>
            </a:r>
            <a:r>
              <a:rPr lang="en-GB" sz="2400" b="1" spc="-100" dirty="0" err="1">
                <a:latin typeface="Constantia" panose="02030602050306030303" pitchFamily="18" charset="0"/>
              </a:rPr>
              <a:t>Imibereho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yacu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igomba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kuba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ishingiye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mibereho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</a:t>
            </a:r>
            <a:r>
              <a:rPr lang="en-GB" sz="2400" b="1" spc="-100" dirty="0">
                <a:latin typeface="Constantia" panose="02030602050306030303" pitchFamily="18" charset="0"/>
              </a:rPr>
              <a:t> Kristo; </a:t>
            </a:r>
            <a:r>
              <a:rPr lang="en-GB" sz="2400" b="1" spc="-100" dirty="0" err="1">
                <a:latin typeface="Constantia" panose="02030602050306030303" pitchFamily="18" charset="0"/>
              </a:rPr>
              <a:t>tugomba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kuvoma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kuri</a:t>
            </a:r>
            <a:r>
              <a:rPr lang="en-GB" sz="2400" b="1" spc="-100" dirty="0">
                <a:latin typeface="Constantia" panose="02030602050306030303" pitchFamily="18" charset="0"/>
              </a:rPr>
              <a:t> We buri </a:t>
            </a:r>
            <a:r>
              <a:rPr lang="en-GB" sz="2400" b="1" spc="-100" dirty="0" err="1">
                <a:latin typeface="Constantia" panose="02030602050306030303" pitchFamily="18" charset="0"/>
              </a:rPr>
              <a:t>gihe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tukamusangiza</a:t>
            </a:r>
            <a:r>
              <a:rPr lang="en-GB" sz="2400" b="1" spc="-100" dirty="0">
                <a:latin typeface="Constantia" panose="02030602050306030303" pitchFamily="18" charset="0"/>
              </a:rPr>
              <a:t> abandi, We </a:t>
            </a:r>
            <a:r>
              <a:rPr lang="en-GB" sz="2400" b="1" spc="-100" dirty="0" err="1">
                <a:latin typeface="Constantia" panose="02030602050306030303" pitchFamily="18" charset="0"/>
              </a:rPr>
              <a:t>Mutsima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muzima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wamanutse</a:t>
            </a:r>
            <a:r>
              <a:rPr lang="en-GB" sz="2400" b="1" spc="-100" dirty="0">
                <a:latin typeface="Constantia" panose="02030602050306030303" pitchFamily="18" charset="0"/>
              </a:rPr>
              <a:t> uva mu </a:t>
            </a:r>
            <a:r>
              <a:rPr lang="en-GB" sz="2400" b="1" spc="-100" dirty="0" err="1">
                <a:latin typeface="Constantia" panose="02030602050306030303" pitchFamily="18" charset="0"/>
              </a:rPr>
              <a:t>ijuru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tukavoma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isoko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ihora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ifutse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tugasakaza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ubutunzi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bwinshi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bwayo</a:t>
            </a:r>
            <a:r>
              <a:rPr lang="en-GB" sz="2400" b="1" spc="-100" dirty="0">
                <a:latin typeface="Constantia" panose="02030602050306030303" pitchFamily="18" charset="0"/>
              </a:rPr>
              <a:t>. </a:t>
            </a:r>
            <a:r>
              <a:rPr lang="en-GB" sz="2400" b="1" spc="-100" dirty="0" err="1">
                <a:latin typeface="Constantia" panose="02030602050306030303" pitchFamily="18" charset="0"/>
              </a:rPr>
              <a:t>Nidukomeza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guhora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tugira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Umwami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nyambere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tukemerera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imitima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yacu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gufungukira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kumushimira</a:t>
            </a:r>
            <a:r>
              <a:rPr lang="en-GB" sz="2400" b="1" spc="-100" dirty="0">
                <a:latin typeface="Constantia" panose="02030602050306030303" pitchFamily="18" charset="0"/>
              </a:rPr>
              <a:t> no </a:t>
            </a:r>
            <a:r>
              <a:rPr lang="en-GB" sz="2400" b="1" spc="-100" dirty="0" err="1">
                <a:latin typeface="Constantia" panose="02030602050306030303" pitchFamily="18" charset="0"/>
              </a:rPr>
              <a:t>kumuhimbaza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tuzahorana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imbaraga</a:t>
            </a:r>
            <a:r>
              <a:rPr lang="en-GB" sz="2400" b="1" spc="-100" dirty="0">
                <a:latin typeface="Constantia" panose="02030602050306030303" pitchFamily="18" charset="0"/>
              </a:rPr>
              <a:t> mu </a:t>
            </a:r>
            <a:r>
              <a:rPr lang="en-GB" sz="2400" b="1" spc="-100" dirty="0" err="1">
                <a:latin typeface="Constantia" panose="02030602050306030303" pitchFamily="18" charset="0"/>
              </a:rPr>
              <a:t>mibereho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yacu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yo</a:t>
            </a:r>
            <a:r>
              <a:rPr lang="en-GB" sz="2400" b="1" spc="-100" dirty="0">
                <a:latin typeface="Constantia" panose="02030602050306030303" pitchFamily="18" charset="0"/>
              </a:rPr>
              <a:t> mu </a:t>
            </a:r>
            <a:r>
              <a:rPr lang="en-GB" sz="2400" b="1" spc="-100" dirty="0" err="1">
                <a:latin typeface="Constantia" panose="02030602050306030303" pitchFamily="18" charset="0"/>
              </a:rPr>
              <a:t>by’idini</a:t>
            </a:r>
            <a:r>
              <a:rPr lang="en-GB" sz="2400" b="1" spc="-100" dirty="0">
                <a:latin typeface="Constantia" panose="02030602050306030303" pitchFamily="18" charset="0"/>
              </a:rPr>
              <a:t>. </a:t>
            </a:r>
            <a:r>
              <a:rPr lang="en-GB" sz="2400" b="1" spc="-100" dirty="0" err="1">
                <a:latin typeface="Constantia" panose="02030602050306030303" pitchFamily="18" charset="0"/>
              </a:rPr>
              <a:t>Amasengesho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yacu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azamera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nk’ikiganiro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cy’urugwiro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tugirana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n’Imana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nk’uko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twaganira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n’inshuti</a:t>
            </a:r>
            <a:r>
              <a:rPr lang="en-GB" sz="2400" b="1" spc="-100" dirty="0">
                <a:latin typeface="Constantia" panose="02030602050306030303" pitchFamily="18" charset="0"/>
              </a:rPr>
              <a:t>. </a:t>
            </a:r>
            <a:r>
              <a:rPr lang="en-GB" sz="2400" b="1" spc="-100" dirty="0" err="1">
                <a:latin typeface="Constantia" panose="02030602050306030303" pitchFamily="18" charset="0"/>
              </a:rPr>
              <a:t>Izaduhishurira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ubwiru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bwayo</a:t>
            </a:r>
            <a:r>
              <a:rPr lang="en-GB" sz="2400" b="1" spc="-100" dirty="0">
                <a:latin typeface="Constantia" panose="02030602050306030303" pitchFamily="18" charset="0"/>
              </a:rPr>
              <a:t>, buri </a:t>
            </a:r>
            <a:r>
              <a:rPr lang="en-GB" sz="2400" b="1" spc="-100" dirty="0" err="1">
                <a:latin typeface="Constantia" panose="02030602050306030303" pitchFamily="18" charset="0"/>
              </a:rPr>
              <a:t>wese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giti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cye</a:t>
            </a:r>
            <a:r>
              <a:rPr lang="en-GB" sz="2400" b="1" spc="-100" dirty="0">
                <a:latin typeface="Constantia" panose="02030602050306030303" pitchFamily="18" charset="0"/>
              </a:rPr>
              <a:t>. </a:t>
            </a:r>
            <a:r>
              <a:rPr lang="en-GB" sz="2400" b="1" spc="-100" dirty="0" err="1">
                <a:latin typeface="Constantia" panose="02030602050306030303" pitchFamily="18" charset="0"/>
              </a:rPr>
              <a:t>Akenshi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hazabaho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ibyishimo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byinshi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kubwo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kumva</a:t>
            </a:r>
            <a:r>
              <a:rPr lang="en-GB" sz="2400" b="1" spc="-100" dirty="0">
                <a:latin typeface="Constantia" panose="02030602050306030303" pitchFamily="18" charset="0"/>
              </a:rPr>
              <a:t> ko Yesu </a:t>
            </a:r>
            <a:r>
              <a:rPr lang="en-GB" sz="2400" b="1" spc="-100" dirty="0" err="1">
                <a:latin typeface="Constantia" panose="02030602050306030303" pitchFamily="18" charset="0"/>
              </a:rPr>
              <a:t>ari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kumwe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natwe</a:t>
            </a:r>
            <a:r>
              <a:rPr lang="en-GB" sz="2400" b="1" spc="-100" dirty="0">
                <a:latin typeface="Constantia" panose="02030602050306030303" pitchFamily="18" charset="0"/>
              </a:rPr>
              <a:t>. </a:t>
            </a:r>
            <a:r>
              <a:rPr lang="en-GB" sz="2400" b="1" spc="-100" dirty="0" err="1">
                <a:latin typeface="Constantia" panose="02030602050306030303" pitchFamily="18" charset="0"/>
              </a:rPr>
              <a:t>Akenshi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imitima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yacu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izagurumanira</a:t>
            </a:r>
            <a:r>
              <a:rPr lang="en-GB" sz="2400" b="1" spc="-100" dirty="0">
                <a:latin typeface="Constantia" panose="02030602050306030303" pitchFamily="18" charset="0"/>
              </a:rPr>
              <a:t> muri </a:t>
            </a:r>
            <a:r>
              <a:rPr lang="en-GB" sz="2400" b="1" spc="-100" dirty="0" err="1">
                <a:latin typeface="Constantia" panose="02030602050306030303" pitchFamily="18" charset="0"/>
              </a:rPr>
              <a:t>twe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uko</a:t>
            </a:r>
            <a:r>
              <a:rPr lang="en-GB" sz="2400" b="1" spc="-100" dirty="0">
                <a:latin typeface="Constantia" panose="02030602050306030303" pitchFamily="18" charset="0"/>
              </a:rPr>
              <a:t> Imana </a:t>
            </a:r>
            <a:r>
              <a:rPr lang="en-GB" sz="2400" b="1" spc="-100" dirty="0" err="1">
                <a:latin typeface="Constantia" panose="02030602050306030303" pitchFamily="18" charset="0"/>
              </a:rPr>
              <a:t>izaba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itwireherezaho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ngo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tuyegere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nk’uko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yabigenje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kuri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Henoki</a:t>
            </a:r>
            <a:r>
              <a:rPr lang="en-GB" sz="2400" b="1" spc="-100" dirty="0">
                <a:latin typeface="Constantia" panose="02030602050306030303" pitchFamily="18" charset="0"/>
              </a:rPr>
              <a:t>. Iyo mu </a:t>
            </a:r>
            <a:r>
              <a:rPr lang="en-GB" sz="2400" b="1" spc="-100" dirty="0" err="1">
                <a:latin typeface="Constantia" panose="02030602050306030303" pitchFamily="18" charset="0"/>
              </a:rPr>
              <a:t>by’ukuri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ibi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ari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byo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mibereho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y’Umukristo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imibereho</a:t>
            </a:r>
            <a:r>
              <a:rPr lang="en-GB" sz="2400" b="1" spc="-100" dirty="0">
                <a:latin typeface="Constantia" panose="02030602050306030303" pitchFamily="18" charset="0"/>
              </a:rPr>
              <a:t> ye </a:t>
            </a:r>
            <a:r>
              <a:rPr lang="en-GB" sz="2400" b="1" spc="-100" dirty="0" err="1">
                <a:latin typeface="Constantia" panose="02030602050306030303" pitchFamily="18" charset="0"/>
              </a:rPr>
              <a:t>igaragaramo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ubworoherane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kwicisha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bugufi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ubugwaneza</a:t>
            </a:r>
            <a:r>
              <a:rPr lang="en-GB" sz="2400" b="1" spc="-100" dirty="0">
                <a:latin typeface="Constantia" panose="02030602050306030303" pitchFamily="18" charset="0"/>
              </a:rPr>
              <a:t>, no </a:t>
            </a:r>
            <a:r>
              <a:rPr lang="en-GB" sz="2400" b="1" spc="-100" dirty="0" err="1">
                <a:latin typeface="Constantia" panose="02030602050306030303" pitchFamily="18" charset="0"/>
              </a:rPr>
              <a:t>kwiyoroshya</a:t>
            </a:r>
            <a:r>
              <a:rPr lang="en-GB" sz="2400" b="1" spc="-100" dirty="0">
                <a:latin typeface="Constantia" panose="02030602050306030303" pitchFamily="18" charset="0"/>
              </a:rPr>
              <a:t>, </a:t>
            </a:r>
            <a:r>
              <a:rPr lang="en-GB" sz="2400" b="1" spc="-100" dirty="0" err="1">
                <a:latin typeface="Constantia" panose="02030602050306030303" pitchFamily="18" charset="0"/>
              </a:rPr>
              <a:t>bikagaragariza</a:t>
            </a:r>
            <a:r>
              <a:rPr lang="en-GB" sz="2400" b="1" spc="-100" dirty="0">
                <a:latin typeface="Constantia" panose="02030602050306030303" pitchFamily="18" charset="0"/>
              </a:rPr>
              <a:t> abo </a:t>
            </a:r>
            <a:r>
              <a:rPr lang="en-GB" sz="2400" b="1" spc="-100" dirty="0" err="1">
                <a:latin typeface="Constantia" panose="02030602050306030303" pitchFamily="18" charset="0"/>
              </a:rPr>
              <a:t>ahura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nabo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bose</a:t>
            </a:r>
            <a:r>
              <a:rPr lang="en-GB" sz="2400" b="1" spc="-100" dirty="0">
                <a:latin typeface="Constantia" panose="02030602050306030303" pitchFamily="18" charset="0"/>
              </a:rPr>
              <a:t> ko </a:t>
            </a:r>
            <a:r>
              <a:rPr lang="en-GB" sz="2400" b="1" spc="-100" dirty="0" err="1">
                <a:latin typeface="Constantia" panose="02030602050306030303" pitchFamily="18" charset="0"/>
              </a:rPr>
              <a:t>yabanye</a:t>
            </a:r>
            <a:r>
              <a:rPr lang="en-GB" sz="2400" b="1" spc="-100" dirty="0">
                <a:latin typeface="Constantia" panose="02030602050306030303" pitchFamily="18" charset="0"/>
              </a:rPr>
              <a:t> </a:t>
            </a:r>
            <a:r>
              <a:rPr lang="en-GB" sz="2400" b="1" spc="-100" dirty="0" err="1">
                <a:latin typeface="Constantia" panose="02030602050306030303" pitchFamily="18" charset="0"/>
              </a:rPr>
              <a:t>na</a:t>
            </a:r>
            <a:r>
              <a:rPr lang="en-GB" sz="2400" b="1" spc="-100" dirty="0">
                <a:latin typeface="Constantia" panose="02030602050306030303" pitchFamily="18" charset="0"/>
              </a:rPr>
              <a:t> Yesu </a:t>
            </a:r>
            <a:r>
              <a:rPr lang="en-GB" sz="2400" b="1" spc="-100" dirty="0" err="1">
                <a:latin typeface="Constantia" panose="02030602050306030303" pitchFamily="18" charset="0"/>
              </a:rPr>
              <a:t>kandi</a:t>
            </a:r>
            <a:r>
              <a:rPr lang="en-GB" sz="2400" b="1" spc="-100" dirty="0">
                <a:latin typeface="Constantia" panose="02030602050306030303" pitchFamily="18" charset="0"/>
              </a:rPr>
              <a:t> ko </a:t>
            </a:r>
            <a:r>
              <a:rPr lang="en-GB" sz="2400" b="1" spc="-100" dirty="0" err="1">
                <a:latin typeface="Constantia" panose="02030602050306030303" pitchFamily="18" charset="0"/>
              </a:rPr>
              <a:t>yamwigiyeho</a:t>
            </a:r>
            <a:r>
              <a:rPr lang="en" sz="2400" b="1" spc="-100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7538456" y="6176215"/>
            <a:ext cx="423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Christ’s Object Lessons</a:t>
            </a:r>
            <a:r>
              <a:rPr lang="en" sz="1600" b="1" noProof="0" dirty="0"/>
              <a:t>, p. 129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37022" y="243512"/>
            <a:ext cx="377779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Icyo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nzi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neza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rwose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ntashidikanya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Iyatangiye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umurimo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mwiza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izawurangiza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rwose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kugeza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munsi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n-GB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Yesu Kristo</a:t>
            </a:r>
            <a:r>
              <a:rPr kumimoji="0" lang="en" sz="36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-70" normalizeH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n" sz="2800" b="1" i="0" u="none" strike="noStrike" kern="1200" cap="none" spc="-7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rgbClr val="00BD53"/>
                </a:solidFill>
              </a:rPr>
              <a:t>Impamvu</a:t>
            </a:r>
            <a:r>
              <a:rPr lang="en-GB" sz="2000" b="1" spc="-70" dirty="0">
                <a:solidFill>
                  <a:srgbClr val="00BD53"/>
                </a:solidFill>
              </a:rPr>
              <a:t> zo </a:t>
            </a:r>
            <a:r>
              <a:rPr lang="en-GB" sz="2000" b="1" spc="-70" dirty="0" err="1">
                <a:solidFill>
                  <a:srgbClr val="00BD53"/>
                </a:solidFill>
              </a:rPr>
              <a:t>gushima</a:t>
            </a:r>
            <a:r>
              <a:rPr lang="en-GB" sz="2000" b="1" spc="-70" dirty="0">
                <a:solidFill>
                  <a:srgbClr val="00BD53"/>
                </a:solidFill>
              </a:rPr>
              <a:t> no </a:t>
            </a:r>
            <a:r>
              <a:rPr lang="en-GB" sz="2000" b="1" spc="-70" dirty="0" err="1">
                <a:solidFill>
                  <a:srgbClr val="00BD53"/>
                </a:solidFill>
              </a:rPr>
              <a:t>gusenga</a:t>
            </a:r>
            <a:r>
              <a:rPr lang="en-GB" sz="2000" b="1" spc="-70" dirty="0">
                <a:solidFill>
                  <a:srgbClr val="00BD53"/>
                </a:solidFill>
              </a:rPr>
              <a:t>, mu </a:t>
            </a:r>
            <a:r>
              <a:rPr lang="en-GB" sz="2000" b="1" spc="-70" dirty="0" err="1">
                <a:solidFill>
                  <a:srgbClr val="00BD53"/>
                </a:solidFill>
              </a:rPr>
              <a:t>rwandiko</a:t>
            </a:r>
            <a:r>
              <a:rPr lang="en-GB" sz="2000" b="1" spc="-70" dirty="0">
                <a:solidFill>
                  <a:srgbClr val="00BD53"/>
                </a:solidFill>
              </a:rPr>
              <a:t> </a:t>
            </a:r>
            <a:r>
              <a:rPr lang="en-GB" sz="2000" b="1" spc="-70" dirty="0" err="1">
                <a:solidFill>
                  <a:srgbClr val="00BD53"/>
                </a:solidFill>
              </a:rPr>
              <a:t>rw’Abafilipi</a:t>
            </a:r>
            <a:r>
              <a:rPr lang="en" sz="2000" b="1" spc="-70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Impamvu</a:t>
            </a:r>
            <a:r>
              <a:rPr lang="en-GB" sz="2000" b="1" dirty="0"/>
              <a:t> zo </a:t>
            </a:r>
            <a:r>
              <a:rPr lang="en-GB" sz="2000" b="1" dirty="0" err="1"/>
              <a:t>gushima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1:3–8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Ibyifuzo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gusengera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1:9–11</a:t>
            </a:r>
            <a:r>
              <a:rPr lang="en" sz="2000" b="1" noProof="0" dirty="0"/>
              <a:t>)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BA9B00"/>
                </a:solidFill>
              </a:rPr>
              <a:t>Gushima</a:t>
            </a:r>
            <a:r>
              <a:rPr lang="en-GB" sz="2000" b="1" dirty="0">
                <a:solidFill>
                  <a:srgbClr val="BA9B00"/>
                </a:solidFill>
              </a:rPr>
              <a:t> no </a:t>
            </a:r>
            <a:r>
              <a:rPr lang="en-GB" sz="2000" b="1" dirty="0" err="1">
                <a:solidFill>
                  <a:srgbClr val="BA9B00"/>
                </a:solidFill>
              </a:rPr>
              <a:t>gusenga</a:t>
            </a:r>
            <a:r>
              <a:rPr lang="en-GB" sz="2000" b="1" dirty="0">
                <a:solidFill>
                  <a:srgbClr val="BA9B00"/>
                </a:solidFill>
              </a:rPr>
              <a:t> mu </a:t>
            </a:r>
            <a:r>
              <a:rPr lang="en-GB" sz="2000" b="1" dirty="0" err="1">
                <a:solidFill>
                  <a:srgbClr val="BA9B00"/>
                </a:solidFill>
              </a:rPr>
              <a:t>bihe</a:t>
            </a:r>
            <a:r>
              <a:rPr lang="en-GB" sz="2000" b="1" dirty="0">
                <a:solidFill>
                  <a:srgbClr val="BA9B00"/>
                </a:solidFill>
              </a:rPr>
              <a:t> </a:t>
            </a:r>
            <a:r>
              <a:rPr lang="en-GB" sz="2000" b="1" dirty="0" err="1">
                <a:solidFill>
                  <a:srgbClr val="BA9B00"/>
                </a:solidFill>
              </a:rPr>
              <a:t>bigoye</a:t>
            </a:r>
            <a:r>
              <a:rPr lang="en-GB" sz="2000" b="1" dirty="0">
                <a:solidFill>
                  <a:srgbClr val="BA9B00"/>
                </a:solidFill>
              </a:rPr>
              <a:t> (</a:t>
            </a:r>
            <a:r>
              <a:rPr lang="en-GB" sz="2000" b="1" dirty="0" err="1">
                <a:solidFill>
                  <a:srgbClr val="BA9B00"/>
                </a:solidFill>
              </a:rPr>
              <a:t>Abafilipi</a:t>
            </a:r>
            <a:r>
              <a:rPr lang="en-GB" sz="2000" b="1" dirty="0">
                <a:solidFill>
                  <a:srgbClr val="BA9B00"/>
                </a:solidFill>
              </a:rPr>
              <a:t> 1:12–18)</a:t>
            </a:r>
          </a:p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rgbClr val="A400B9"/>
                </a:solidFill>
              </a:rPr>
              <a:t>Impamvu</a:t>
            </a:r>
            <a:r>
              <a:rPr lang="en-GB" sz="2000" b="1" spc="-70" dirty="0">
                <a:solidFill>
                  <a:srgbClr val="A400B9"/>
                </a:solidFill>
              </a:rPr>
              <a:t> zo </a:t>
            </a:r>
            <a:r>
              <a:rPr lang="en-GB" sz="2000" b="1" spc="-70" dirty="0" err="1">
                <a:solidFill>
                  <a:srgbClr val="A400B9"/>
                </a:solidFill>
              </a:rPr>
              <a:t>gushima</a:t>
            </a:r>
            <a:r>
              <a:rPr lang="en-GB" sz="2000" b="1" spc="-70" dirty="0">
                <a:solidFill>
                  <a:srgbClr val="A400B9"/>
                </a:solidFill>
              </a:rPr>
              <a:t> no </a:t>
            </a:r>
            <a:r>
              <a:rPr lang="en-GB" sz="2000" b="1" spc="-70" dirty="0" err="1">
                <a:solidFill>
                  <a:srgbClr val="A400B9"/>
                </a:solidFill>
              </a:rPr>
              <a:t>gusenga</a:t>
            </a:r>
            <a:r>
              <a:rPr lang="en-GB" sz="2000" b="1" spc="-70" dirty="0">
                <a:solidFill>
                  <a:srgbClr val="A400B9"/>
                </a:solidFill>
              </a:rPr>
              <a:t>, mu </a:t>
            </a:r>
            <a:r>
              <a:rPr lang="en-GB" sz="2000" b="1" spc="-70" dirty="0" err="1">
                <a:solidFill>
                  <a:srgbClr val="A400B9"/>
                </a:solidFill>
              </a:rPr>
              <a:t>rwandiko</a:t>
            </a:r>
            <a:r>
              <a:rPr lang="en-GB" sz="2000" b="1" spc="-70" dirty="0">
                <a:solidFill>
                  <a:srgbClr val="A400B9"/>
                </a:solidFill>
              </a:rPr>
              <a:t> </a:t>
            </a:r>
            <a:r>
              <a:rPr lang="en-GB" sz="2000" b="1" spc="-70" dirty="0" err="1">
                <a:solidFill>
                  <a:srgbClr val="A400B9"/>
                </a:solidFill>
              </a:rPr>
              <a:t>rw’Abakolosayi</a:t>
            </a:r>
            <a:r>
              <a:rPr lang="en" sz="2000" b="1" spc="-70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Impamvu</a:t>
            </a:r>
            <a:r>
              <a:rPr lang="en-GB" sz="2000" b="1" dirty="0"/>
              <a:t> zo </a:t>
            </a:r>
            <a:r>
              <a:rPr lang="en-GB" sz="2000" b="1" dirty="0" err="1"/>
              <a:t>gushima</a:t>
            </a:r>
            <a:r>
              <a:rPr lang="en-GB" sz="2000" b="1" dirty="0"/>
              <a:t> </a:t>
            </a:r>
            <a:r>
              <a:rPr lang="en" sz="2000" b="1" noProof="0" dirty="0"/>
              <a:t>(</a:t>
            </a:r>
            <a:r>
              <a:rPr lang="en" sz="2000" b="1" noProof="0" dirty="0" err="1"/>
              <a:t>Abakolosayi</a:t>
            </a:r>
            <a:r>
              <a:rPr lang="en" sz="2000" b="1" noProof="0" dirty="0"/>
              <a:t> 1:3–8)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Ibyifuzo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gusengera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Abakolosayi</a:t>
            </a:r>
            <a:r>
              <a:rPr lang="en" sz="2000" b="1" dirty="0"/>
              <a:t> </a:t>
            </a:r>
            <a:r>
              <a:rPr lang="en" sz="2000" b="1" noProof="0" dirty="0"/>
              <a:t>1:9–12)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ntibyari</a:t>
            </a:r>
            <a:r>
              <a:rPr lang="en-GB" sz="2000" b="1" dirty="0"/>
              <a:t> </a:t>
            </a:r>
            <a:r>
              <a:rPr lang="en-GB" sz="2000" b="1" dirty="0" err="1"/>
              <a:t>ibihe</a:t>
            </a:r>
            <a:r>
              <a:rPr lang="en-GB" sz="2000" b="1" dirty="0"/>
              <a:t> </a:t>
            </a:r>
            <a:r>
              <a:rPr lang="en-GB" sz="2000" b="1" dirty="0" err="1"/>
              <a:t>byoroshye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. </a:t>
            </a:r>
            <a:r>
              <a:rPr lang="en-GB" sz="2000" b="1" dirty="0" err="1"/>
              <a:t>Ibyajya</a:t>
            </a:r>
            <a:r>
              <a:rPr lang="en-GB" sz="2000" b="1" dirty="0"/>
              <a:t> </a:t>
            </a:r>
            <a:r>
              <a:rPr lang="en-GB" sz="2000" b="1" dirty="0" err="1"/>
              <a:t>kumworohera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ukwiheba</a:t>
            </a:r>
            <a:r>
              <a:rPr lang="en-GB" sz="2000" b="1" dirty="0"/>
              <a:t>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yavukijwe</a:t>
            </a:r>
            <a:r>
              <a:rPr lang="en-GB" sz="2000" b="1" dirty="0"/>
              <a:t> </a:t>
            </a:r>
            <a:r>
              <a:rPr lang="en-GB" sz="2000" b="1" dirty="0" err="1"/>
              <a:t>umudendezo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328754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Kugirwa</a:t>
            </a:r>
            <a:r>
              <a:rPr lang="en-GB" sz="2000" b="1" dirty="0"/>
              <a:t> </a:t>
            </a:r>
            <a:r>
              <a:rPr lang="en-GB" sz="2000" b="1" dirty="0" err="1"/>
              <a:t>imbohe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 </a:t>
            </a:r>
            <a:r>
              <a:rPr lang="en-GB" sz="2000" b="1" dirty="0" err="1"/>
              <a:t>ntibyamubujije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Se, no </a:t>
            </a:r>
            <a:r>
              <a:rPr lang="en-GB" sz="2000" b="1" dirty="0" err="1"/>
              <a:t>gusabira</a:t>
            </a:r>
            <a:r>
              <a:rPr lang="en-GB" sz="2000" b="1" dirty="0"/>
              <a:t> abandi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gusenga</a:t>
            </a:r>
            <a:r>
              <a:rPr lang="en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61375"/>
            <a:ext cx="6772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Ariko,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yararirimbye</a:t>
            </a:r>
            <a:r>
              <a:rPr lang="en-GB" sz="2000" b="1" dirty="0"/>
              <a:t> </a:t>
            </a:r>
            <a:r>
              <a:rPr lang="en-GB" sz="2000" b="1" dirty="0" err="1"/>
              <a:t>indirimbo</a:t>
            </a:r>
            <a:r>
              <a:rPr lang="en-GB" sz="2000" b="1" dirty="0"/>
              <a:t> </a:t>
            </a:r>
            <a:r>
              <a:rPr lang="en-GB" sz="2000" b="1" dirty="0" err="1"/>
              <a:t>z’Imana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mu </a:t>
            </a:r>
            <a:r>
              <a:rPr lang="en-GB" sz="2000" b="1" dirty="0" err="1"/>
              <a:t>nzu</a:t>
            </a:r>
            <a:r>
              <a:rPr lang="en-GB" sz="2000" b="1" dirty="0"/>
              <a:t> </a:t>
            </a:r>
            <a:r>
              <a:rPr lang="en-GB" sz="2000" b="1" dirty="0" err="1"/>
              <a:t>y’imbohe</a:t>
            </a:r>
            <a:r>
              <a:rPr lang="en-GB" sz="2000" b="1" dirty="0"/>
              <a:t> </a:t>
            </a:r>
            <a:r>
              <a:rPr lang="en-GB" sz="2000" b="1" dirty="0" err="1"/>
              <a:t>ishishana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muri Filipi, </a:t>
            </a:r>
            <a:r>
              <a:rPr lang="en-GB" sz="2000" b="1" dirty="0" err="1"/>
              <a:t>yanabonye</a:t>
            </a:r>
            <a:r>
              <a:rPr lang="en-GB" sz="2000" b="1" dirty="0"/>
              <a:t> </a:t>
            </a:r>
            <a:r>
              <a:rPr lang="en-GB" sz="2000" b="1" dirty="0" err="1"/>
              <a:t>impamvu</a:t>
            </a:r>
            <a:r>
              <a:rPr lang="en-GB" sz="2000" b="1" dirty="0"/>
              <a:t> zo </a:t>
            </a:r>
            <a:r>
              <a:rPr lang="en-GB" sz="2000" b="1" dirty="0" err="1"/>
              <a:t>gushimira</a:t>
            </a:r>
            <a:r>
              <a:rPr lang="en-GB" sz="2000" b="1" dirty="0"/>
              <a:t> </a:t>
            </a:r>
            <a:r>
              <a:rPr lang="en-GB" sz="2000" b="1" dirty="0" err="1"/>
              <a:t>abavandimwe</a:t>
            </a:r>
            <a:r>
              <a:rPr lang="en-GB" sz="2000" b="1" dirty="0"/>
              <a:t> be </a:t>
            </a:r>
            <a:r>
              <a:rPr lang="en-GB" sz="2000" b="1" dirty="0" err="1"/>
              <a:t>b’i</a:t>
            </a:r>
            <a:r>
              <a:rPr lang="en-GB" sz="2000" b="1" dirty="0"/>
              <a:t> Filipi </a:t>
            </a:r>
            <a:r>
              <a:rPr lang="en-GB" sz="2000" b="1" dirty="0" err="1"/>
              <a:t>n’i</a:t>
            </a:r>
            <a:r>
              <a:rPr lang="en-GB" sz="2000" b="1" dirty="0"/>
              <a:t> </a:t>
            </a:r>
            <a:r>
              <a:rPr lang="en-GB" sz="2000" b="1" dirty="0" err="1"/>
              <a:t>Kolosayi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2"/>
            <a:ext cx="4711211" cy="2634533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600" b="1" noProof="0" dirty="0" err="1">
                <a:ln/>
                <a:solidFill>
                  <a:schemeClr val="accent4"/>
                </a:solidFill>
              </a:rPr>
              <a:t>Impamvu</a:t>
            </a:r>
            <a:r>
              <a:rPr lang="en-GB" sz="3600" b="1" noProof="0" dirty="0">
                <a:ln/>
                <a:solidFill>
                  <a:schemeClr val="accent4"/>
                </a:solidFill>
              </a:rPr>
              <a:t> zo </a:t>
            </a:r>
            <a:r>
              <a:rPr lang="en-GB" sz="3600" b="1" noProof="0" dirty="0" err="1">
                <a:ln/>
                <a:solidFill>
                  <a:schemeClr val="accent4"/>
                </a:solidFill>
              </a:rPr>
              <a:t>gushima</a:t>
            </a:r>
            <a:r>
              <a:rPr lang="en-GB" sz="3600" b="1" noProof="0" dirty="0">
                <a:ln/>
                <a:solidFill>
                  <a:schemeClr val="accent4"/>
                </a:solidFill>
              </a:rPr>
              <a:t> no </a:t>
            </a:r>
            <a:r>
              <a:rPr lang="en-GB" sz="3600" b="1" noProof="0" dirty="0" err="1">
                <a:ln/>
                <a:solidFill>
                  <a:schemeClr val="accent4"/>
                </a:solidFill>
              </a:rPr>
              <a:t>gusenga</a:t>
            </a:r>
            <a:r>
              <a:rPr lang="en-GB" sz="3600" b="1" noProof="0" dirty="0">
                <a:ln/>
                <a:solidFill>
                  <a:schemeClr val="accent4"/>
                </a:solidFill>
              </a:rPr>
              <a:t>, mu </a:t>
            </a:r>
            <a:r>
              <a:rPr lang="en-GB" sz="3600" b="1" noProof="0" dirty="0" err="1">
                <a:ln/>
                <a:solidFill>
                  <a:schemeClr val="accent4"/>
                </a:solidFill>
              </a:rPr>
              <a:t>rwandiko</a:t>
            </a:r>
            <a:r>
              <a:rPr lang="en-GB" sz="3600" b="1" noProof="0" dirty="0">
                <a:ln/>
                <a:solidFill>
                  <a:schemeClr val="accent4"/>
                </a:solidFill>
              </a:rPr>
              <a:t> </a:t>
            </a:r>
            <a:r>
              <a:rPr lang="en-GB" sz="3600" b="1" noProof="0" dirty="0" err="1">
                <a:ln/>
                <a:solidFill>
                  <a:schemeClr val="accent4"/>
                </a:solidFill>
              </a:rPr>
              <a:t>rw’Abafilipi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4"/>
                </a:solidFill>
              </a:rPr>
              <a:t>IMPAMVU ZO GUSHIMA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Icyo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nzi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neza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rwose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ntashidikanya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Iyatangiye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umurimo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mwiza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mwe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izawurangiza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rwose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kugeza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munsi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Yesu Kristo</a:t>
            </a:r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atangira</a:t>
            </a:r>
            <a:r>
              <a:rPr lang="en-GB" sz="2000" b="1" dirty="0"/>
              <a:t> </a:t>
            </a:r>
            <a:r>
              <a:rPr lang="en-GB" sz="2000" b="1" dirty="0" err="1"/>
              <a:t>urwandiko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 </a:t>
            </a:r>
            <a:r>
              <a:rPr lang="en-GB" sz="2000" b="1" dirty="0" err="1"/>
              <a:t>ashimira</a:t>
            </a:r>
            <a:r>
              <a:rPr lang="en-GB" sz="2000" b="1" dirty="0"/>
              <a:t> Imana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bw’abizera</a:t>
            </a:r>
            <a:r>
              <a:rPr lang="en-GB" sz="2000" b="1" dirty="0"/>
              <a:t> </a:t>
            </a:r>
            <a:r>
              <a:rPr lang="en-GB" sz="2000" b="1" dirty="0" err="1"/>
              <a:t>b’i</a:t>
            </a:r>
            <a:r>
              <a:rPr lang="en-GB" sz="2000" b="1" dirty="0"/>
              <a:t> Filipi (</a:t>
            </a:r>
            <a:r>
              <a:rPr lang="en-GB" sz="2000" b="1" dirty="0" err="1"/>
              <a:t>Abafilipi</a:t>
            </a:r>
            <a:r>
              <a:rPr lang="en-GB" sz="2000" b="1" dirty="0"/>
              <a:t> 1:3), </a:t>
            </a:r>
            <a:r>
              <a:rPr lang="en-GB" sz="2000" b="1" dirty="0" err="1"/>
              <a:t>yakundaga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1:8</a:t>
            </a:r>
            <a:r>
              <a:rPr lang="en" sz="2000" b="1" noProof="0" dirty="0"/>
              <a:t>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umutambyi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mukuru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yahagararaga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yambaraga</a:t>
            </a:r>
            <a:r>
              <a:rPr lang="en-GB" sz="2000" b="1" spc="-70" dirty="0"/>
              <a:t> 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mwambaro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hafi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y’umutima</a:t>
            </a:r>
            <a:r>
              <a:rPr lang="en-GB" sz="2000" b="1" spc="-70" dirty="0"/>
              <a:t> we, </a:t>
            </a:r>
            <a:r>
              <a:rPr lang="en-GB" sz="2000" b="1" spc="-70" dirty="0" err="1"/>
              <a:t>amazina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y’imiryango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yanditswe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mabuye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y’igiciro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“mu </a:t>
            </a:r>
            <a:r>
              <a:rPr lang="en-GB" sz="2000" b="1" spc="-70" dirty="0" err="1"/>
              <a:t>mutima</a:t>
            </a:r>
            <a:r>
              <a:rPr lang="en-GB" sz="2000" b="1" spc="-70" dirty="0"/>
              <a:t> we” buri </a:t>
            </a:r>
            <a:r>
              <a:rPr lang="en-GB" sz="2000" b="1" spc="-70" dirty="0" err="1"/>
              <a:t>wese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bagize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yahagararaga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abasabire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1:7</a:t>
            </a:r>
            <a:r>
              <a:rPr lang="en" sz="2000" b="1" spc="-70" noProof="0" dirty="0"/>
              <a:t>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551856"/>
            <a:ext cx="5675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gatatu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gushima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 </a:t>
            </a:r>
            <a:r>
              <a:rPr lang="en-GB" sz="2000" b="1" dirty="0" err="1"/>
              <a:t>bafatanyije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we “mu </a:t>
            </a:r>
            <a:r>
              <a:rPr lang="en-GB" sz="2000" b="1" dirty="0" err="1"/>
              <a:t>ngoyi</a:t>
            </a:r>
            <a:r>
              <a:rPr lang="en-GB" sz="2000" b="1" dirty="0"/>
              <a:t> </a:t>
            </a:r>
            <a:r>
              <a:rPr lang="en-GB" sz="2000" b="1" dirty="0" err="1"/>
              <a:t>zanjye</a:t>
            </a:r>
            <a:r>
              <a:rPr lang="en-GB" sz="2000" b="1" dirty="0"/>
              <a:t> no mu </a:t>
            </a:r>
            <a:r>
              <a:rPr lang="en-GB" sz="2000" b="1" dirty="0" err="1"/>
              <a:t>mpaka</a:t>
            </a:r>
            <a:r>
              <a:rPr lang="en-GB" sz="2000" b="1" dirty="0"/>
              <a:t> </a:t>
            </a:r>
            <a:r>
              <a:rPr lang="en-GB" sz="2000" b="1" dirty="0" err="1"/>
              <a:t>ngira</a:t>
            </a:r>
            <a:r>
              <a:rPr lang="en-GB" sz="2000" b="1" dirty="0"/>
              <a:t> </a:t>
            </a:r>
            <a:r>
              <a:rPr lang="en-GB" sz="2000" b="1" dirty="0" err="1"/>
              <a:t>kurwanira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” (</a:t>
            </a:r>
            <a:r>
              <a:rPr lang="en-GB" sz="2000" b="1" dirty="0" err="1"/>
              <a:t>Abafilipi</a:t>
            </a:r>
            <a:r>
              <a:rPr lang="en-GB" sz="2000" b="1" dirty="0"/>
              <a:t> 1:7</a:t>
            </a:r>
            <a:r>
              <a:rPr lang="en" sz="2000" b="1" noProof="0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247035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yashimiye</a:t>
            </a:r>
            <a:r>
              <a:rPr lang="en-GB" sz="2000" b="1" dirty="0"/>
              <a:t> </a:t>
            </a:r>
            <a:r>
              <a:rPr lang="en-GB" sz="2000" b="1" dirty="0" err="1"/>
              <a:t>harimo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 </a:t>
            </a:r>
            <a:r>
              <a:rPr lang="en-GB" sz="2000" b="1" dirty="0" err="1"/>
              <a:t>barakomeje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indahemuka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ko Imana </a:t>
            </a:r>
            <a:r>
              <a:rPr lang="en-GB" sz="2000" b="1" dirty="0" err="1"/>
              <a:t>yakomezaga</a:t>
            </a:r>
            <a:r>
              <a:rPr lang="en-GB" sz="2000" b="1" dirty="0"/>
              <a:t> </a:t>
            </a:r>
            <a:r>
              <a:rPr lang="en-GB" sz="2000" b="1" dirty="0" err="1"/>
              <a:t>kubeza</a:t>
            </a:r>
            <a:r>
              <a:rPr lang="en-GB" sz="2000" b="1" dirty="0"/>
              <a:t> buri </a:t>
            </a:r>
            <a:r>
              <a:rPr lang="en-GB" sz="2000" b="1" dirty="0" err="1"/>
              <a:t>munsi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1:5–6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706125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IBYIFUZO BYO GUSENGERA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Kandi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iki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cyo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mbasabira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ukugira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urukundo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rwanyu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rurusheho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kugwiza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ubwenge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no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kumenya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kose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mubone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murobanura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ibinyuranye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mubone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muba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abataryarya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n’inyangamugayo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kugeza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munsi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Kristo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mwuzuye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imbuto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zo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gukiranuka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ziheshwa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Yesu Kristo,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kugira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Imana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ishimwe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ihimbazwe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1:9–11)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5" y="1916722"/>
            <a:ext cx="478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gufata</a:t>
            </a:r>
            <a:r>
              <a:rPr lang="en-GB" sz="2000" b="1" dirty="0"/>
              <a:t> </a:t>
            </a: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yasenze</a:t>
            </a:r>
            <a:r>
              <a:rPr lang="en-GB" sz="2000" b="1" dirty="0"/>
              <a:t> </a:t>
            </a:r>
            <a:r>
              <a:rPr lang="en-GB" sz="2000" b="1" dirty="0" err="1"/>
              <a:t>nk</a:t>
            </a:r>
            <a:r>
              <a:rPr lang="en-GB" sz="2000" b="1" dirty="0"/>
              <a:t>’ “</a:t>
            </a:r>
            <a:r>
              <a:rPr lang="en-GB" sz="2000" b="1" dirty="0" err="1"/>
              <a:t>nk’umurunga</a:t>
            </a:r>
            <a:r>
              <a:rPr lang="en-GB" sz="2000" b="1" dirty="0"/>
              <a:t> </a:t>
            </a:r>
            <a:r>
              <a:rPr lang="en-GB" sz="2000" b="1" dirty="0" err="1"/>
              <a:t>w’impamvu</a:t>
            </a:r>
            <a:r>
              <a:rPr lang="en-GB" sz="2000" b="1" dirty="0"/>
              <a:t>” (</a:t>
            </a:r>
            <a:r>
              <a:rPr lang="en-GB" sz="2000" b="1" dirty="0" err="1"/>
              <a:t>Abafilipi</a:t>
            </a:r>
            <a:r>
              <a:rPr lang="en-GB" sz="2000" b="1" dirty="0"/>
              <a:t> 1:9–11</a:t>
            </a:r>
            <a:r>
              <a:rPr lang="en" sz="2000" b="1" noProof="0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gute</a:t>
            </a:r>
            <a:r>
              <a:rPr lang="en-GB" sz="2000" b="1" dirty="0"/>
              <a:t> </a:t>
            </a:r>
            <a:r>
              <a:rPr lang="en-GB" sz="2000" b="1" dirty="0" err="1"/>
              <a:t>urukundo</a:t>
            </a:r>
            <a:r>
              <a:rPr lang="en-GB" sz="2000" b="1" dirty="0"/>
              <a:t> </a:t>
            </a:r>
            <a:r>
              <a:rPr lang="en-GB" sz="2000" b="1" dirty="0" err="1"/>
              <a:t>rwacu</a:t>
            </a:r>
            <a:r>
              <a:rPr lang="en-GB" sz="2000" b="1" dirty="0"/>
              <a:t> “</a:t>
            </a:r>
            <a:r>
              <a:rPr lang="en-GB" sz="2000" b="1" dirty="0" err="1"/>
              <a:t>rwarushaho</a:t>
            </a:r>
            <a:r>
              <a:rPr lang="en-GB" sz="2000" b="1" dirty="0"/>
              <a:t> </a:t>
            </a:r>
            <a:r>
              <a:rPr lang="en-GB" sz="2000" b="1" dirty="0" err="1"/>
              <a:t>kugwira</a:t>
            </a:r>
            <a:r>
              <a:rPr lang="en-GB" sz="2000" b="1" dirty="0"/>
              <a:t>”? Kuki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ingenzi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gikristo</a:t>
            </a:r>
            <a:r>
              <a:rPr lang="en" sz="2000" b="1" noProof="0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GUSHIMA NO GUSENGA MU BIHE BIGOYE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Bene Data,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ndashaka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mumenya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ibyambayeho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bitabereye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ubutumwa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bwiza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inkomyi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byabushyize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imbere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Abafilipi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UMWANYA WO KURWANIRIRA UBUTUMWA BWIZA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Abafilipi</a:t>
            </a:r>
            <a:r>
              <a:rPr lang="en-GB" sz="2000" b="1" dirty="0"/>
              <a:t> </a:t>
            </a:r>
            <a:r>
              <a:rPr lang="en-GB" sz="2000" b="1" dirty="0" err="1"/>
              <a:t>bamenyaga</a:t>
            </a:r>
            <a:r>
              <a:rPr lang="en-GB" sz="2000" b="1" dirty="0"/>
              <a:t> ko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mu </a:t>
            </a:r>
            <a:r>
              <a:rPr lang="en-GB" sz="2000" b="1" dirty="0" err="1"/>
              <a:t>nzu</a:t>
            </a:r>
            <a:r>
              <a:rPr lang="en-GB" sz="2000" b="1" dirty="0"/>
              <a:t> </a:t>
            </a:r>
            <a:r>
              <a:rPr lang="en-GB" sz="2000" b="1" dirty="0" err="1"/>
              <a:t>y’imbohe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Roma, </a:t>
            </a:r>
            <a:r>
              <a:rPr lang="en-GB" sz="2000" b="1" dirty="0" err="1"/>
              <a:t>barababaye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, maze </a:t>
            </a:r>
            <a:r>
              <a:rPr lang="en-GB" sz="2000" b="1" dirty="0" err="1"/>
              <a:t>bohereza</a:t>
            </a:r>
            <a:r>
              <a:rPr lang="en-GB" sz="2000" b="1" dirty="0"/>
              <a:t> </a:t>
            </a:r>
            <a:r>
              <a:rPr lang="en-GB" sz="2000" b="1" dirty="0" err="1"/>
              <a:t>Epafuradito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yite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iyi </a:t>
            </a:r>
            <a:r>
              <a:rPr lang="en-GB" sz="2000" b="1" dirty="0" err="1"/>
              <a:t>ntumwa</a:t>
            </a:r>
            <a:r>
              <a:rPr lang="en-GB" sz="2000" b="1" dirty="0"/>
              <a:t> (</a:t>
            </a:r>
            <a:r>
              <a:rPr lang="en-GB" sz="2000" b="1" dirty="0" err="1"/>
              <a:t>Abafilipi</a:t>
            </a:r>
            <a:r>
              <a:rPr lang="en-GB" sz="2000" b="1" dirty="0"/>
              <a:t> 4:18</a:t>
            </a:r>
            <a:r>
              <a:rPr lang="en" sz="2000" b="1" noProof="0" dirty="0"/>
              <a:t>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421969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cyimbo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amahwemo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amambu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yashimiye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kubera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imbohe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. Kuki </a:t>
            </a:r>
            <a:r>
              <a:rPr lang="en-GB" sz="2000" b="1" spc="-70" dirty="0" err="1"/>
              <a:t>yashimye</a:t>
            </a:r>
            <a:r>
              <a:rPr lang="en-GB" sz="2000" b="1" spc="-70" dirty="0"/>
              <a:t>? Kuko muri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yashoboye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kubwiriza</a:t>
            </a:r>
            <a:r>
              <a:rPr lang="en-GB" sz="2000" b="1" spc="-70" dirty="0"/>
              <a:t> abo </a:t>
            </a:r>
            <a:r>
              <a:rPr lang="en-GB" sz="2000" b="1" spc="-70" dirty="0" err="1"/>
              <a:t>atari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gushobora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kugeraho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1:13</a:t>
            </a:r>
            <a:r>
              <a:rPr lang="en" sz="2000" b="1" spc="-70" noProof="0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461451"/>
            <a:ext cx="38204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Byongeye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, abandi </a:t>
            </a:r>
            <a:r>
              <a:rPr lang="en-GB" sz="2000" b="1" spc="-100" dirty="0" err="1"/>
              <a:t>bavandimwe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bizerwa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babonye</a:t>
            </a:r>
            <a:r>
              <a:rPr lang="en-GB" sz="2000" b="1" spc="-100" dirty="0"/>
              <a:t> iyi </a:t>
            </a:r>
            <a:r>
              <a:rPr lang="en-GB" sz="2000" b="1" spc="-100" dirty="0" err="1"/>
              <a:t>myifatire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y’intumwa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bibatera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imbaraga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batangira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kubwiriza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ubutumwa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batitaye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birushya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bihari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Abafilipi</a:t>
            </a:r>
            <a:r>
              <a:rPr lang="en-GB" sz="2000" b="1" spc="-100" dirty="0"/>
              <a:t> 1:14</a:t>
            </a:r>
            <a:r>
              <a:rPr lang="en" sz="2000" b="1" spc="-100" noProof="0" dirty="0"/>
              <a:t>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857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Abandi, </a:t>
            </a:r>
            <a:r>
              <a:rPr lang="en-GB" sz="2000" b="1" spc="-70" dirty="0" err="1"/>
              <a:t>bibwiraga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byeruye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byazanira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ingorane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nabo</a:t>
            </a:r>
            <a:r>
              <a:rPr lang="en-GB" sz="2000" b="1" spc="-70" dirty="0"/>
              <a:t>— </a:t>
            </a:r>
            <a:r>
              <a:rPr lang="en-GB" sz="2000" b="1" spc="-70" dirty="0" err="1"/>
              <a:t>batabigambiriye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bafashije</a:t>
            </a:r>
            <a:r>
              <a:rPr lang="en-GB" sz="2000" b="1" spc="-70" dirty="0"/>
              <a:t> mu  </a:t>
            </a:r>
            <a:r>
              <a:rPr lang="en-GB" sz="2000" b="1" spc="-70" dirty="0" err="1"/>
              <a:t>kubwamamaza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Abafilipi</a:t>
            </a:r>
            <a:r>
              <a:rPr lang="en-GB" sz="2000" b="1" spc="-70" dirty="0"/>
              <a:t> 1:15—18</a:t>
            </a:r>
            <a:r>
              <a:rPr lang="en" sz="2000" b="1" spc="-70" noProof="0" dirty="0"/>
              <a:t>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327764" y="3516877"/>
            <a:ext cx="4215911" cy="2584423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Impamvu</a:t>
            </a:r>
            <a:r>
              <a:rPr lang="en-GB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zo </a:t>
            </a:r>
            <a:r>
              <a:rPr lang="en-GB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gushima</a:t>
            </a:r>
            <a:r>
              <a:rPr lang="en-GB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no </a:t>
            </a:r>
            <a:r>
              <a:rPr lang="en-GB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gusenga</a:t>
            </a:r>
            <a:r>
              <a:rPr lang="en-GB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, mu </a:t>
            </a:r>
            <a:r>
              <a:rPr lang="en-GB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rwandiko</a:t>
            </a:r>
            <a:r>
              <a:rPr lang="en-GB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rw’Abakolosayi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1061</Words>
  <Application>Microsoft Office PowerPoint</Application>
  <PresentationFormat>Panorámica</PresentationFormat>
  <Paragraphs>63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102</cp:revision>
  <dcterms:created xsi:type="dcterms:W3CDTF">2025-12-29T07:58:33Z</dcterms:created>
  <dcterms:modified xsi:type="dcterms:W3CDTF">2026-01-09T10:25:42Z</dcterms:modified>
</cp:coreProperties>
</file>