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53F"/>
    <a:srgbClr val="231A19"/>
    <a:srgbClr val="2F2321"/>
    <a:srgbClr val="2D2D2D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Kubumbatira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ubumwe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Abafilipi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en-GB" sz="1800" b="1" spc="-70" baseline="0" dirty="0"/>
            <a:t>Mu </a:t>
          </a:r>
          <a:r>
            <a:rPr lang="en-GB" sz="1800" b="1" spc="-70" baseline="0" dirty="0" err="1"/>
            <a:t>gihe</a:t>
          </a:r>
          <a:r>
            <a:rPr lang="en-GB" sz="1800" b="1" spc="-70" baseline="0" dirty="0"/>
            <a:t> </a:t>
          </a:r>
          <a:r>
            <a:rPr lang="en-GB" sz="1800" b="1" spc="-70" baseline="0" dirty="0" err="1"/>
            <a:t>dukorera</a:t>
          </a:r>
          <a:r>
            <a:rPr lang="en-GB" sz="1800" b="1" spc="-70" baseline="0" dirty="0"/>
            <a:t> </a:t>
          </a:r>
          <a:r>
            <a:rPr lang="en-GB" sz="1800" b="1" spc="-70" baseline="0" dirty="0" err="1"/>
            <a:t>hamwe</a:t>
          </a:r>
          <a:r>
            <a:rPr lang="en-GB" sz="1800" b="1" spc="-70" baseline="0" dirty="0"/>
            <a:t>, </a:t>
          </a:r>
          <a:r>
            <a:rPr lang="en-GB" sz="1800" b="1" spc="-70" baseline="0" dirty="0" err="1"/>
            <a:t>hagati</a:t>
          </a:r>
          <a:r>
            <a:rPr lang="en-GB" sz="1800" b="1" spc="-70" baseline="0" dirty="0"/>
            <a:t> </a:t>
          </a:r>
          <a:r>
            <a:rPr lang="en-GB" sz="1800" b="1" spc="-70" baseline="0" dirty="0" err="1"/>
            <a:t>yacu</a:t>
          </a:r>
          <a:r>
            <a:rPr lang="en-GB" sz="1800" b="1" spc="-70" baseline="0" dirty="0"/>
            <a:t> </a:t>
          </a:r>
          <a:r>
            <a:rPr lang="en-GB" sz="1800" b="1" spc="-70" baseline="0" dirty="0" err="1"/>
            <a:t>ntidukwiriye</a:t>
          </a:r>
          <a:r>
            <a:rPr lang="en-GB" sz="1800" b="1" spc="-70" baseline="0" dirty="0"/>
            <a:t> </a:t>
          </a:r>
          <a:r>
            <a:rPr lang="en-GB" sz="1800" b="1" spc="-70" baseline="0" dirty="0" err="1"/>
            <a:t>kugira</a:t>
          </a:r>
          <a:r>
            <a:rPr lang="en-GB" sz="1800" b="1" spc="-70" baseline="0" dirty="0"/>
            <a:t> </a:t>
          </a:r>
          <a:r>
            <a:rPr lang="en-GB" sz="1800" b="1" spc="-70" baseline="0" dirty="0" err="1"/>
            <a:t>amazimwe</a:t>
          </a:r>
          <a:r>
            <a:rPr lang="en-GB" sz="1800" b="1" spc="-70" baseline="0" dirty="0"/>
            <a:t>, </a:t>
          </a:r>
          <a:r>
            <a:rPr lang="en-GB" sz="1800" b="1" spc="-70" baseline="0" dirty="0" err="1"/>
            <a:t>kunenga</a:t>
          </a:r>
          <a:r>
            <a:rPr lang="en-GB" sz="1800" b="1" spc="-70" baseline="0" dirty="0"/>
            <a:t>, </a:t>
          </a:r>
          <a:r>
            <a:rPr lang="en-GB" sz="1800" b="1" spc="-70" baseline="0" dirty="0" err="1"/>
            <a:t>gushyamirana</a:t>
          </a:r>
          <a:r>
            <a:rPr lang="en-GB" sz="1800" b="1" spc="-70" baseline="0" dirty="0"/>
            <a:t>, </a:t>
          </a:r>
          <a:r>
            <a:rPr lang="en-GB" sz="1800" b="1" spc="-70" baseline="0" dirty="0" err="1"/>
            <a:t>cyangwa</a:t>
          </a:r>
          <a:r>
            <a:rPr lang="en-GB" sz="1800" b="1" spc="-70" baseline="0" dirty="0"/>
            <a:t> </a:t>
          </a:r>
          <a:r>
            <a:rPr lang="en-GB" sz="1800" b="1" spc="-70" baseline="0" dirty="0" err="1"/>
            <a:t>impaka</a:t>
          </a:r>
          <a:r>
            <a:rPr lang="en" sz="1800" b="1" spc="-70" baseline="0" dirty="0"/>
            <a:t>.</a:t>
          </a:r>
          <a:endParaRPr lang="es-ES" sz="1800" spc="-70" baseline="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Imibereho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itagira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umugayo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Abafilipi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en-GB" sz="1800" b="1" dirty="0" err="1"/>
            <a:t>Kumvira</a:t>
          </a:r>
          <a:r>
            <a:rPr lang="en-GB" sz="1800" b="1" dirty="0"/>
            <a:t> Data </a:t>
          </a:r>
          <a:r>
            <a:rPr lang="en-GB" sz="1800" b="1" dirty="0" err="1"/>
            <a:t>twiyoroheje</a:t>
          </a:r>
          <a:r>
            <a:rPr lang="en-GB" sz="1800" b="1" dirty="0"/>
            <a:t> </a:t>
          </a:r>
          <a:r>
            <a:rPr lang="en-GB" sz="1800" b="1" dirty="0" err="1"/>
            <a:t>bitandukanye</a:t>
          </a:r>
          <a:r>
            <a:rPr lang="en-GB" sz="1800" b="1" dirty="0"/>
            <a:t> </a:t>
          </a:r>
          <a:r>
            <a:rPr lang="en-GB" sz="1800" b="1" dirty="0" err="1"/>
            <a:t>by’ihabya</a:t>
          </a:r>
          <a:r>
            <a:rPr lang="en-GB" sz="1800" b="1" dirty="0"/>
            <a:t> </a:t>
          </a:r>
          <a:r>
            <a:rPr lang="en-GB" sz="1800" b="1" dirty="0" err="1"/>
            <a:t>n’ikibi</a:t>
          </a:r>
          <a:r>
            <a:rPr lang="en-GB" sz="1800" b="1" dirty="0"/>
            <a:t> </a:t>
          </a:r>
          <a:r>
            <a:rPr lang="en-GB" sz="1800" b="1" dirty="0" err="1"/>
            <a:t>n’ubusambo</a:t>
          </a:r>
          <a:r>
            <a:rPr lang="en-GB" sz="1800" b="1" dirty="0"/>
            <a:t> </a:t>
          </a:r>
          <a:r>
            <a:rPr lang="en-GB" sz="1800" b="1" dirty="0" err="1"/>
            <a:t>biri</a:t>
          </a:r>
          <a:r>
            <a:rPr lang="en-GB" sz="1800" b="1" dirty="0"/>
            <a:t> </a:t>
          </a:r>
          <a:r>
            <a:rPr lang="en-GB" sz="1800" b="1" dirty="0" err="1"/>
            <a:t>hirya</a:t>
          </a:r>
          <a:r>
            <a:rPr lang="en-GB" sz="1800" b="1" dirty="0"/>
            <a:t> no </a:t>
          </a:r>
          <a:r>
            <a:rPr lang="en-GB" sz="1800" b="1" dirty="0" err="1"/>
            <a:t>hino</a:t>
          </a:r>
          <a:r>
            <a:rPr lang="en" sz="1800" b="1" dirty="0"/>
            <a:t>.</a:t>
          </a:r>
          <a:endParaRPr lang="es-ES" sz="180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indahemuka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Ijambo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ry’Imana</a:t>
          </a:r>
          <a:r>
            <a: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Abafilipi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en-GB" sz="1800" b="1" dirty="0" err="1"/>
            <a:t>Ibyo</a:t>
          </a:r>
          <a:r>
            <a:rPr lang="en-GB" sz="1800" b="1" dirty="0"/>
            <a:t> </a:t>
          </a:r>
          <a:r>
            <a:rPr lang="en-GB" sz="1800" b="1" dirty="0" err="1"/>
            <a:t>dukora</a:t>
          </a:r>
          <a:r>
            <a:rPr lang="en-GB" sz="1800" b="1" dirty="0"/>
            <a:t> </a:t>
          </a:r>
          <a:r>
            <a:rPr lang="en-GB" sz="1800" b="1" dirty="0" err="1"/>
            <a:t>n’ibyo</a:t>
          </a:r>
          <a:r>
            <a:rPr lang="en-GB" sz="1800" b="1" dirty="0"/>
            <a:t> </a:t>
          </a:r>
          <a:r>
            <a:rPr lang="en-GB" sz="1800" b="1" dirty="0" err="1"/>
            <a:t>dutekereza</a:t>
          </a:r>
          <a:r>
            <a:rPr lang="en-GB" sz="1800" b="1" dirty="0"/>
            <a:t> </a:t>
          </a:r>
          <a:r>
            <a:rPr lang="en-GB" sz="1800" b="1" dirty="0" err="1"/>
            <a:t>bigomba</a:t>
          </a:r>
          <a:r>
            <a:rPr lang="en-GB" sz="1800" b="1" dirty="0"/>
            <a:t> </a:t>
          </a:r>
          <a:r>
            <a:rPr lang="en-GB" sz="1800" b="1" dirty="0" err="1"/>
            <a:t>kuba</a:t>
          </a:r>
          <a:r>
            <a:rPr lang="en-GB" sz="1800" b="1" dirty="0"/>
            <a:t> </a:t>
          </a:r>
          <a:r>
            <a:rPr lang="en-GB" sz="1800" b="1" dirty="0" err="1"/>
            <a:t>bihuye</a:t>
          </a:r>
          <a:r>
            <a:rPr lang="en-GB" sz="1800" b="1" dirty="0"/>
            <a:t> </a:t>
          </a:r>
          <a:r>
            <a:rPr lang="en-GB" sz="1800" b="1" dirty="0" err="1"/>
            <a:t>n’ibyo</a:t>
          </a:r>
          <a:r>
            <a:rPr lang="en-GB" sz="1800" b="1" dirty="0"/>
            <a:t> </a:t>
          </a:r>
          <a:r>
            <a:rPr lang="en-GB" sz="1800" b="1" dirty="0" err="1"/>
            <a:t>Bibiliya</a:t>
          </a:r>
          <a:r>
            <a:rPr lang="en-GB" sz="1800" b="1" dirty="0"/>
            <a:t> </a:t>
          </a:r>
          <a:r>
            <a:rPr lang="en-GB" sz="1800" b="1" dirty="0" err="1"/>
            <a:t>yigisha</a:t>
          </a:r>
          <a:r>
            <a:rPr lang="en-GB" sz="1800" b="1" dirty="0"/>
            <a:t>.</a:t>
          </a:r>
          <a:endParaRPr lang="es-ES" sz="1800" dirty="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9612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-70" baseline="0" dirty="0"/>
            <a:t>Mu </a:t>
          </a:r>
          <a:r>
            <a:rPr lang="en-GB" sz="1800" b="1" kern="1200" spc="-70" baseline="0" dirty="0" err="1"/>
            <a:t>gihe</a:t>
          </a:r>
          <a:r>
            <a:rPr lang="en-GB" sz="1800" b="1" kern="1200" spc="-70" baseline="0" dirty="0"/>
            <a:t> </a:t>
          </a:r>
          <a:r>
            <a:rPr lang="en-GB" sz="1800" b="1" kern="1200" spc="-70" baseline="0" dirty="0" err="1"/>
            <a:t>dukorera</a:t>
          </a:r>
          <a:r>
            <a:rPr lang="en-GB" sz="1800" b="1" kern="1200" spc="-70" baseline="0" dirty="0"/>
            <a:t> </a:t>
          </a:r>
          <a:r>
            <a:rPr lang="en-GB" sz="1800" b="1" kern="1200" spc="-70" baseline="0" dirty="0" err="1"/>
            <a:t>hamwe</a:t>
          </a:r>
          <a:r>
            <a:rPr lang="en-GB" sz="1800" b="1" kern="1200" spc="-70" baseline="0" dirty="0"/>
            <a:t>, </a:t>
          </a:r>
          <a:r>
            <a:rPr lang="en-GB" sz="1800" b="1" kern="1200" spc="-70" baseline="0" dirty="0" err="1"/>
            <a:t>hagati</a:t>
          </a:r>
          <a:r>
            <a:rPr lang="en-GB" sz="1800" b="1" kern="1200" spc="-70" baseline="0" dirty="0"/>
            <a:t> </a:t>
          </a:r>
          <a:r>
            <a:rPr lang="en-GB" sz="1800" b="1" kern="1200" spc="-70" baseline="0" dirty="0" err="1"/>
            <a:t>yacu</a:t>
          </a:r>
          <a:r>
            <a:rPr lang="en-GB" sz="1800" b="1" kern="1200" spc="-70" baseline="0" dirty="0"/>
            <a:t> </a:t>
          </a:r>
          <a:r>
            <a:rPr lang="en-GB" sz="1800" b="1" kern="1200" spc="-70" baseline="0" dirty="0" err="1"/>
            <a:t>ntidukwiriye</a:t>
          </a:r>
          <a:r>
            <a:rPr lang="en-GB" sz="1800" b="1" kern="1200" spc="-70" baseline="0" dirty="0"/>
            <a:t> </a:t>
          </a:r>
          <a:r>
            <a:rPr lang="en-GB" sz="1800" b="1" kern="1200" spc="-70" baseline="0" dirty="0" err="1"/>
            <a:t>kugira</a:t>
          </a:r>
          <a:r>
            <a:rPr lang="en-GB" sz="1800" b="1" kern="1200" spc="-70" baseline="0" dirty="0"/>
            <a:t> </a:t>
          </a:r>
          <a:r>
            <a:rPr lang="en-GB" sz="1800" b="1" kern="1200" spc="-70" baseline="0" dirty="0" err="1"/>
            <a:t>amazimwe</a:t>
          </a:r>
          <a:r>
            <a:rPr lang="en-GB" sz="1800" b="1" kern="1200" spc="-70" baseline="0" dirty="0"/>
            <a:t>, </a:t>
          </a:r>
          <a:r>
            <a:rPr lang="en-GB" sz="1800" b="1" kern="1200" spc="-70" baseline="0" dirty="0" err="1"/>
            <a:t>kunenga</a:t>
          </a:r>
          <a:r>
            <a:rPr lang="en-GB" sz="1800" b="1" kern="1200" spc="-70" baseline="0" dirty="0"/>
            <a:t>, </a:t>
          </a:r>
          <a:r>
            <a:rPr lang="en-GB" sz="1800" b="1" kern="1200" spc="-70" baseline="0" dirty="0" err="1"/>
            <a:t>gushyamirana</a:t>
          </a:r>
          <a:r>
            <a:rPr lang="en-GB" sz="1800" b="1" kern="1200" spc="-70" baseline="0" dirty="0"/>
            <a:t>, </a:t>
          </a:r>
          <a:r>
            <a:rPr lang="en-GB" sz="1800" b="1" kern="1200" spc="-70" baseline="0" dirty="0" err="1"/>
            <a:t>cyangwa</a:t>
          </a:r>
          <a:r>
            <a:rPr lang="en-GB" sz="1800" b="1" kern="1200" spc="-70" baseline="0" dirty="0"/>
            <a:t> </a:t>
          </a:r>
          <a:r>
            <a:rPr lang="en-GB" sz="1800" b="1" kern="1200" spc="-70" baseline="0" dirty="0" err="1"/>
            <a:t>impaka</a:t>
          </a:r>
          <a:r>
            <a:rPr lang="en" sz="1800" b="1" kern="1200" spc="-70" baseline="0" dirty="0"/>
            <a:t>.</a:t>
          </a:r>
          <a:endParaRPr lang="es-ES" sz="1800" kern="1200" spc="-70" baseline="0" dirty="0"/>
        </a:p>
      </dsp:txBody>
      <dsp:txXfrm>
        <a:off x="779612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Kubumbatira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ubumwe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Abafilipi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581030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Kumvira</a:t>
          </a:r>
          <a:r>
            <a:rPr lang="en-GB" sz="1800" b="1" kern="1200" dirty="0"/>
            <a:t> Data </a:t>
          </a:r>
          <a:r>
            <a:rPr lang="en-GB" sz="1800" b="1" kern="1200" dirty="0" err="1"/>
            <a:t>twiyoroheje</a:t>
          </a:r>
          <a:r>
            <a:rPr lang="en-GB" sz="1800" b="1" kern="1200" dirty="0"/>
            <a:t> </a:t>
          </a:r>
          <a:r>
            <a:rPr lang="en-GB" sz="1800" b="1" kern="1200" dirty="0" err="1"/>
            <a:t>bitandukanye</a:t>
          </a:r>
          <a:r>
            <a:rPr lang="en-GB" sz="1800" b="1" kern="1200" dirty="0"/>
            <a:t> </a:t>
          </a:r>
          <a:r>
            <a:rPr lang="en-GB" sz="1800" b="1" kern="1200" dirty="0" err="1"/>
            <a:t>by’ihabya</a:t>
          </a:r>
          <a:r>
            <a:rPr lang="en-GB" sz="1800" b="1" kern="1200" dirty="0"/>
            <a:t> </a:t>
          </a:r>
          <a:r>
            <a:rPr lang="en-GB" sz="1800" b="1" kern="1200" dirty="0" err="1"/>
            <a:t>n’ikibi</a:t>
          </a:r>
          <a:r>
            <a:rPr lang="en-GB" sz="1800" b="1" kern="1200" dirty="0"/>
            <a:t> </a:t>
          </a:r>
          <a:r>
            <a:rPr lang="en-GB" sz="1800" b="1" kern="1200" dirty="0" err="1"/>
            <a:t>n’ubusambo</a:t>
          </a:r>
          <a:r>
            <a:rPr lang="en-GB" sz="1800" b="1" kern="1200" dirty="0"/>
            <a:t> </a:t>
          </a:r>
          <a:r>
            <a:rPr lang="en-GB" sz="1800" b="1" kern="1200" dirty="0" err="1"/>
            <a:t>biri</a:t>
          </a:r>
          <a:r>
            <a:rPr lang="en-GB" sz="1800" b="1" kern="1200" dirty="0"/>
            <a:t> </a:t>
          </a:r>
          <a:r>
            <a:rPr lang="en-GB" sz="1800" b="1" kern="1200" dirty="0" err="1"/>
            <a:t>hirya</a:t>
          </a:r>
          <a:r>
            <a:rPr lang="en-GB" sz="1800" b="1" kern="1200" dirty="0"/>
            <a:t> no </a:t>
          </a:r>
          <a:r>
            <a:rPr lang="en-GB" sz="1800" b="1" kern="1200" dirty="0" err="1"/>
            <a:t>hino</a:t>
          </a:r>
          <a:r>
            <a:rPr lang="en" sz="1800" b="1" kern="1200" dirty="0"/>
            <a:t>.</a:t>
          </a:r>
          <a:endParaRPr lang="es-ES" sz="1800" kern="1200" dirty="0"/>
        </a:p>
      </dsp:txBody>
      <dsp:txXfrm>
        <a:off x="4581030" y="2265318"/>
        <a:ext cx="2232009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Imibereho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itagira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umugayo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Abafilipi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Ibyo</a:t>
          </a:r>
          <a:r>
            <a:rPr lang="en-GB" sz="1800" b="1" kern="1200" dirty="0"/>
            <a:t> </a:t>
          </a:r>
          <a:r>
            <a:rPr lang="en-GB" sz="1800" b="1" kern="1200" dirty="0" err="1"/>
            <a:t>dukora</a:t>
          </a:r>
          <a:r>
            <a:rPr lang="en-GB" sz="1800" b="1" kern="1200" dirty="0"/>
            <a:t> </a:t>
          </a:r>
          <a:r>
            <a:rPr lang="en-GB" sz="1800" b="1" kern="1200" dirty="0" err="1"/>
            <a:t>n’ibyo</a:t>
          </a:r>
          <a:r>
            <a:rPr lang="en-GB" sz="1800" b="1" kern="1200" dirty="0"/>
            <a:t> </a:t>
          </a:r>
          <a:r>
            <a:rPr lang="en-GB" sz="1800" b="1" kern="1200" dirty="0" err="1"/>
            <a:t>dutekereza</a:t>
          </a:r>
          <a:r>
            <a:rPr lang="en-GB" sz="1800" b="1" kern="1200" dirty="0"/>
            <a:t> </a:t>
          </a:r>
          <a:r>
            <a:rPr lang="en-GB" sz="1800" b="1" kern="1200" dirty="0" err="1"/>
            <a:t>bigomba</a:t>
          </a:r>
          <a:r>
            <a:rPr lang="en-GB" sz="1800" b="1" kern="1200" dirty="0"/>
            <a:t> </a:t>
          </a:r>
          <a:r>
            <a:rPr lang="en-GB" sz="1800" b="1" kern="1200" dirty="0" err="1"/>
            <a:t>kuba</a:t>
          </a:r>
          <a:r>
            <a:rPr lang="en-GB" sz="1800" b="1" kern="1200" dirty="0"/>
            <a:t> </a:t>
          </a:r>
          <a:r>
            <a:rPr lang="en-GB" sz="1800" b="1" kern="1200" dirty="0" err="1"/>
            <a:t>bihuye</a:t>
          </a:r>
          <a:r>
            <a:rPr lang="en-GB" sz="1800" b="1" kern="1200" dirty="0"/>
            <a:t> </a:t>
          </a:r>
          <a:r>
            <a:rPr lang="en-GB" sz="1800" b="1" kern="1200" dirty="0" err="1"/>
            <a:t>n’ibyo</a:t>
          </a:r>
          <a:r>
            <a:rPr lang="en-GB" sz="1800" b="1" kern="1200" dirty="0"/>
            <a:t> </a:t>
          </a:r>
          <a:r>
            <a:rPr lang="en-GB" sz="1800" b="1" kern="1200" dirty="0" err="1"/>
            <a:t>Bibiliya</a:t>
          </a:r>
          <a:r>
            <a:rPr lang="en-GB" sz="1800" b="1" kern="1200" dirty="0"/>
            <a:t> </a:t>
          </a:r>
          <a:r>
            <a:rPr lang="en-GB" sz="1800" b="1" kern="1200" dirty="0" err="1"/>
            <a:t>yigisha</a:t>
          </a:r>
          <a:r>
            <a:rPr lang="en-GB" sz="1800" b="1" kern="1200" dirty="0"/>
            <a:t>.</a:t>
          </a:r>
          <a:endParaRPr lang="es-ES" sz="1800" kern="1200" dirty="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Kuba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indahemuka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Ijambo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ry’Imana</a:t>
          </a:r>
          <a:r>
            <a:rPr lang="en-GB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Abafilipi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038165" y="4088625"/>
            <a:ext cx="6925236" cy="24654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GB" sz="5400" b="1" spc="-34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KUMURIKA NK’AMATARA YA NIJORO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7987067" y="0"/>
            <a:ext cx="420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cyigisho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cya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5 </a:t>
            </a:r>
            <a:r>
              <a:rPr kumimoji="0" lang="e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cyo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ku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wa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31</a:t>
            </a:r>
            <a:r>
              <a:rPr lang="en" sz="1600" b="1" dirty="0"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 </a:t>
            </a:r>
            <a:r>
              <a:rPr lang="en" sz="1600" b="1" dirty="0" err="1"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110004020202020204"/>
              </a:rPr>
              <a:t>Mutarama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9C6C98-EEB6-52CE-C36E-025ECE54AE9E}"/>
              </a:ext>
            </a:extLst>
          </p:cNvPr>
          <p:cNvSpPr txBox="1"/>
          <p:nvPr/>
        </p:nvSpPr>
        <p:spPr>
          <a:xfrm rot="1814626">
            <a:off x="1642865" y="3654392"/>
            <a:ext cx="874604" cy="246221"/>
          </a:xfrm>
          <a:prstGeom prst="rect">
            <a:avLst/>
          </a:prstGeom>
          <a:solidFill>
            <a:srgbClr val="4235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D579"/>
                </a:solidFill>
                <a:latin typeface="Boucherie Block" panose="02000506000000020004" pitchFamily="2" charset="77"/>
              </a:rPr>
              <a:t>BIBILIYA YERA</a:t>
            </a: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GB" sz="4400" b="1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EPAFURADITO</a:t>
            </a:r>
            <a:endParaRPr kumimoji="0" lang="en" sz="4400" b="1" i="0" u="none" strike="noStrike" kern="1200" cap="none" spc="0" normalizeH="0" baseline="0" noProof="0" dirty="0">
              <a:ln w="0"/>
              <a:gradFill>
                <a:gsLst>
                  <a:gs pos="0">
                    <a:srgbClr val="9900CC">
                      <a:lumMod val="50000"/>
                    </a:srgbClr>
                  </a:gs>
                  <a:gs pos="50000">
                    <a:srgbClr val="9900CC"/>
                  </a:gs>
                  <a:gs pos="100000">
                    <a:srgbClr val="9900CC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Icyakora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nibwira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yuko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binkwiriye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mbatumaho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Epafuradito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mwene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Data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dufatanije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umurimo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n’ubusirikare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. Ni we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ntumwa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yanyu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we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unkorera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ibyo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nkennye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Abafilipi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333375" y="1341304"/>
            <a:ext cx="8731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Igihe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Abafilipi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bamenyaga</a:t>
            </a:r>
            <a:r>
              <a:rPr lang="en-GB" sz="2000" b="1" dirty="0">
                <a:solidFill>
                  <a:prstClr val="black"/>
                </a:solidFill>
              </a:rPr>
              <a:t> ko </a:t>
            </a:r>
            <a:r>
              <a:rPr lang="en-GB" sz="2000" b="1" dirty="0" err="1">
                <a:solidFill>
                  <a:prstClr val="black"/>
                </a:solidFill>
              </a:rPr>
              <a:t>Pawulo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abohewe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</a:t>
            </a:r>
            <a:r>
              <a:rPr lang="en-GB" sz="2000" b="1" dirty="0">
                <a:solidFill>
                  <a:prstClr val="black"/>
                </a:solidFill>
              </a:rPr>
              <a:t> Roma, </a:t>
            </a:r>
            <a:r>
              <a:rPr lang="en-GB" sz="2000" b="1" dirty="0" err="1">
                <a:solidFill>
                  <a:prstClr val="black"/>
                </a:solidFill>
              </a:rPr>
              <a:t>bahisemo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kumwoherereza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ubufasha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kugira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ngo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bumumare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ubukene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kwishyura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inzu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ibyokurya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imyambaro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n’ibindi</a:t>
            </a:r>
            <a:r>
              <a:rPr lang="en-GB" sz="2000" b="1" dirty="0">
                <a:solidFill>
                  <a:prstClr val="black"/>
                </a:solidFill>
              </a:rPr>
              <a:t>). </a:t>
            </a:r>
            <a:r>
              <a:rPr lang="en-GB" sz="2000" b="1" dirty="0" err="1">
                <a:solidFill>
                  <a:prstClr val="black"/>
                </a:solidFill>
              </a:rPr>
              <a:t>Epafuradito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ni</a:t>
            </a:r>
            <a:r>
              <a:rPr lang="en-GB" sz="2000" b="1" dirty="0">
                <a:solidFill>
                  <a:prstClr val="black"/>
                </a:solidFill>
              </a:rPr>
              <a:t> we </a:t>
            </a:r>
            <a:r>
              <a:rPr lang="en-GB" sz="2000" b="1" dirty="0" err="1">
                <a:solidFill>
                  <a:prstClr val="black"/>
                </a:solidFill>
              </a:rPr>
              <a:t>wari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ushinzwe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kuzanira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intumwa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ubwo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bufasha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Abafilipi</a:t>
            </a:r>
            <a:r>
              <a:rPr lang="en-GB" sz="2000" b="1" dirty="0">
                <a:solidFill>
                  <a:prstClr val="black"/>
                </a:solidFill>
              </a:rPr>
              <a:t> 4:18; 2:25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995357" y="3385059"/>
            <a:ext cx="51555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>
                <a:solidFill>
                  <a:prstClr val="black"/>
                </a:solidFill>
              </a:rPr>
              <a:t>Mu </a:t>
            </a:r>
            <a:r>
              <a:rPr lang="en-GB" sz="2000" b="1" spc="-70" dirty="0" err="1">
                <a:solidFill>
                  <a:prstClr val="black"/>
                </a:solidFill>
              </a:rPr>
              <a:t>kugira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ishyaka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ry’ubutumwa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bwiza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yashyize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ubuzima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bwe</a:t>
            </a:r>
            <a:r>
              <a:rPr lang="en-GB" sz="2000" b="1" spc="-70" dirty="0">
                <a:solidFill>
                  <a:prstClr val="black"/>
                </a:solidFill>
              </a:rPr>
              <a:t> mu </a:t>
            </a:r>
            <a:r>
              <a:rPr lang="en-GB" sz="2000" b="1" spc="-70" dirty="0" err="1">
                <a:solidFill>
                  <a:prstClr val="black"/>
                </a:solidFill>
              </a:rPr>
              <a:t>kaga</a:t>
            </a:r>
            <a:r>
              <a:rPr lang="en-GB" sz="2000" b="1" spc="-70" dirty="0">
                <a:solidFill>
                  <a:prstClr val="black"/>
                </a:solidFill>
              </a:rPr>
              <a:t> maze </a:t>
            </a:r>
            <a:r>
              <a:rPr lang="en-GB" sz="2000" b="1" spc="-70" dirty="0" err="1">
                <a:solidFill>
                  <a:prstClr val="black"/>
                </a:solidFill>
              </a:rPr>
              <a:t>ararwara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bikomeye</a:t>
            </a:r>
            <a:r>
              <a:rPr lang="en-GB" sz="2000" b="1" spc="-70" dirty="0">
                <a:solidFill>
                  <a:prstClr val="black"/>
                </a:solidFill>
              </a:rPr>
              <a:t> (</a:t>
            </a:r>
            <a:r>
              <a:rPr lang="en-GB" sz="2000" b="1" spc="-70" dirty="0" err="1">
                <a:solidFill>
                  <a:prstClr val="black"/>
                </a:solidFill>
              </a:rPr>
              <a:t>Abafilipi</a:t>
            </a:r>
            <a:r>
              <a:rPr lang="en-GB" sz="2000" b="1" spc="-70" dirty="0">
                <a:solidFill>
                  <a:prstClr val="black"/>
                </a:solidFill>
              </a:rPr>
              <a:t> 2:27, 30). </a:t>
            </a:r>
            <a:r>
              <a:rPr lang="en-GB" sz="2000" b="1" spc="-70" dirty="0" err="1">
                <a:solidFill>
                  <a:prstClr val="black"/>
                </a:solidFill>
              </a:rPr>
              <a:t>Abafilipi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bubyumvise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baramuhangayikiye</a:t>
            </a:r>
            <a:r>
              <a:rPr lang="en-GB" sz="2000" b="1" spc="-70" dirty="0">
                <a:solidFill>
                  <a:prstClr val="black"/>
                </a:solidFill>
              </a:rPr>
              <a:t>. Iyi </a:t>
            </a:r>
            <a:r>
              <a:rPr lang="en-GB" sz="2000" b="1" spc="-70" dirty="0" err="1">
                <a:solidFill>
                  <a:prstClr val="black"/>
                </a:solidFill>
              </a:rPr>
              <a:t>ni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mpamvu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Pawulo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yahisemo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kumwohereza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kubashyikiriza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urwandiko</a:t>
            </a:r>
            <a:r>
              <a:rPr lang="en-GB" sz="2000" b="1" spc="-70" dirty="0">
                <a:solidFill>
                  <a:prstClr val="black"/>
                </a:solidFill>
              </a:rPr>
              <a:t> (</a:t>
            </a:r>
            <a:r>
              <a:rPr lang="en-GB" sz="2000" b="1" spc="-70" dirty="0" err="1">
                <a:solidFill>
                  <a:prstClr val="black"/>
                </a:solidFill>
              </a:rPr>
              <a:t>Abafilipi</a:t>
            </a:r>
            <a:r>
              <a:rPr lang="en-GB" sz="2000" b="1" spc="-70" dirty="0">
                <a:solidFill>
                  <a:prstClr val="black"/>
                </a:solidFill>
              </a:rPr>
              <a:t> 2:26, ​​28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333374" y="2642819"/>
            <a:ext cx="87319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100" dirty="0" err="1">
                <a:solidFill>
                  <a:prstClr val="black"/>
                </a:solidFill>
              </a:rPr>
              <a:t>Epafurodito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ntiyamugezagaho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ubufasha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gusa</a:t>
            </a:r>
            <a:r>
              <a:rPr lang="en-GB" sz="2000" b="1" spc="-100" dirty="0">
                <a:solidFill>
                  <a:prstClr val="black"/>
                </a:solidFill>
              </a:rPr>
              <a:t>, </a:t>
            </a:r>
            <a:r>
              <a:rPr lang="en-GB" sz="2000" b="1" spc="-100" dirty="0" err="1">
                <a:solidFill>
                  <a:prstClr val="black"/>
                </a:solidFill>
              </a:rPr>
              <a:t>ahubwo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baranajyanye</a:t>
            </a:r>
            <a:r>
              <a:rPr lang="en-GB" sz="2000" b="1" spc="-100" dirty="0">
                <a:solidFill>
                  <a:prstClr val="black"/>
                </a:solidFill>
              </a:rPr>
              <a:t>, </a:t>
            </a:r>
            <a:r>
              <a:rPr lang="en-GB" sz="2000" b="1" spc="-100" dirty="0" err="1">
                <a:solidFill>
                  <a:prstClr val="black"/>
                </a:solidFill>
              </a:rPr>
              <a:t>akamufasha</a:t>
            </a:r>
            <a:r>
              <a:rPr lang="en-GB" sz="2000" b="1" spc="-100" dirty="0">
                <a:solidFill>
                  <a:prstClr val="black"/>
                </a:solidFill>
              </a:rPr>
              <a:t> mu </a:t>
            </a:r>
            <a:r>
              <a:rPr lang="en-GB" sz="2000" b="1" spc="-100" dirty="0" err="1">
                <a:solidFill>
                  <a:prstClr val="black"/>
                </a:solidFill>
              </a:rPr>
              <a:t>byo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yari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akeneye</a:t>
            </a:r>
            <a:r>
              <a:rPr lang="en-GB" sz="2000" b="1" spc="-100" dirty="0">
                <a:solidFill>
                  <a:prstClr val="black"/>
                </a:solidFill>
              </a:rPr>
              <a:t>, </a:t>
            </a:r>
            <a:r>
              <a:rPr lang="en-GB" sz="2000" b="1" spc="-100" dirty="0" err="1">
                <a:solidFill>
                  <a:prstClr val="black"/>
                </a:solidFill>
              </a:rPr>
              <a:t>kandi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bafatanya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kwamamaza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ubutumwa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bwiza</a:t>
            </a:r>
            <a:r>
              <a:rPr kumimoji="0" lang="en" sz="20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995356" y="5438095"/>
            <a:ext cx="49589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Pawulo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asaba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agira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ati</a:t>
            </a:r>
            <a:r>
              <a:rPr lang="en-GB" sz="2000" b="1" dirty="0">
                <a:solidFill>
                  <a:prstClr val="black"/>
                </a:solidFill>
              </a:rPr>
              <a:t> “</a:t>
            </a:r>
            <a:r>
              <a:rPr lang="en-GB" sz="2000" b="1" dirty="0" err="1">
                <a:solidFill>
                  <a:prstClr val="black"/>
                </a:solidFill>
              </a:rPr>
              <a:t>abasa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n’uwo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mujye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mububaha</a:t>
            </a:r>
            <a:r>
              <a:rPr lang="en-GB" sz="2000" b="1" dirty="0">
                <a:solidFill>
                  <a:prstClr val="black"/>
                </a:solidFill>
              </a:rPr>
              <a:t>” (</a:t>
            </a:r>
            <a:r>
              <a:rPr lang="en-GB" sz="2000" b="1" dirty="0" err="1">
                <a:solidFill>
                  <a:prstClr val="black"/>
                </a:solidFill>
              </a:rPr>
              <a:t>Abafilipi</a:t>
            </a:r>
            <a:r>
              <a:rPr lang="en-GB" sz="2000" b="1" dirty="0">
                <a:solidFill>
                  <a:prstClr val="black"/>
                </a:solidFill>
              </a:rPr>
              <a:t> 2:29). </a:t>
            </a:r>
            <a:r>
              <a:rPr lang="en-GB" sz="2000" b="1" dirty="0" err="1">
                <a:solidFill>
                  <a:prstClr val="black"/>
                </a:solidFill>
              </a:rPr>
              <a:t>Nta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gushidikanya</a:t>
            </a:r>
            <a:r>
              <a:rPr lang="en-GB" sz="2000" b="1" dirty="0">
                <a:solidFill>
                  <a:prstClr val="black"/>
                </a:solidFill>
              </a:rPr>
              <a:t> ko </a:t>
            </a:r>
            <a:r>
              <a:rPr lang="en-GB" sz="2000" b="1" dirty="0" err="1">
                <a:solidFill>
                  <a:prstClr val="black"/>
                </a:solidFill>
              </a:rPr>
              <a:t>Epafurodito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Umukristo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wizerwa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2283635" y="988776"/>
            <a:ext cx="779037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kumimoji="0" lang="en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Mu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gihe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Yesu,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nk’Umuvugizi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wacu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adusabira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mu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ijuru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Umwuka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Wera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aradukoreramo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kugira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ngo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dushake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kandi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dukore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ibyo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ashaka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Ijuru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ryose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rishishikajwe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n’agakiza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k’ubugingo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. None se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ni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iyihe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mpamvu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dufite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yo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gushidikanya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ko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Umwami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azadufasha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kandi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ko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adufasha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?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Twebwe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twigisha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abantu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tugomba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ubwacu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kugirana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isano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ikomeye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n’Imana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. Mu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Mwuka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no mu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Ijambo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twagombye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kubera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abandi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isōko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y’amazi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kuko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Kristo muri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twe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ari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isōko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y’amazi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adudubiza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kugeza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mu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bugingo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buhoraho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Agahinda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n’umubabaro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bishobora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kugerageza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kwihangana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kwacu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n’ukwizera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kwacu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ariko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umucyo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w’Utagaragara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uri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muri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twe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kandi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tugomba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spc="-70" dirty="0" err="1">
                <a:solidFill>
                  <a:prstClr val="black"/>
                </a:solidFill>
                <a:latin typeface="Constantia" panose="02030602050306030303" pitchFamily="18" charset="0"/>
              </a:rPr>
              <a:t>kwihisha</a:t>
            </a:r>
            <a:r>
              <a:rPr lang="en-US" sz="2400" b="1" spc="-70" dirty="0">
                <a:solidFill>
                  <a:prstClr val="black"/>
                </a:solidFill>
                <a:latin typeface="Constantia" panose="02030602050306030303" pitchFamily="18" charset="0"/>
              </a:rPr>
              <a:t> muri Yesu</a:t>
            </a:r>
            <a:r>
              <a:rPr kumimoji="0" lang="en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5223900" y="6039033"/>
            <a:ext cx="4850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E.G. White, </a:t>
            </a:r>
            <a:r>
              <a:rPr kumimoji="0" lang="en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 Shall Receive Power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December 8</a:t>
            </a: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444878" y="240565"/>
            <a:ext cx="5680447" cy="50475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  <a:defRPr/>
            </a:pPr>
            <a:r>
              <a:rPr kumimoji="0" lang="es-ES" sz="3200" b="1" i="0" u="none" strike="noStrike" kern="1200" cap="none" spc="-3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-3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Mukore</a:t>
            </a:r>
            <a:r>
              <a:rPr kumimoji="0" lang="en-US" sz="3200" b="1" i="0" u="none" strike="noStrike" kern="1200" cap="none" spc="-3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3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byose</a:t>
            </a:r>
            <a:r>
              <a:rPr kumimoji="0" lang="en-US" sz="3200" b="1" i="0" u="none" strike="noStrike" kern="1200" cap="none" spc="-3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3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mutitotombana</a:t>
            </a:r>
            <a:r>
              <a:rPr kumimoji="0" lang="en-US" sz="3200" b="1" i="0" u="none" strike="noStrike" kern="1200" cap="none" spc="-3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-3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mutagishanya</a:t>
            </a:r>
            <a:r>
              <a:rPr kumimoji="0" lang="en-US" sz="3200" b="1" i="0" u="none" strike="noStrike" kern="1200" cap="none" spc="-3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3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impaka</a:t>
            </a:r>
            <a:r>
              <a:rPr kumimoji="0" lang="en-US" sz="3200" b="1" i="0" u="none" strike="noStrike" kern="1200" cap="none" spc="-3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3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kugira</a:t>
            </a:r>
            <a:r>
              <a:rPr kumimoji="0" lang="en-US" sz="3200" b="1" i="0" u="none" strike="noStrike" kern="1200" cap="none" spc="-3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3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</a:t>
            </a:r>
            <a:r>
              <a:rPr kumimoji="0" lang="en-US" sz="3200" b="1" i="0" u="none" strike="noStrike" kern="1200" cap="none" spc="-3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3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mutabaho</a:t>
            </a:r>
            <a:r>
              <a:rPr kumimoji="0" lang="en-US" sz="3200" b="1" i="0" u="none" strike="noStrike" kern="1200" cap="none" spc="-3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3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umugayo</a:t>
            </a:r>
            <a:r>
              <a:rPr kumimoji="0" lang="en-US" sz="3200" b="1" i="0" u="none" strike="noStrike" kern="1200" cap="none" spc="-3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3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cyangwa</a:t>
            </a:r>
            <a:r>
              <a:rPr kumimoji="0" lang="en-US" sz="3200" b="1" i="0" u="none" strike="noStrike" kern="1200" cap="none" spc="-3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3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uburyarya</a:t>
            </a:r>
            <a:r>
              <a:rPr kumimoji="0" lang="en-US" sz="3200" b="1" i="0" u="none" strike="noStrike" kern="1200" cap="none" spc="-3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-3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mube</a:t>
            </a:r>
            <a:r>
              <a:rPr kumimoji="0" lang="en-US" sz="3200" b="1" i="0" u="none" strike="noStrike" kern="1200" cap="none" spc="-3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3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abana</a:t>
            </a:r>
            <a:r>
              <a:rPr kumimoji="0" lang="en-US" sz="3200" b="1" i="0" u="none" strike="noStrike" kern="1200" cap="none" spc="-3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3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b’Imana</a:t>
            </a:r>
            <a:r>
              <a:rPr kumimoji="0" lang="en-US" sz="3200" b="1" i="0" u="none" strike="noStrike" kern="1200" cap="none" spc="-3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3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batagira</a:t>
            </a:r>
            <a:r>
              <a:rPr kumimoji="0" lang="en-US" sz="3200" b="1" i="0" u="none" strike="noStrike" kern="1200" cap="none" spc="-3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3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inenge</a:t>
            </a:r>
            <a:r>
              <a:rPr kumimoji="0" lang="en-US" sz="3200" b="1" i="0" u="none" strike="noStrike" kern="1200" cap="none" spc="-3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3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hagati</a:t>
            </a:r>
            <a:r>
              <a:rPr kumimoji="0" lang="en-US" sz="3200" b="1" i="0" u="none" strike="noStrike" kern="1200" cap="none" spc="-3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3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y’ab’igihe</a:t>
            </a:r>
            <a:r>
              <a:rPr kumimoji="0" lang="en-US" sz="3200" b="1" i="0" u="none" strike="noStrike" kern="1200" cap="none" spc="-3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3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kigoramye</a:t>
            </a:r>
            <a:r>
              <a:rPr kumimoji="0" lang="en-US" sz="3200" b="1" i="0" u="none" strike="noStrike" kern="1200" cap="none" spc="-3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3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cy’ubugoryi</a:t>
            </a:r>
            <a:r>
              <a:rPr kumimoji="0" lang="en-US" sz="3200" b="1" i="0" u="none" strike="noStrike" kern="1200" cap="none" spc="-3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abo </a:t>
            </a:r>
            <a:r>
              <a:rPr kumimoji="0" lang="en-US" sz="3200" b="1" i="0" u="none" strike="noStrike" kern="1200" cap="none" spc="-3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mubonekeramo</a:t>
            </a:r>
            <a:r>
              <a:rPr kumimoji="0" lang="en-US" sz="3200" b="1" i="0" u="none" strike="noStrike" kern="1200" cap="none" spc="-3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-3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nk’amatabaza</a:t>
            </a:r>
            <a:r>
              <a:rPr kumimoji="0" lang="en-US" sz="3200" b="1" i="0" u="none" strike="noStrike" kern="1200" cap="none" spc="-3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 </a:t>
            </a:r>
            <a:r>
              <a:rPr kumimoji="0" lang="en-US" sz="3200" b="1" i="0" u="none" strike="noStrike" kern="1200" cap="none" spc="-30" normalizeH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</a:t>
            </a:r>
            <a:r>
              <a:rPr kumimoji="0" lang="es-ES" sz="3200" b="1" i="0" u="none" strike="noStrike" kern="1200" cap="none" spc="-30" normalizeH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Abafilipi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2:14, 15</a:t>
            </a: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553074" y="3860698"/>
            <a:ext cx="6372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" sz="20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Amatara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mu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isi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Kugaragaza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Imana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Abafilipi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2:12–13)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Umucyo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mu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isi</a:t>
            </a:r>
            <a:r>
              <a:rPr lang="en" sz="2000" b="1" dirty="0">
                <a:solidFill>
                  <a:prstClr val="black"/>
                </a:solidFill>
              </a:rPr>
              <a:t> (</a:t>
            </a:r>
            <a:r>
              <a:rPr lang="en" sz="2000" b="1" dirty="0" err="1">
                <a:solidFill>
                  <a:prstClr val="black"/>
                </a:solidFill>
              </a:rPr>
              <a:t>Abafilipi</a:t>
            </a:r>
            <a:r>
              <a:rPr lang="en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2:14–16)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Igitambo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kizima</a:t>
            </a:r>
            <a:r>
              <a:rPr lang="en" sz="2000" b="1" dirty="0">
                <a:solidFill>
                  <a:prstClr val="black"/>
                </a:solidFill>
              </a:rPr>
              <a:t> (</a:t>
            </a:r>
            <a:r>
              <a:rPr lang="en" sz="2000" b="1" dirty="0" err="1">
                <a:solidFill>
                  <a:prstClr val="black"/>
                </a:solidFill>
              </a:rPr>
              <a:t>Abafilipi</a:t>
            </a:r>
            <a:r>
              <a:rPr lang="en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2:17–18)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Ingero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z’umucyo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Timoteyo</a:t>
            </a:r>
            <a:r>
              <a:rPr lang="en" sz="2000" b="1" dirty="0">
                <a:solidFill>
                  <a:prstClr val="black"/>
                </a:solidFill>
              </a:rPr>
              <a:t> (</a:t>
            </a:r>
            <a:r>
              <a:rPr lang="en" sz="2000" b="1" dirty="0" err="1">
                <a:solidFill>
                  <a:prstClr val="black"/>
                </a:solidFill>
              </a:rPr>
              <a:t>Abafilipi</a:t>
            </a:r>
            <a:r>
              <a:rPr lang="en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2:19–24)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Epafuradito</a:t>
            </a:r>
            <a:r>
              <a:rPr lang="en" sz="2000" b="1" dirty="0">
                <a:solidFill>
                  <a:prstClr val="black"/>
                </a:solidFill>
              </a:rPr>
              <a:t> (</a:t>
            </a:r>
            <a:r>
              <a:rPr lang="en" sz="2000" b="1" dirty="0" err="1">
                <a:solidFill>
                  <a:prstClr val="black"/>
                </a:solidFill>
              </a:rPr>
              <a:t>Abafilipi</a:t>
            </a:r>
            <a:r>
              <a:rPr lang="en" sz="2000" b="1" dirty="0">
                <a:solidFill>
                  <a:prstClr val="black"/>
                </a:solidFill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2:25–30)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205710"/>
            <a:ext cx="74580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US" sz="2000" b="1" dirty="0">
                <a:solidFill>
                  <a:prstClr val="black"/>
                </a:solidFill>
              </a:rPr>
              <a:t>Abe </a:t>
            </a:r>
            <a:r>
              <a:rPr lang="en-US" sz="2000" b="1" dirty="0" err="1">
                <a:solidFill>
                  <a:prstClr val="black"/>
                </a:solidFill>
              </a:rPr>
              <a:t>ari</a:t>
            </a:r>
            <a:r>
              <a:rPr lang="en-US" sz="2000" b="1" dirty="0">
                <a:solidFill>
                  <a:prstClr val="black"/>
                </a:solidFill>
              </a:rPr>
              <a:t> ko </a:t>
            </a:r>
            <a:r>
              <a:rPr lang="en-US" sz="2000" b="1" dirty="0" err="1">
                <a:solidFill>
                  <a:prstClr val="black"/>
                </a:solidFill>
              </a:rPr>
              <a:t>umucyo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wanyu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ubonekera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imbere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y’abantu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kugira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babone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imirimo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yanyu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myiza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bahereko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bahimbaze</a:t>
            </a:r>
            <a:r>
              <a:rPr lang="en-US" sz="2000" b="1" dirty="0">
                <a:solidFill>
                  <a:prstClr val="black"/>
                </a:solidFill>
              </a:rPr>
              <a:t> So wo mu </a:t>
            </a:r>
            <a:r>
              <a:rPr lang="en-US" sz="2000" b="1" dirty="0" err="1">
                <a:solidFill>
                  <a:prstClr val="black"/>
                </a:solidFill>
              </a:rPr>
              <a:t>ijuru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(Mat</a:t>
            </a:r>
            <a:r>
              <a:rPr lang="en" sz="2000" b="1" dirty="0" err="1">
                <a:solidFill>
                  <a:prstClr val="black"/>
                </a:solidFill>
                <a:latin typeface="Aptos" panose="02110004020202020204"/>
              </a:rPr>
              <a:t>ayo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5:16).</a:t>
            </a: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738892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738892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738892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738892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738892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8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3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700" y="1914691"/>
            <a:ext cx="7458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Kubera ko tuba mu </a:t>
            </a:r>
            <a:r>
              <a:rPr lang="en-GB" sz="2000" b="1" dirty="0" err="1">
                <a:solidFill>
                  <a:prstClr val="black"/>
                </a:solidFill>
              </a:rPr>
              <a:t>isi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Amategeko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y’Imana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ahora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aribatwa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twebwe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Abakristo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bifuza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gukorera</a:t>
            </a:r>
            <a:r>
              <a:rPr lang="en-GB" sz="2000" b="1" dirty="0">
                <a:solidFill>
                  <a:prstClr val="black"/>
                </a:solidFill>
              </a:rPr>
              <a:t> Imana </a:t>
            </a:r>
            <a:r>
              <a:rPr lang="en-GB" sz="2000" b="1" dirty="0" err="1">
                <a:solidFill>
                  <a:prstClr val="black"/>
                </a:solidFill>
              </a:rPr>
              <a:t>tubaho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dukurikije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mategeko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turi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amatara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amurikira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mwijima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700" y="1214089"/>
            <a:ext cx="7458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Mu </a:t>
            </a:r>
            <a:r>
              <a:rPr lang="en-GB" sz="2000" b="1" dirty="0" err="1">
                <a:solidFill>
                  <a:prstClr val="black"/>
                </a:solidFill>
              </a:rPr>
              <a:t>Bafilipi</a:t>
            </a:r>
            <a:r>
              <a:rPr lang="en-GB" sz="2000" b="1" dirty="0">
                <a:solidFill>
                  <a:prstClr val="black"/>
                </a:solidFill>
              </a:rPr>
              <a:t> 2:12–18 </a:t>
            </a:r>
            <a:r>
              <a:rPr lang="en-GB" sz="2000" b="1" dirty="0" err="1">
                <a:solidFill>
                  <a:prstClr val="black"/>
                </a:solidFill>
              </a:rPr>
              <a:t>dushobora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kuhasoma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tegeko</a:t>
            </a:r>
            <a:r>
              <a:rPr lang="en-GB" sz="2000" b="1" dirty="0">
                <a:solidFill>
                  <a:prstClr val="black"/>
                </a:solidFill>
              </a:rPr>
              <a:t> rya Yesu mu </a:t>
            </a:r>
            <a:r>
              <a:rPr lang="en-GB" sz="2000" b="1" dirty="0" err="1">
                <a:solidFill>
                  <a:prstClr val="black"/>
                </a:solidFill>
              </a:rPr>
              <a:t>buryo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ryavuzwe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Pawulo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5019040" y="1273377"/>
            <a:ext cx="7063645" cy="43112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r">
              <a:lnSpc>
                <a:spcPct val="150000"/>
              </a:lnSpc>
              <a:defRPr/>
            </a:pPr>
            <a:r>
              <a:rPr kumimoji="0" lang="en-GB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AMATARA MU ISI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5F010"/>
                  </a:gs>
                  <a:gs pos="4000">
                    <a:srgbClr val="F5F010">
                      <a:lumMod val="60000"/>
                      <a:lumOff val="40000"/>
                    </a:srgbClr>
                  </a:gs>
                  <a:gs pos="87000">
                    <a:srgbClr val="F5F01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0"/>
            <a:ext cx="8704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400" b="1" spc="3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KUGARAGAZA IMANA</a:t>
            </a:r>
            <a:endParaRPr kumimoji="0" lang="en" sz="4400" b="1" i="0" u="none" strike="noStrike" kern="1200" cap="none" spc="300" normalizeH="0" baseline="0" noProof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598605" y="734251"/>
            <a:ext cx="8593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noProof="0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uko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Imana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ibatera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gukunda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gukora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ibyo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yishimira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Abafilipi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598607" y="1532671"/>
            <a:ext cx="5106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714375" algn="l"/>
              </a:tabLst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Nyuma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gusobanura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neza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uburyo</a:t>
            </a:r>
            <a:r>
              <a:rPr lang="en-GB" sz="2000" b="1" dirty="0">
                <a:solidFill>
                  <a:prstClr val="black"/>
                </a:solidFill>
              </a:rPr>
              <a:t> Yesu </a:t>
            </a:r>
            <a:r>
              <a:rPr lang="en-GB" sz="2000" b="1" dirty="0" err="1">
                <a:solidFill>
                  <a:prstClr val="black"/>
                </a:solidFill>
              </a:rPr>
              <a:t>yasuzuguwe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hanyuma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akererezwa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Pawulo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yongeyeho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ati</a:t>
            </a:r>
            <a:r>
              <a:rPr lang="en-GB" sz="2000" b="1" dirty="0">
                <a:solidFill>
                  <a:prstClr val="black"/>
                </a:solidFill>
              </a:rPr>
              <a:t> “</a:t>
            </a:r>
            <a:r>
              <a:rPr lang="en-GB" sz="2000" b="1" dirty="0" err="1">
                <a:solidFill>
                  <a:prstClr val="black"/>
                </a:solidFill>
              </a:rPr>
              <a:t>nuko</a:t>
            </a:r>
            <a:r>
              <a:rPr lang="en-GB" sz="2000" b="1" dirty="0">
                <a:solidFill>
                  <a:prstClr val="black"/>
                </a:solidFill>
              </a:rPr>
              <a:t>.” Ni </a:t>
            </a:r>
            <a:r>
              <a:rPr lang="en-GB" sz="2000" b="1" dirty="0" err="1">
                <a:solidFill>
                  <a:prstClr val="black"/>
                </a:solidFill>
              </a:rPr>
              <a:t>ukuvuga</a:t>
            </a:r>
            <a:r>
              <a:rPr lang="en-GB" sz="2000" b="1" dirty="0">
                <a:solidFill>
                  <a:prstClr val="black"/>
                </a:solidFill>
              </a:rPr>
              <a:t> ko, </a:t>
            </a:r>
            <a:r>
              <a:rPr lang="en-GB" sz="2000" b="1" dirty="0" err="1">
                <a:solidFill>
                  <a:prstClr val="black"/>
                </a:solidFill>
              </a:rPr>
              <a:t>nk’uko</a:t>
            </a:r>
            <a:r>
              <a:rPr lang="en-GB" sz="2000" b="1" dirty="0">
                <a:solidFill>
                  <a:prstClr val="black"/>
                </a:solidFill>
              </a:rPr>
              <a:t> Yesu </a:t>
            </a:r>
            <a:r>
              <a:rPr lang="en-GB" sz="2000" b="1" dirty="0" err="1">
                <a:solidFill>
                  <a:prstClr val="black"/>
                </a:solidFill>
              </a:rPr>
              <a:t>yicishije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bugufi</a:t>
            </a:r>
            <a:r>
              <a:rPr lang="en-GB" sz="2000" b="1" dirty="0">
                <a:solidFill>
                  <a:prstClr val="black"/>
                </a:solidFill>
              </a:rPr>
              <a:t> maze  </a:t>
            </a:r>
            <a:r>
              <a:rPr lang="en-GB" sz="2000" b="1" dirty="0" err="1">
                <a:solidFill>
                  <a:prstClr val="black"/>
                </a:solidFill>
              </a:rPr>
              <a:t>akererezwa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kugira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ngo</a:t>
            </a:r>
            <a:r>
              <a:rPr lang="en-GB" sz="2000" b="1" dirty="0">
                <a:solidFill>
                  <a:prstClr val="black"/>
                </a:solidFill>
              </a:rPr>
              <a:t> “</a:t>
            </a:r>
            <a:r>
              <a:rPr lang="en-GB" sz="2000" b="1" dirty="0" err="1">
                <a:solidFill>
                  <a:prstClr val="black"/>
                </a:solidFill>
              </a:rPr>
              <a:t>indimi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zihamye</a:t>
            </a:r>
            <a:r>
              <a:rPr lang="en-GB" sz="2000" b="1" dirty="0">
                <a:solidFill>
                  <a:prstClr val="black"/>
                </a:solidFill>
              </a:rPr>
              <a:t> ko Yesu Kristo </a:t>
            </a:r>
            <a:r>
              <a:rPr lang="en-GB" sz="2000" b="1" dirty="0" err="1">
                <a:solidFill>
                  <a:prstClr val="black"/>
                </a:solidFill>
              </a:rPr>
              <a:t>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Uwiteka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ngo</a:t>
            </a:r>
            <a:r>
              <a:rPr lang="en-GB" sz="2000" b="1" dirty="0">
                <a:solidFill>
                  <a:prstClr val="black"/>
                </a:solidFill>
              </a:rPr>
              <a:t> Imana Data </a:t>
            </a:r>
            <a:r>
              <a:rPr lang="en-GB" sz="2000" b="1" dirty="0" err="1">
                <a:solidFill>
                  <a:prstClr val="black"/>
                </a:solidFill>
              </a:rPr>
              <a:t>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twese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ihimbazwe</a:t>
            </a:r>
            <a:r>
              <a:rPr lang="en-GB" sz="2000" b="1" dirty="0">
                <a:solidFill>
                  <a:prstClr val="black"/>
                </a:solidFill>
              </a:rPr>
              <a:t>” (</a:t>
            </a:r>
            <a:r>
              <a:rPr lang="en-GB" sz="2000" b="1" dirty="0" err="1">
                <a:solidFill>
                  <a:prstClr val="black"/>
                </a:solidFill>
              </a:rPr>
              <a:t>Abafilipi</a:t>
            </a:r>
            <a:r>
              <a:rPr lang="en-GB" sz="2000" b="1" dirty="0">
                <a:solidFill>
                  <a:prstClr val="black"/>
                </a:solidFill>
              </a:rPr>
              <a:t> 2:11), </a:t>
            </a:r>
            <a:r>
              <a:rPr lang="en-GB" sz="2000" b="1" dirty="0" err="1">
                <a:solidFill>
                  <a:prstClr val="black"/>
                </a:solidFill>
              </a:rPr>
              <a:t>abizera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b’i</a:t>
            </a:r>
            <a:r>
              <a:rPr lang="en-GB" sz="2000" b="1" dirty="0">
                <a:solidFill>
                  <a:prstClr val="black"/>
                </a:solidFill>
              </a:rPr>
              <a:t> Filipi (</a:t>
            </a:r>
            <a:r>
              <a:rPr lang="en-GB" sz="2000" b="1" dirty="0" err="1">
                <a:solidFill>
                  <a:prstClr val="black"/>
                </a:solidFill>
              </a:rPr>
              <a:t>ndetse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natwe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twese</a:t>
            </a:r>
            <a:r>
              <a:rPr lang="en-GB" sz="2000" b="1" dirty="0">
                <a:solidFill>
                  <a:prstClr val="black"/>
                </a:solidFill>
              </a:rPr>
              <a:t>) </a:t>
            </a:r>
            <a:r>
              <a:rPr lang="en-GB" sz="2000" b="1" dirty="0" err="1">
                <a:solidFill>
                  <a:prstClr val="black"/>
                </a:solidFill>
              </a:rPr>
              <a:t>tugomba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kubyitaho</a:t>
            </a:r>
            <a:r>
              <a:rPr kumimoji="0" lang="en" sz="20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361" y="1517336"/>
            <a:ext cx="3048536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98607" y="4468429"/>
            <a:ext cx="8593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Inshingano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yacu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mbere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ugusohoza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agakiza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kacu</a:t>
            </a:r>
            <a:r>
              <a:rPr lang="en-GB" sz="2000" b="1" dirty="0">
                <a:solidFill>
                  <a:prstClr val="black"/>
                </a:solidFill>
              </a:rPr>
              <a:t> “</a:t>
            </a:r>
            <a:r>
              <a:rPr lang="en-GB" sz="2000" b="1" dirty="0" err="1">
                <a:solidFill>
                  <a:prstClr val="black"/>
                </a:solidFill>
              </a:rPr>
              <a:t>dutinya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kandi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duhinda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umushyitsi</a:t>
            </a:r>
            <a:r>
              <a:rPr lang="en-GB" sz="2000" b="1" dirty="0">
                <a:solidFill>
                  <a:prstClr val="black"/>
                </a:solidFill>
              </a:rPr>
              <a:t>” (</a:t>
            </a:r>
            <a:r>
              <a:rPr lang="en-GB" sz="2000" b="1" dirty="0" err="1">
                <a:solidFill>
                  <a:prstClr val="black"/>
                </a:solidFill>
              </a:rPr>
              <a:t>Abafilipi</a:t>
            </a:r>
            <a:r>
              <a:rPr lang="en-GB" sz="2000" b="1" dirty="0">
                <a:solidFill>
                  <a:prstClr val="black"/>
                </a:solidFill>
              </a:rPr>
              <a:t> 2:12). Niba Imana </a:t>
            </a:r>
            <a:r>
              <a:rPr lang="en-GB" sz="2000" b="1" dirty="0" err="1">
                <a:solidFill>
                  <a:prstClr val="black"/>
                </a:solidFill>
              </a:rPr>
              <a:t>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idukiza</a:t>
            </a:r>
            <a:r>
              <a:rPr lang="en-GB" sz="2000" b="1" dirty="0">
                <a:solidFill>
                  <a:prstClr val="black"/>
                </a:solidFill>
              </a:rPr>
              <a:t> (Tito 2:11), </a:t>
            </a:r>
            <a:r>
              <a:rPr lang="en-GB" sz="2000" b="1" dirty="0" err="1">
                <a:solidFill>
                  <a:prstClr val="black"/>
                </a:solidFill>
              </a:rPr>
              <a:t>kuki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twagomba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kubijyamo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598605" y="5469250"/>
            <a:ext cx="85933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Gutinya</a:t>
            </a:r>
            <a:r>
              <a:rPr lang="en-GB" sz="2000" b="1" dirty="0">
                <a:solidFill>
                  <a:prstClr val="black"/>
                </a:solidFill>
              </a:rPr>
              <a:t> no </a:t>
            </a:r>
            <a:r>
              <a:rPr lang="en-GB" sz="2000" b="1" dirty="0" err="1">
                <a:solidFill>
                  <a:prstClr val="black"/>
                </a:solidFill>
              </a:rPr>
              <a:t>guhinda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umushyitsi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imvugo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z’ihuzanyito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n’imvugo</a:t>
            </a:r>
            <a:r>
              <a:rPr lang="en-GB" sz="2000" b="1" dirty="0">
                <a:solidFill>
                  <a:prstClr val="black"/>
                </a:solidFill>
              </a:rPr>
              <a:t> “</a:t>
            </a:r>
            <a:r>
              <a:rPr lang="en-GB" sz="2000" b="1" dirty="0" err="1">
                <a:solidFill>
                  <a:prstClr val="black"/>
                </a:solidFill>
              </a:rPr>
              <a:t>gukorera</a:t>
            </a:r>
            <a:r>
              <a:rPr lang="en-GB" sz="2000" b="1" dirty="0">
                <a:solidFill>
                  <a:prstClr val="black"/>
                </a:solidFill>
              </a:rPr>
              <a:t> Imana” (</a:t>
            </a:r>
            <a:r>
              <a:rPr lang="en-GB" sz="2000" b="1" dirty="0" err="1">
                <a:solidFill>
                  <a:prstClr val="black"/>
                </a:solidFill>
              </a:rPr>
              <a:t>Zaburi</a:t>
            </a:r>
            <a:r>
              <a:rPr lang="en-GB" sz="2000" b="1" dirty="0">
                <a:solidFill>
                  <a:prstClr val="black"/>
                </a:solidFill>
              </a:rPr>
              <a:t> 2:11). </a:t>
            </a:r>
            <a:r>
              <a:rPr lang="en-GB" sz="2000" b="1" dirty="0" err="1">
                <a:solidFill>
                  <a:prstClr val="black"/>
                </a:solidFill>
              </a:rPr>
              <a:t>Bityo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Pawulo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ashimangira</a:t>
            </a:r>
            <a:r>
              <a:rPr lang="en-GB" sz="2000" b="1" dirty="0">
                <a:solidFill>
                  <a:prstClr val="black"/>
                </a:solidFill>
              </a:rPr>
              <a:t> ko Imana </a:t>
            </a:r>
            <a:r>
              <a:rPr lang="en-GB" sz="2000" b="1" dirty="0" err="1">
                <a:solidFill>
                  <a:prstClr val="black"/>
                </a:solidFill>
              </a:rPr>
              <a:t>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idutera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gushaka</a:t>
            </a:r>
            <a:r>
              <a:rPr lang="en-GB" sz="2000" b="1" dirty="0">
                <a:solidFill>
                  <a:prstClr val="black"/>
                </a:solidFill>
              </a:rPr>
              <a:t> no </a:t>
            </a:r>
            <a:r>
              <a:rPr lang="en-GB" sz="2000" b="1" dirty="0" err="1">
                <a:solidFill>
                  <a:prstClr val="black"/>
                </a:solidFill>
              </a:rPr>
              <a:t>gukora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ibyiza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kandi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ikaduha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imbaraga</a:t>
            </a:r>
            <a:r>
              <a:rPr lang="en-GB" sz="2000" b="1" dirty="0">
                <a:solidFill>
                  <a:prstClr val="black"/>
                </a:solidFill>
              </a:rPr>
              <a:t> zo </a:t>
            </a:r>
            <a:r>
              <a:rPr lang="en-GB" sz="2000" b="1" dirty="0" err="1">
                <a:solidFill>
                  <a:prstClr val="black"/>
                </a:solidFill>
              </a:rPr>
              <a:t>kubisohoza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Abafilipi</a:t>
            </a:r>
            <a:r>
              <a:rPr lang="en-GB" sz="2000" b="1" dirty="0">
                <a:solidFill>
                  <a:prstClr val="black"/>
                </a:solidFill>
              </a:rPr>
              <a:t> 2:13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400" b="1" dirty="0">
                <a:ln/>
                <a:solidFill>
                  <a:srgbClr val="B90E4E"/>
                </a:solidFill>
              </a:rPr>
              <a:t>UMUCYO MU ISI</a:t>
            </a:r>
            <a:endParaRPr kumimoji="0" lang="en" sz="4400" b="1" i="0" u="none" strike="noStrike" kern="1200" cap="none" spc="0" normalizeH="0" baseline="0" noProof="0" dirty="0">
              <a:ln/>
              <a:solidFill>
                <a:srgbClr val="B90E4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309562" y="752233"/>
            <a:ext cx="11572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noProof="0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ugira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mutabaho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umugayo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cyangwa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uburyarya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mube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abana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b’Imana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batagira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inenge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hagati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y’ab’igihe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kigoramye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cy’ubugoryi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abo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mubonekeramo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nk’amatabaza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Abafilipi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Pawulo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atanga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uburyo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butatu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bwazatuma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abizera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barabagirana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isi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6980252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223836" y="6086877"/>
            <a:ext cx="10787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Aho </a:t>
            </a:r>
            <a:r>
              <a:rPr lang="en-GB" sz="2000" b="1" dirty="0" err="1">
                <a:solidFill>
                  <a:prstClr val="black"/>
                </a:solidFill>
              </a:rPr>
              <a:t>umwijima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ubuditse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cyane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umucyo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urabagiranira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cyane</a:t>
            </a:r>
            <a:r>
              <a:rPr lang="en-GB" sz="2000" b="1" dirty="0">
                <a:solidFill>
                  <a:prstClr val="black"/>
                </a:solidFill>
              </a:rPr>
              <a:t>. Mu </a:t>
            </a:r>
            <a:r>
              <a:rPr lang="en-GB" sz="2000" b="1" dirty="0" err="1">
                <a:solidFill>
                  <a:prstClr val="black"/>
                </a:solidFill>
              </a:rPr>
              <a:t>isi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aho</a:t>
            </a:r>
            <a:r>
              <a:rPr lang="en-GB" sz="2000" b="1" dirty="0">
                <a:solidFill>
                  <a:prstClr val="black"/>
                </a:solidFill>
              </a:rPr>
              <a:t> Imana </a:t>
            </a:r>
            <a:r>
              <a:rPr lang="en-GB" sz="2000" b="1" dirty="0" err="1">
                <a:solidFill>
                  <a:prstClr val="black"/>
                </a:solidFill>
              </a:rPr>
              <a:t>yanzwe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buryo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bushimikiriye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twe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Abakristo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tugomba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kurabagirana</a:t>
            </a:r>
            <a:r>
              <a:rPr lang="en-GB" sz="2000" b="1" dirty="0">
                <a:solidFill>
                  <a:prstClr val="black"/>
                </a:solidFill>
              </a:rPr>
              <a:t> mu </a:t>
            </a:r>
            <a:r>
              <a:rPr lang="en-GB" sz="2000" b="1" dirty="0" err="1">
                <a:solidFill>
                  <a:prstClr val="black"/>
                </a:solidFill>
              </a:rPr>
              <a:t>mucyo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wa</a:t>
            </a:r>
            <a:r>
              <a:rPr lang="en-GB" sz="2000" b="1" dirty="0">
                <a:solidFill>
                  <a:prstClr val="black"/>
                </a:solidFill>
              </a:rPr>
              <a:t> Kristo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0"/>
            <a:ext cx="11172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400" b="1" spc="30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</a:rPr>
              <a:t>IGITAMBO KIZIMA</a:t>
            </a:r>
            <a:endParaRPr kumimoji="0" lang="en" sz="4400" b="1" i="0" u="none" strike="noStrike" kern="1200" cap="none" spc="300" normalizeH="0" baseline="0" noProof="0" dirty="0">
              <a:ln w="12700">
                <a:solidFill>
                  <a:srgbClr val="FF3300">
                    <a:lumMod val="50000"/>
                  </a:srgbClr>
                </a:solidFill>
                <a:prstDash val="solid"/>
              </a:ln>
              <a:pattFill prst="narHorz">
                <a:fgClr>
                  <a:srgbClr val="FF3300"/>
                </a:fgClr>
                <a:bgClr>
                  <a:srgbClr val="FF33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3300">
                    <a:lumMod val="50000"/>
                  </a:srgbClr>
                </a:inn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998739" y="560144"/>
            <a:ext cx="978286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Ariko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nubwo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amaraso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yanjye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yaba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ayo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kumishwa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gitambo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cyo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kwizera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kwanyu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ngo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abe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ituro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ibyo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nabyishimira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nkanezeranwa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namwe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mwese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Abafilipi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114300" y="1388863"/>
            <a:ext cx="6869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Nubwo </a:t>
            </a:r>
            <a:r>
              <a:rPr lang="en-GB" sz="2000" b="1" dirty="0" err="1">
                <a:solidFill>
                  <a:prstClr val="black"/>
                </a:solidFill>
              </a:rPr>
              <a:t>Pawulo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yizeye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kurekurwa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byaranashobokaga</a:t>
            </a:r>
            <a:r>
              <a:rPr lang="en-GB" sz="2000" b="1" dirty="0">
                <a:solidFill>
                  <a:prstClr val="black"/>
                </a:solidFill>
              </a:rPr>
              <a:t> ko </a:t>
            </a:r>
            <a:r>
              <a:rPr lang="en-GB" sz="2000" b="1" dirty="0" err="1">
                <a:solidFill>
                  <a:prstClr val="black"/>
                </a:solidFill>
              </a:rPr>
              <a:t>yacirwaho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iteka</a:t>
            </a:r>
            <a:r>
              <a:rPr lang="en-GB" sz="2000" b="1" dirty="0">
                <a:solidFill>
                  <a:prstClr val="black"/>
                </a:solidFill>
              </a:rPr>
              <a:t>. Kuba </a:t>
            </a:r>
            <a:r>
              <a:rPr lang="en-GB" sz="2000" b="1" dirty="0" err="1">
                <a:solidFill>
                  <a:prstClr val="black"/>
                </a:solidFill>
              </a:rPr>
              <a:t>yacirwaho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iteka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abigaragaza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nko</a:t>
            </a:r>
            <a:r>
              <a:rPr lang="en-GB" sz="2000" b="1" dirty="0">
                <a:solidFill>
                  <a:prstClr val="black"/>
                </a:solidFill>
              </a:rPr>
              <a:t> “</a:t>
            </a:r>
            <a:r>
              <a:rPr lang="en-GB" sz="2000" b="1" dirty="0" err="1">
                <a:solidFill>
                  <a:prstClr val="black"/>
                </a:solidFill>
              </a:rPr>
              <a:t>kumīshwa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nk’ituro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risukika</a:t>
            </a:r>
            <a:r>
              <a:rPr lang="en-GB" sz="2000" b="1" dirty="0">
                <a:solidFill>
                  <a:prstClr val="black"/>
                </a:solidFill>
              </a:rPr>
              <a:t>” (</a:t>
            </a:r>
            <a:r>
              <a:rPr lang="en-GB" sz="2000" b="1" dirty="0" err="1">
                <a:solidFill>
                  <a:prstClr val="black"/>
                </a:solidFill>
              </a:rPr>
              <a:t>Abafilipi</a:t>
            </a:r>
            <a:r>
              <a:rPr lang="en-GB" sz="2000" b="1" dirty="0">
                <a:solidFill>
                  <a:prstClr val="black"/>
                </a:solidFill>
              </a:rPr>
              <a:t> 2:17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753" y="1446013"/>
            <a:ext cx="5175996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819898" y="4818041"/>
            <a:ext cx="52863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Pawulo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ntiyatinyishwaga</a:t>
            </a:r>
            <a:r>
              <a:rPr lang="en-GB" sz="2000" b="1" dirty="0">
                <a:solidFill>
                  <a:prstClr val="black"/>
                </a:solidFill>
              </a:rPr>
              <a:t> no </a:t>
            </a:r>
            <a:r>
              <a:rPr lang="en-GB" sz="2000" b="1" dirty="0" err="1">
                <a:solidFill>
                  <a:prstClr val="black"/>
                </a:solidFill>
              </a:rPr>
              <a:t>gupfa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uguhamya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kwajyaga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gukomeza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abizera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basanzwe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abahamya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b’indahemuka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b’Ubutumwa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Bwiza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bavugaga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ibyabwo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bashize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amanga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kandi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bakitwara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nk’abana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b’Imana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bakwiriye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114300" y="2404526"/>
            <a:ext cx="3507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 err="1">
                <a:solidFill>
                  <a:prstClr val="black"/>
                </a:solidFill>
              </a:rPr>
              <a:t>Ituro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ry’ibisukika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ryabaga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rigendanye</a:t>
            </a:r>
            <a:r>
              <a:rPr lang="en-GB" sz="2000" b="1" spc="-70" dirty="0">
                <a:solidFill>
                  <a:prstClr val="black"/>
                </a:solidFill>
              </a:rPr>
              <a:t> no </a:t>
            </a:r>
            <a:r>
              <a:rPr lang="en-GB" sz="2000" b="1" spc="-70" dirty="0" err="1">
                <a:solidFill>
                  <a:prstClr val="black"/>
                </a:solidFill>
              </a:rPr>
              <a:t>kumīsha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ibisukika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gitambo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cyabaga</a:t>
            </a:r>
            <a:r>
              <a:rPr lang="en-GB" sz="2000" b="1" spc="-70" dirty="0">
                <a:solidFill>
                  <a:prstClr val="black"/>
                </a:solidFill>
              </a:rPr>
              <a:t> kiri </a:t>
            </a:r>
            <a:r>
              <a:rPr lang="en-GB" sz="2000" b="1" spc="-70" dirty="0" err="1">
                <a:solidFill>
                  <a:prstClr val="black"/>
                </a:solidFill>
              </a:rPr>
              <a:t>gutambwa</a:t>
            </a:r>
            <a:r>
              <a:rPr lang="en-GB" sz="2000" b="1" spc="-70" dirty="0">
                <a:solidFill>
                  <a:prstClr val="black"/>
                </a:solidFill>
              </a:rPr>
              <a:t> (Kuva 29:39–40). </a:t>
            </a:r>
            <a:r>
              <a:rPr lang="en-GB" sz="2000" b="1" spc="-70" dirty="0" err="1">
                <a:solidFill>
                  <a:prstClr val="black"/>
                </a:solidFill>
              </a:rPr>
              <a:t>Ibyerekezwagaho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Pawulo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nuko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igitambo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cyari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Abafilipi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5226" y="2552700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114301" y="4510264"/>
            <a:ext cx="34088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Ese </a:t>
            </a:r>
            <a:r>
              <a:rPr lang="en-GB" sz="2000" b="1" dirty="0" err="1">
                <a:solidFill>
                  <a:prstClr val="black"/>
                </a:solidFill>
              </a:rPr>
              <a:t>Abafilipi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bendaga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gupfa</a:t>
            </a:r>
            <a:r>
              <a:rPr lang="en-GB" sz="2000" b="1" dirty="0">
                <a:solidFill>
                  <a:prstClr val="black"/>
                </a:solidFill>
              </a:rPr>
              <a:t>? Oya </a:t>
            </a:r>
            <a:r>
              <a:rPr lang="en-GB" sz="2000" b="1" dirty="0" err="1">
                <a:solidFill>
                  <a:prstClr val="black"/>
                </a:solidFill>
              </a:rPr>
              <a:t>rwose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Igitambo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cyabo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cyari</a:t>
            </a:r>
            <a:r>
              <a:rPr lang="en-GB" sz="2000" b="1" dirty="0">
                <a:solidFill>
                  <a:prstClr val="black"/>
                </a:solidFill>
              </a:rPr>
              <a:t> “</a:t>
            </a:r>
            <a:r>
              <a:rPr lang="en-GB" sz="2000" b="1" dirty="0" err="1">
                <a:solidFill>
                  <a:prstClr val="black"/>
                </a:solidFill>
              </a:rPr>
              <a:t>umurimo</a:t>
            </a:r>
            <a:r>
              <a:rPr lang="en-GB" sz="2000" b="1" dirty="0">
                <a:solidFill>
                  <a:prstClr val="black"/>
                </a:solidFill>
              </a:rPr>
              <a:t> wo </a:t>
            </a:r>
            <a:r>
              <a:rPr lang="en-GB" sz="2000" b="1" dirty="0" err="1">
                <a:solidFill>
                  <a:prstClr val="black"/>
                </a:solidFill>
              </a:rPr>
              <a:t>kwizera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kwanyu</a:t>
            </a:r>
            <a:r>
              <a:rPr lang="en-GB" sz="2000" b="1" dirty="0">
                <a:solidFill>
                  <a:prstClr val="black"/>
                </a:solidFill>
              </a:rPr>
              <a:t>.” </a:t>
            </a:r>
            <a:r>
              <a:rPr lang="en-GB" sz="2000" b="1" dirty="0" err="1">
                <a:solidFill>
                  <a:prstClr val="black"/>
                </a:solidFill>
              </a:rPr>
              <a:t>Cyari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igitambo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kizima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igitambo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twese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tugomba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gutambira</a:t>
            </a:r>
            <a:r>
              <a:rPr lang="en-GB" sz="2000" b="1" dirty="0">
                <a:solidFill>
                  <a:prstClr val="black"/>
                </a:solidFill>
              </a:rPr>
              <a:t> Imana (</a:t>
            </a:r>
            <a:r>
              <a:rPr lang="en-GB" sz="2000" b="1" dirty="0" err="1">
                <a:solidFill>
                  <a:prstClr val="black"/>
                </a:solidFill>
              </a:rPr>
              <a:t>Abaroma</a:t>
            </a:r>
            <a:r>
              <a:rPr lang="en-GB" sz="2000" b="1" dirty="0">
                <a:solidFill>
                  <a:prstClr val="black"/>
                </a:solidFill>
              </a:rPr>
              <a:t> 12:1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4970497" y="1273377"/>
            <a:ext cx="7221504" cy="43112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kumimoji="0" lang="en-GB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INGERO Z’UMUCYO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0033CC">
                    <a:lumMod val="60000"/>
                    <a:lumOff val="40000"/>
                  </a:srgbClr>
                </a:solidFill>
                <a:prstDash val="solid"/>
              </a:ln>
              <a:gradFill>
                <a:gsLst>
                  <a:gs pos="0">
                    <a:srgbClr val="0033CC"/>
                  </a:gs>
                  <a:gs pos="4000">
                    <a:srgbClr val="0033CC">
                      <a:lumMod val="60000"/>
                      <a:lumOff val="40000"/>
                    </a:srgbClr>
                  </a:gs>
                  <a:gs pos="87000">
                    <a:srgbClr val="0033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TIMOTEYO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4257368" y="94624"/>
            <a:ext cx="78203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" sz="1600" b="1" i="0" u="none" strike="noStrike" kern="1200" cap="none" spc="-7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1600" b="1" spc="-70" dirty="0">
                <a:solidFill>
                  <a:srgbClr val="A26036"/>
                </a:solidFill>
                <a:latin typeface="Comic Sans MS" panose="030F0702030302020204" pitchFamily="66" charset="0"/>
              </a:rPr>
              <a:t>Ariko </a:t>
            </a:r>
            <a:r>
              <a:rPr lang="en-US" sz="1600" b="1" spc="-70" dirty="0" err="1">
                <a:solidFill>
                  <a:srgbClr val="A26036"/>
                </a:solidFill>
                <a:latin typeface="Comic Sans MS" panose="030F0702030302020204" pitchFamily="66" charset="0"/>
              </a:rPr>
              <a:t>muzi</a:t>
            </a:r>
            <a:r>
              <a:rPr lang="en-US" sz="1600" b="1" spc="-70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70" dirty="0" err="1">
                <a:solidFill>
                  <a:srgbClr val="A26036"/>
                </a:solidFill>
                <a:latin typeface="Comic Sans MS" panose="030F0702030302020204" pitchFamily="66" charset="0"/>
              </a:rPr>
              <a:t>yuko</a:t>
            </a:r>
            <a:r>
              <a:rPr lang="en-US" sz="1600" b="1" spc="-70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70" dirty="0" err="1">
                <a:solidFill>
                  <a:srgbClr val="A26036"/>
                </a:solidFill>
                <a:latin typeface="Comic Sans MS" panose="030F0702030302020204" pitchFamily="66" charset="0"/>
              </a:rPr>
              <a:t>uwo</a:t>
            </a:r>
            <a:r>
              <a:rPr lang="en-US" sz="1600" b="1" spc="-70" dirty="0">
                <a:solidFill>
                  <a:srgbClr val="A26036"/>
                </a:solidFill>
                <a:latin typeface="Comic Sans MS" panose="030F0702030302020204" pitchFamily="66" charset="0"/>
              </a:rPr>
              <a:t> we </a:t>
            </a:r>
            <a:r>
              <a:rPr lang="en-US" sz="1600" b="1" spc="-70" dirty="0" err="1">
                <a:solidFill>
                  <a:srgbClr val="A26036"/>
                </a:solidFill>
                <a:latin typeface="Comic Sans MS" panose="030F0702030302020204" pitchFamily="66" charset="0"/>
              </a:rPr>
              <a:t>yagaragaye</a:t>
            </a:r>
            <a:r>
              <a:rPr lang="en-US" sz="1600" b="1" spc="-70" dirty="0">
                <a:solidFill>
                  <a:srgbClr val="A26036"/>
                </a:solidFill>
                <a:latin typeface="Comic Sans MS" panose="030F0702030302020204" pitchFamily="66" charset="0"/>
              </a:rPr>
              <a:t> ko </a:t>
            </a:r>
            <a:r>
              <a:rPr lang="en-US" sz="1600" b="1" spc="-70" dirty="0" err="1">
                <a:solidFill>
                  <a:srgbClr val="A26036"/>
                </a:solidFill>
                <a:latin typeface="Comic Sans MS" panose="030F0702030302020204" pitchFamily="66" charset="0"/>
              </a:rPr>
              <a:t>ari</a:t>
            </a:r>
            <a:r>
              <a:rPr lang="en-US" sz="1600" b="1" spc="-70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70" dirty="0" err="1">
                <a:solidFill>
                  <a:srgbClr val="A26036"/>
                </a:solidFill>
                <a:latin typeface="Comic Sans MS" panose="030F0702030302020204" pitchFamily="66" charset="0"/>
              </a:rPr>
              <a:t>mwiza</a:t>
            </a:r>
            <a:r>
              <a:rPr lang="en-US" sz="1600" b="1" spc="-70" dirty="0">
                <a:solidFill>
                  <a:srgbClr val="A26036"/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spc="-70" dirty="0" err="1">
                <a:solidFill>
                  <a:srgbClr val="A26036"/>
                </a:solidFill>
                <a:latin typeface="Comic Sans MS" panose="030F0702030302020204" pitchFamily="66" charset="0"/>
              </a:rPr>
              <a:t>ubwo</a:t>
            </a:r>
            <a:r>
              <a:rPr lang="en-US" sz="1600" b="1" spc="-70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70" dirty="0" err="1">
                <a:solidFill>
                  <a:srgbClr val="A26036"/>
                </a:solidFill>
                <a:latin typeface="Comic Sans MS" panose="030F0702030302020204" pitchFamily="66" charset="0"/>
              </a:rPr>
              <a:t>yakoranaga</a:t>
            </a:r>
            <a:r>
              <a:rPr lang="en-US" sz="1600" b="1" spc="-70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70" dirty="0" err="1">
                <a:solidFill>
                  <a:srgbClr val="A26036"/>
                </a:solidFill>
                <a:latin typeface="Comic Sans MS" panose="030F0702030302020204" pitchFamily="66" charset="0"/>
              </a:rPr>
              <a:t>nanjye</a:t>
            </a:r>
            <a:r>
              <a:rPr lang="en-US" sz="1600" b="1" spc="-70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70" dirty="0" err="1">
                <a:solidFill>
                  <a:srgbClr val="A26036"/>
                </a:solidFill>
                <a:latin typeface="Comic Sans MS" panose="030F0702030302020204" pitchFamily="66" charset="0"/>
              </a:rPr>
              <a:t>umurimo</a:t>
            </a:r>
            <a:r>
              <a:rPr lang="en-US" sz="1600" b="1" spc="-70" dirty="0">
                <a:solidFill>
                  <a:srgbClr val="A26036"/>
                </a:solidFill>
                <a:latin typeface="Comic Sans MS" panose="030F0702030302020204" pitchFamily="66" charset="0"/>
              </a:rPr>
              <a:t> wo </a:t>
            </a:r>
            <a:r>
              <a:rPr lang="en-US" sz="1600" b="1" spc="-70" dirty="0" err="1">
                <a:solidFill>
                  <a:srgbClr val="A26036"/>
                </a:solidFill>
                <a:latin typeface="Comic Sans MS" panose="030F0702030302020204" pitchFamily="66" charset="0"/>
              </a:rPr>
              <a:t>kwamamaza</a:t>
            </a:r>
            <a:r>
              <a:rPr lang="en-US" sz="1600" b="1" spc="-70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70" dirty="0" err="1">
                <a:solidFill>
                  <a:srgbClr val="A26036"/>
                </a:solidFill>
                <a:latin typeface="Comic Sans MS" panose="030F0702030302020204" pitchFamily="66" charset="0"/>
              </a:rPr>
              <a:t>ubutumwa</a:t>
            </a:r>
            <a:r>
              <a:rPr lang="en-US" sz="1600" b="1" spc="-70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70" dirty="0" err="1">
                <a:solidFill>
                  <a:srgbClr val="A26036"/>
                </a:solidFill>
                <a:latin typeface="Comic Sans MS" panose="030F0702030302020204" pitchFamily="66" charset="0"/>
              </a:rPr>
              <a:t>bwiza</a:t>
            </a:r>
            <a:r>
              <a:rPr lang="en-US" sz="1600" b="1" spc="-70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70" dirty="0" err="1">
                <a:solidFill>
                  <a:srgbClr val="A26036"/>
                </a:solidFill>
                <a:latin typeface="Comic Sans MS" panose="030F0702030302020204" pitchFamily="66" charset="0"/>
              </a:rPr>
              <a:t>nk’uko</a:t>
            </a:r>
            <a:r>
              <a:rPr lang="en-US" sz="1600" b="1" spc="-70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70" dirty="0" err="1">
                <a:solidFill>
                  <a:srgbClr val="A26036"/>
                </a:solidFill>
                <a:latin typeface="Comic Sans MS" panose="030F0702030302020204" pitchFamily="66" charset="0"/>
              </a:rPr>
              <a:t>umwana</a:t>
            </a:r>
            <a:r>
              <a:rPr lang="en-US" sz="1600" b="1" spc="-70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70" dirty="0" err="1">
                <a:solidFill>
                  <a:srgbClr val="A26036"/>
                </a:solidFill>
                <a:latin typeface="Comic Sans MS" panose="030F0702030302020204" pitchFamily="66" charset="0"/>
              </a:rPr>
              <a:t>akorana</a:t>
            </a:r>
            <a:r>
              <a:rPr lang="en-US" sz="1600" b="1" spc="-70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spc="-70" dirty="0" err="1">
                <a:solidFill>
                  <a:srgbClr val="A26036"/>
                </a:solidFill>
                <a:latin typeface="Comic Sans MS" panose="030F0702030302020204" pitchFamily="66" charset="0"/>
              </a:rPr>
              <a:t>na</a:t>
            </a:r>
            <a:r>
              <a:rPr lang="en-US" sz="1600" b="1" spc="-70" dirty="0">
                <a:solidFill>
                  <a:srgbClr val="A26036"/>
                </a:solidFill>
                <a:latin typeface="Comic Sans MS" panose="030F0702030302020204" pitchFamily="66" charset="0"/>
              </a:rPr>
              <a:t> se</a:t>
            </a:r>
            <a:r>
              <a:rPr kumimoji="0" lang="en" sz="1600" b="1" i="0" u="none" strike="noStrike" kern="1200" cap="none" spc="-7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</a:rPr>
              <a:t>” </a:t>
            </a:r>
            <a:r>
              <a:rPr kumimoji="0" lang="en" sz="1400" b="1" i="0" u="none" strike="noStrike" kern="1200" cap="none" spc="-7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</a:rPr>
              <a:t>(</a:t>
            </a:r>
            <a:r>
              <a:rPr kumimoji="0" lang="en" sz="1400" b="1" i="0" u="none" strike="noStrike" kern="1200" cap="none" spc="-70" normalizeH="0" baseline="0" noProof="0" dirty="0" err="1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</a:rPr>
              <a:t>Abafilipi</a:t>
            </a:r>
            <a:r>
              <a:rPr kumimoji="0" lang="en" sz="1400" b="1" i="0" u="none" strike="noStrike" kern="1200" cap="none" spc="-7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</a:rPr>
              <a:t> 2:22)</a:t>
            </a:r>
            <a:endParaRPr kumimoji="0" lang="es-ES" sz="1800" b="1" i="0" u="none" strike="noStrike" kern="1200" cap="none" spc="-7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118720" y="776587"/>
            <a:ext cx="78962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 err="1">
                <a:solidFill>
                  <a:prstClr val="black"/>
                </a:solidFill>
              </a:rPr>
              <a:t>Timoteyo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yakoranye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Pawulo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cyane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akaba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yaramufashije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kwandika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inzandiko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esheshatu</a:t>
            </a:r>
            <a:r>
              <a:rPr lang="en-GB" sz="2000" b="1" spc="-70" dirty="0">
                <a:solidFill>
                  <a:prstClr val="black"/>
                </a:solidFill>
              </a:rPr>
              <a:t> (2 </a:t>
            </a:r>
            <a:r>
              <a:rPr lang="en-GB" sz="2000" b="1" spc="-70" dirty="0" err="1">
                <a:solidFill>
                  <a:prstClr val="black"/>
                </a:solidFill>
              </a:rPr>
              <a:t>Abakorinto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Abafilipi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Abakolosayi</a:t>
            </a:r>
            <a:r>
              <a:rPr lang="en-GB" sz="2000" b="1" spc="-70" dirty="0">
                <a:solidFill>
                  <a:prstClr val="black"/>
                </a:solidFill>
              </a:rPr>
              <a:t>, 1 </a:t>
            </a:r>
            <a:r>
              <a:rPr lang="en-GB" sz="2000" b="1" spc="-70" dirty="0" err="1">
                <a:solidFill>
                  <a:prstClr val="black"/>
                </a:solidFill>
              </a:rPr>
              <a:t>Abatesalonike</a:t>
            </a:r>
            <a:r>
              <a:rPr lang="en-GB" sz="2000" b="1" spc="-70" dirty="0">
                <a:solidFill>
                  <a:prstClr val="black"/>
                </a:solidFill>
              </a:rPr>
              <a:t>, 2 </a:t>
            </a:r>
            <a:r>
              <a:rPr lang="en-GB" sz="2000" b="1" spc="-70" dirty="0" err="1">
                <a:solidFill>
                  <a:prstClr val="black"/>
                </a:solidFill>
              </a:rPr>
              <a:t>Abatesalonike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Filemoni</a:t>
            </a:r>
            <a:r>
              <a:rPr lang="en-GB" sz="2000" b="1" spc="-70" dirty="0">
                <a:solidFill>
                  <a:prstClr val="black"/>
                </a:solidFill>
              </a:rPr>
              <a:t>). </a:t>
            </a:r>
            <a:r>
              <a:rPr lang="en-GB" sz="2000" b="1" spc="-70" dirty="0" err="1">
                <a:solidFill>
                  <a:prstClr val="black"/>
                </a:solidFill>
              </a:rPr>
              <a:t>Pawulo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ubwe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ni</a:t>
            </a:r>
            <a:r>
              <a:rPr lang="en-GB" sz="2000" b="1" spc="-70" dirty="0">
                <a:solidFill>
                  <a:prstClr val="black"/>
                </a:solidFill>
              </a:rPr>
              <a:t> we </a:t>
            </a:r>
            <a:r>
              <a:rPr lang="en-GB" sz="2000" b="1" spc="-70" dirty="0" err="1">
                <a:solidFill>
                  <a:prstClr val="black"/>
                </a:solidFill>
              </a:rPr>
              <a:t>wamutoranirije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kuba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umuvugabutumwa</a:t>
            </a:r>
            <a:r>
              <a:rPr lang="en-GB" sz="2000" b="1" spc="-70" dirty="0">
                <a:solidFill>
                  <a:prstClr val="black"/>
                </a:solidFill>
              </a:rPr>
              <a:t> (</a:t>
            </a:r>
            <a:r>
              <a:rPr lang="en-GB" sz="2000" b="1" spc="-70" dirty="0" err="1">
                <a:solidFill>
                  <a:prstClr val="black"/>
                </a:solidFill>
              </a:rPr>
              <a:t>Ibyakozwe</a:t>
            </a:r>
            <a:r>
              <a:rPr lang="en-GB" sz="2000" b="1" spc="-70" dirty="0">
                <a:solidFill>
                  <a:prstClr val="black"/>
                </a:solidFill>
              </a:rPr>
              <a:t> 16:1–3). Ni </a:t>
            </a:r>
            <a:r>
              <a:rPr lang="en-GB" sz="2000" b="1" spc="-70" dirty="0" err="1">
                <a:solidFill>
                  <a:prstClr val="black"/>
                </a:solidFill>
              </a:rPr>
              <a:t>iki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cyihariye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Pawulo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yabonye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kuri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uyu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musore</a:t>
            </a:r>
            <a:r>
              <a:rPr lang="en-GB" sz="2000" b="1" spc="-70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-7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3200" y="2165154"/>
            <a:ext cx="2733677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4118719" y="2374346"/>
            <a:ext cx="51544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100" dirty="0" err="1">
                <a:solidFill>
                  <a:prstClr val="black"/>
                </a:solidFill>
              </a:rPr>
              <a:t>Icya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mbere</a:t>
            </a:r>
            <a:r>
              <a:rPr lang="en-GB" sz="2000" b="1" spc="-100" dirty="0">
                <a:solidFill>
                  <a:prstClr val="black"/>
                </a:solidFill>
              </a:rPr>
              <a:t>, </a:t>
            </a:r>
            <a:r>
              <a:rPr lang="en-GB" sz="2000" b="1" spc="-100" dirty="0" err="1">
                <a:solidFill>
                  <a:prstClr val="black"/>
                </a:solidFill>
              </a:rPr>
              <a:t>abantu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bose</a:t>
            </a:r>
            <a:r>
              <a:rPr lang="en-GB" sz="2000" b="1" spc="-100" dirty="0">
                <a:solidFill>
                  <a:prstClr val="black"/>
                </a:solidFill>
              </a:rPr>
              <a:t> “</a:t>
            </a:r>
            <a:r>
              <a:rPr lang="en-GB" sz="2000" b="1" spc="-100" dirty="0" err="1">
                <a:solidFill>
                  <a:prstClr val="black"/>
                </a:solidFill>
              </a:rPr>
              <a:t>bamuvugaga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neza</a:t>
            </a:r>
            <a:r>
              <a:rPr lang="en-GB" sz="2000" b="1" spc="-100" dirty="0">
                <a:solidFill>
                  <a:prstClr val="black"/>
                </a:solidFill>
              </a:rPr>
              <a:t>.” Kuba </a:t>
            </a:r>
            <a:r>
              <a:rPr lang="en-GB" sz="2000" b="1" spc="-100" dirty="0" err="1">
                <a:solidFill>
                  <a:prstClr val="black"/>
                </a:solidFill>
              </a:rPr>
              <a:t>akwiriye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kuba</a:t>
            </a:r>
            <a:r>
              <a:rPr lang="en-GB" sz="2000" b="1" spc="-100" dirty="0">
                <a:solidFill>
                  <a:prstClr val="black"/>
                </a:solidFill>
              </a:rPr>
              <a:t> mu </a:t>
            </a:r>
            <a:r>
              <a:rPr lang="en-GB" sz="2000" b="1" spc="-100" dirty="0" err="1">
                <a:solidFill>
                  <a:prstClr val="black"/>
                </a:solidFill>
              </a:rPr>
              <a:t>murimo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byemejwe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n’amagambo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y’ubuhanuzi</a:t>
            </a:r>
            <a:r>
              <a:rPr lang="en-GB" sz="2000" b="1" spc="-100" dirty="0">
                <a:solidFill>
                  <a:prstClr val="black"/>
                </a:solidFill>
              </a:rPr>
              <a:t> (1 </a:t>
            </a:r>
            <a:r>
              <a:rPr lang="en-GB" sz="2000" b="1" spc="-100" dirty="0" err="1">
                <a:solidFill>
                  <a:prstClr val="black"/>
                </a:solidFill>
              </a:rPr>
              <a:t>Timoteyo</a:t>
            </a:r>
            <a:r>
              <a:rPr lang="en-GB" sz="2000" b="1" spc="-100" dirty="0">
                <a:solidFill>
                  <a:prstClr val="black"/>
                </a:solidFill>
              </a:rPr>
              <a:t> 1:18). Kuko </a:t>
            </a:r>
            <a:r>
              <a:rPr lang="en-GB" sz="2000" b="1" spc="-100" dirty="0" err="1">
                <a:solidFill>
                  <a:prstClr val="black"/>
                </a:solidFill>
              </a:rPr>
              <a:t>yari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akiri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umusore</a:t>
            </a:r>
            <a:r>
              <a:rPr lang="en-GB" sz="2000" b="1" spc="-100" dirty="0">
                <a:solidFill>
                  <a:prstClr val="black"/>
                </a:solidFill>
              </a:rPr>
              <a:t>, </a:t>
            </a:r>
            <a:r>
              <a:rPr lang="en-GB" sz="2000" b="1" spc="-100" dirty="0" err="1">
                <a:solidFill>
                  <a:prstClr val="black"/>
                </a:solidFill>
              </a:rPr>
              <a:t>Pawulo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yamufataga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nk’umwana</a:t>
            </a:r>
            <a:r>
              <a:rPr lang="en-GB" sz="2000" b="1" spc="-100" dirty="0">
                <a:solidFill>
                  <a:prstClr val="black"/>
                </a:solidFill>
              </a:rPr>
              <a:t> we (1 </a:t>
            </a:r>
            <a:r>
              <a:rPr lang="en-GB" sz="2000" b="1" spc="-100" dirty="0" err="1">
                <a:solidFill>
                  <a:prstClr val="black"/>
                </a:solidFill>
              </a:rPr>
              <a:t>Timoteyo</a:t>
            </a:r>
            <a:r>
              <a:rPr lang="en-GB" sz="2000" b="1" spc="-100" dirty="0">
                <a:solidFill>
                  <a:prstClr val="black"/>
                </a:solidFill>
              </a:rPr>
              <a:t> 1:2; 4:12). Ku </a:t>
            </a:r>
            <a:r>
              <a:rPr lang="en-GB" sz="2000" b="1" spc="-100" dirty="0" err="1">
                <a:solidFill>
                  <a:prstClr val="black"/>
                </a:solidFill>
              </a:rPr>
              <a:t>ruhande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rwa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Timoteyo</a:t>
            </a:r>
            <a:r>
              <a:rPr lang="en-GB" sz="2000" b="1" spc="-100" dirty="0">
                <a:solidFill>
                  <a:prstClr val="black"/>
                </a:solidFill>
              </a:rPr>
              <a:t>, </a:t>
            </a:r>
            <a:r>
              <a:rPr lang="en-GB" sz="2000" b="1" spc="-100" dirty="0" err="1">
                <a:solidFill>
                  <a:prstClr val="black"/>
                </a:solidFill>
              </a:rPr>
              <a:t>yubahanaga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Pawulo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urukundo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nk’umwana</a:t>
            </a:r>
            <a:r>
              <a:rPr lang="en-GB" sz="2000" b="1" spc="-100" dirty="0">
                <a:solidFill>
                  <a:prstClr val="black"/>
                </a:solidFill>
              </a:rPr>
              <a:t> </a:t>
            </a:r>
            <a:r>
              <a:rPr lang="en-GB" sz="2000" b="1" spc="-100" dirty="0" err="1">
                <a:solidFill>
                  <a:prstClr val="black"/>
                </a:solidFill>
              </a:rPr>
              <a:t>ukunda</a:t>
            </a:r>
            <a:r>
              <a:rPr lang="en-GB" sz="2000" b="1" spc="-100" dirty="0">
                <a:solidFill>
                  <a:prstClr val="black"/>
                </a:solidFill>
              </a:rPr>
              <a:t> se (</a:t>
            </a:r>
            <a:r>
              <a:rPr lang="en-GB" sz="2000" b="1" spc="-100" dirty="0" err="1">
                <a:solidFill>
                  <a:prstClr val="black"/>
                </a:solidFill>
              </a:rPr>
              <a:t>Abafilipi</a:t>
            </a:r>
            <a:r>
              <a:rPr lang="en-GB" sz="2000" b="1" spc="-100" dirty="0">
                <a:solidFill>
                  <a:prstClr val="black"/>
                </a:solidFill>
              </a:rPr>
              <a:t> 2:22</a:t>
            </a:r>
            <a:r>
              <a:rPr kumimoji="0" lang="en" sz="20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095521" y="4577424"/>
            <a:ext cx="51070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GB" sz="2000" b="1" spc="-70" dirty="0" err="1">
                <a:solidFill>
                  <a:prstClr val="black"/>
                </a:solidFill>
              </a:rPr>
              <a:t>Pawulo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yamufataga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nk’umukozi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mwiza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nk’uko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na</a:t>
            </a:r>
            <a:r>
              <a:rPr lang="en-GB" sz="2000" b="1" spc="-70" dirty="0">
                <a:solidFill>
                  <a:prstClr val="black"/>
                </a:solidFill>
              </a:rPr>
              <a:t> we </a:t>
            </a:r>
            <a:r>
              <a:rPr lang="en-GB" sz="2000" b="1" spc="-70" dirty="0" err="1">
                <a:solidFill>
                  <a:prstClr val="black"/>
                </a:solidFill>
              </a:rPr>
              <a:t>yari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ari</a:t>
            </a:r>
            <a:r>
              <a:rPr lang="en-GB" sz="2000" b="1" spc="-70" dirty="0">
                <a:solidFill>
                  <a:prstClr val="black"/>
                </a:solidFill>
              </a:rPr>
              <a:t> (1 </a:t>
            </a:r>
            <a:r>
              <a:rPr lang="en-GB" sz="2000" b="1" spc="-70" dirty="0" err="1">
                <a:solidFill>
                  <a:prstClr val="black"/>
                </a:solidFill>
              </a:rPr>
              <a:t>Abakorinto</a:t>
            </a:r>
            <a:r>
              <a:rPr lang="en-GB" sz="2000" b="1" spc="-70" dirty="0">
                <a:solidFill>
                  <a:prstClr val="black"/>
                </a:solidFill>
              </a:rPr>
              <a:t> 6:10). </a:t>
            </a:r>
            <a:r>
              <a:rPr lang="en-GB" sz="2000" b="1" spc="-70" dirty="0" err="1">
                <a:solidFill>
                  <a:prstClr val="black"/>
                </a:solidFill>
              </a:rPr>
              <a:t>Yamuhaye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inshingano</a:t>
            </a:r>
            <a:r>
              <a:rPr lang="en-GB" sz="2000" b="1" spc="-70" dirty="0">
                <a:solidFill>
                  <a:prstClr val="black"/>
                </a:solidFill>
              </a:rPr>
              <a:t> zo </a:t>
            </a:r>
            <a:r>
              <a:rPr lang="en-GB" sz="2000" b="1" spc="-70" dirty="0" err="1">
                <a:solidFill>
                  <a:prstClr val="black"/>
                </a:solidFill>
              </a:rPr>
              <a:t>kureberera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amatorero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menshi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nka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Korinto</a:t>
            </a:r>
            <a:r>
              <a:rPr lang="en-GB" sz="2000" b="1" spc="-70" dirty="0">
                <a:solidFill>
                  <a:prstClr val="black"/>
                </a:solidFill>
              </a:rPr>
              <a:t> (1 </a:t>
            </a:r>
            <a:r>
              <a:rPr lang="en-GB" sz="2000" b="1" spc="-70" dirty="0" err="1">
                <a:solidFill>
                  <a:prstClr val="black"/>
                </a:solidFill>
              </a:rPr>
              <a:t>Abakorinto</a:t>
            </a:r>
            <a:r>
              <a:rPr lang="en-GB" sz="2000" b="1" spc="-70" dirty="0">
                <a:solidFill>
                  <a:prstClr val="black"/>
                </a:solidFill>
              </a:rPr>
              <a:t> 4:17), Filipi (</a:t>
            </a:r>
            <a:r>
              <a:rPr lang="en-GB" sz="2000" b="1" spc="-70" dirty="0" err="1">
                <a:solidFill>
                  <a:prstClr val="black"/>
                </a:solidFill>
              </a:rPr>
              <a:t>Abafilipi</a:t>
            </a:r>
            <a:r>
              <a:rPr lang="en-GB" sz="2000" b="1" spc="-70" dirty="0">
                <a:solidFill>
                  <a:prstClr val="black"/>
                </a:solidFill>
              </a:rPr>
              <a:t> 2:19), </a:t>
            </a:r>
            <a:r>
              <a:rPr lang="en-GB" sz="2000" b="1" spc="-70" dirty="0" err="1">
                <a:solidFill>
                  <a:prstClr val="black"/>
                </a:solidFill>
              </a:rPr>
              <a:t>na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Tesalonike</a:t>
            </a:r>
            <a:r>
              <a:rPr lang="en-GB" sz="2000" b="1" spc="-70" dirty="0">
                <a:solidFill>
                  <a:prstClr val="black"/>
                </a:solidFill>
              </a:rPr>
              <a:t> (1 </a:t>
            </a:r>
            <a:r>
              <a:rPr lang="en-GB" sz="2000" b="1" spc="-70" dirty="0" err="1">
                <a:solidFill>
                  <a:prstClr val="black"/>
                </a:solidFill>
              </a:rPr>
              <a:t>Abatesalonike</a:t>
            </a:r>
            <a:r>
              <a:rPr lang="en-GB" sz="2000" b="1" spc="-70" dirty="0">
                <a:solidFill>
                  <a:prstClr val="black"/>
                </a:solidFill>
              </a:rPr>
              <a:t> 3:2). </a:t>
            </a:r>
            <a:r>
              <a:rPr lang="en-GB" sz="2000" b="1" spc="-70" dirty="0" err="1">
                <a:solidFill>
                  <a:prstClr val="black"/>
                </a:solidFill>
              </a:rPr>
              <a:t>Kimwe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na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Pawulo</a:t>
            </a:r>
            <a:r>
              <a:rPr lang="en-GB" sz="2000" b="1" spc="-70" dirty="0">
                <a:solidFill>
                  <a:prstClr val="black"/>
                </a:solidFill>
              </a:rPr>
              <a:t>, </a:t>
            </a:r>
            <a:r>
              <a:rPr lang="en-GB" sz="2000" b="1" spc="-70" dirty="0" err="1">
                <a:solidFill>
                  <a:prstClr val="black"/>
                </a:solidFill>
              </a:rPr>
              <a:t>na</a:t>
            </a:r>
            <a:r>
              <a:rPr lang="en-GB" sz="2000" b="1" spc="-70" dirty="0">
                <a:solidFill>
                  <a:prstClr val="black"/>
                </a:solidFill>
              </a:rPr>
              <a:t> we </a:t>
            </a:r>
            <a:r>
              <a:rPr lang="en-GB" sz="2000" b="1" spc="-70" dirty="0" err="1">
                <a:solidFill>
                  <a:prstClr val="black"/>
                </a:solidFill>
              </a:rPr>
              <a:t>yashyizwe</a:t>
            </a:r>
            <a:r>
              <a:rPr lang="en-GB" sz="2000" b="1" spc="-70" dirty="0">
                <a:solidFill>
                  <a:prstClr val="black"/>
                </a:solidFill>
              </a:rPr>
              <a:t> mu </a:t>
            </a:r>
            <a:r>
              <a:rPr lang="en-GB" sz="2000" b="1" spc="-70" dirty="0" err="1">
                <a:solidFill>
                  <a:prstClr val="black"/>
                </a:solidFill>
              </a:rPr>
              <a:t>nzu</a:t>
            </a:r>
            <a:r>
              <a:rPr lang="en-GB" sz="2000" b="1" spc="-70" dirty="0">
                <a:solidFill>
                  <a:prstClr val="black"/>
                </a:solidFill>
              </a:rPr>
              <a:t> </a:t>
            </a:r>
            <a:r>
              <a:rPr lang="en-GB" sz="2000" b="1" spc="-70" dirty="0" err="1">
                <a:solidFill>
                  <a:prstClr val="black"/>
                </a:solidFill>
              </a:rPr>
              <a:t>y’imbohe</a:t>
            </a:r>
            <a:r>
              <a:rPr lang="en-GB" sz="2000" b="1" spc="-70" dirty="0">
                <a:solidFill>
                  <a:prstClr val="black"/>
                </a:solidFill>
              </a:rPr>
              <a:t> (</a:t>
            </a:r>
            <a:r>
              <a:rPr lang="en-GB" sz="2000" b="1" spc="-70" dirty="0" err="1">
                <a:solidFill>
                  <a:prstClr val="black"/>
                </a:solidFill>
              </a:rPr>
              <a:t>Abaheburayo</a:t>
            </a:r>
            <a:r>
              <a:rPr lang="en-GB" sz="2000" b="1" spc="-70" dirty="0">
                <a:solidFill>
                  <a:prstClr val="black"/>
                </a:solidFill>
              </a:rPr>
              <a:t> 13:23</a:t>
            </a:r>
            <a:r>
              <a:rPr kumimoji="0" lang="en" sz="2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1038</Words>
  <Application>Microsoft Office PowerPoint</Application>
  <PresentationFormat>Panorámica</PresentationFormat>
  <Paragraphs>51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Aptos</vt:lpstr>
      <vt:lpstr>Aptos Display</vt:lpstr>
      <vt:lpstr>Arial</vt:lpstr>
      <vt:lpstr>Boucherie Block</vt:lpstr>
      <vt:lpstr>Comic Sans MS</vt:lpstr>
      <vt:lpstr>Constantia</vt:lpstr>
      <vt:lpstr>Gill Sans MT</vt:lpstr>
      <vt:lpstr>1_Tema de Office</vt:lpstr>
      <vt:lpstr>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46</cp:revision>
  <dcterms:created xsi:type="dcterms:W3CDTF">2026-01-05T23:20:28Z</dcterms:created>
  <dcterms:modified xsi:type="dcterms:W3CDTF">2026-01-30T14:57:58Z</dcterms:modified>
</cp:coreProperties>
</file>