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9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0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-GB" sz="1800" b="1" spc="-70" baseline="0" dirty="0" err="1"/>
            <a:t>Imibiri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yacu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izaba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iy’umwuka</a:t>
          </a:r>
          <a:r>
            <a:rPr lang="en-GB" sz="1800" b="1" spc="-70" baseline="0" dirty="0"/>
            <a:t>, </a:t>
          </a:r>
          <a:r>
            <a:rPr lang="en-GB" sz="1800" b="1" spc="-70" baseline="0" dirty="0" err="1"/>
            <a:t>idapfa</a:t>
          </a:r>
          <a:r>
            <a:rPr lang="en-GB" sz="1800" b="1" spc="-70" baseline="0" dirty="0"/>
            <a:t>, </a:t>
          </a:r>
          <a:r>
            <a:rPr lang="en-GB" sz="1800" b="1" spc="-70" baseline="0" dirty="0" err="1"/>
            <a:t>kandi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idashobora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kubora</a:t>
          </a:r>
          <a:r>
            <a:rPr lang="en-GB" sz="1800" b="1" spc="-70" baseline="0" dirty="0"/>
            <a:t> (1 </a:t>
          </a:r>
          <a:r>
            <a:rPr lang="en-GB" sz="1800" b="1" spc="-70" baseline="0" dirty="0" err="1"/>
            <a:t>Abakorinto</a:t>
          </a:r>
          <a:r>
            <a:rPr lang="en-GB" sz="1800" b="1" spc="-70" baseline="0" dirty="0"/>
            <a:t> 15:42–44, 50–54</a:t>
          </a:r>
          <a:r>
            <a:rPr lang="en" sz="1800" b="1" spc="-70" baseline="0" dirty="0"/>
            <a:t>)</a:t>
          </a:r>
          <a:endParaRPr lang="es-ES" sz="1800" spc="-70" baseline="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-GB" sz="1800" b="1" dirty="0" err="1"/>
            <a:t>Tuzahabwa</a:t>
          </a:r>
          <a:r>
            <a:rPr lang="en-GB" sz="1800" b="1" dirty="0"/>
            <a:t> </a:t>
          </a:r>
          <a:r>
            <a:rPr lang="en-GB" sz="1800" b="1" dirty="0" err="1"/>
            <a:t>ubwiza</a:t>
          </a:r>
          <a:r>
            <a:rPr lang="en-GB" sz="1800" b="1" dirty="0"/>
            <a:t> (</a:t>
          </a:r>
          <a:r>
            <a:rPr lang="en-GB" sz="1800" b="1" dirty="0" err="1"/>
            <a:t>Abakolosayi</a:t>
          </a:r>
          <a:r>
            <a:rPr lang="en-GB" sz="1800" b="1" dirty="0"/>
            <a:t> 3:4; </a:t>
          </a:r>
          <a:r>
            <a:rPr lang="en-GB" sz="1800" b="1" dirty="0" err="1"/>
            <a:t>Abafilipi</a:t>
          </a:r>
          <a:r>
            <a:rPr lang="en-GB" sz="1800" b="1" dirty="0"/>
            <a:t> 3:21</a:t>
          </a:r>
          <a:r>
            <a:rPr lang="en" sz="1800" b="1" dirty="0"/>
            <a:t>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GB" sz="1800" b="1" dirty="0" err="1"/>
            <a:t>Tuzagira</a:t>
          </a:r>
          <a:r>
            <a:rPr lang="en-GB" sz="1800" b="1" dirty="0"/>
            <a:t> </a:t>
          </a:r>
          <a:r>
            <a:rPr lang="en-GB" sz="1800" b="1" dirty="0" err="1"/>
            <a:t>umubiri</a:t>
          </a:r>
          <a:r>
            <a:rPr lang="en-GB" sz="1800" b="1" dirty="0"/>
            <a:t> </a:t>
          </a:r>
          <a:r>
            <a:rPr lang="en-GB" sz="1800" b="1" dirty="0" err="1"/>
            <a:t>ufatika</a:t>
          </a:r>
          <a:r>
            <a:rPr lang="en-GB" sz="1800" b="1" dirty="0"/>
            <a:t>, </a:t>
          </a:r>
          <a:r>
            <a:rPr lang="en-GB" sz="1800" b="1" dirty="0" err="1"/>
            <a:t>kandi</a:t>
          </a:r>
          <a:r>
            <a:rPr lang="en-GB" sz="1800" b="1" dirty="0"/>
            <a:t> </a:t>
          </a:r>
          <a:r>
            <a:rPr lang="en-GB" sz="1800" b="1" dirty="0" err="1"/>
            <a:t>amaso</a:t>
          </a:r>
          <a:r>
            <a:rPr lang="en-GB" sz="1800" b="1" dirty="0"/>
            <a:t> </a:t>
          </a:r>
          <a:r>
            <a:rPr lang="en-GB" sz="1800" b="1" dirty="0" err="1"/>
            <a:t>yacu</a:t>
          </a:r>
          <a:r>
            <a:rPr lang="en-GB" sz="1800" b="1" dirty="0"/>
            <a:t> </a:t>
          </a:r>
          <a:r>
            <a:rPr lang="en-GB" sz="1800" b="1" dirty="0" err="1"/>
            <a:t>ubwacu</a:t>
          </a:r>
          <a:r>
            <a:rPr lang="en-GB" sz="1800" b="1" dirty="0"/>
            <a:t> </a:t>
          </a:r>
          <a:r>
            <a:rPr lang="en-GB" sz="1800" b="1" dirty="0" err="1"/>
            <a:t>azabona</a:t>
          </a:r>
          <a:r>
            <a:rPr lang="en-GB" sz="1800" b="1" dirty="0"/>
            <a:t> Imana. (</a:t>
          </a:r>
          <a:r>
            <a:rPr lang="en-GB" sz="1800" b="1" dirty="0" err="1"/>
            <a:t>Yobu</a:t>
          </a:r>
          <a:r>
            <a:rPr lang="en-GB" sz="1800" b="1" dirty="0"/>
            <a:t> 19:25–27</a:t>
          </a:r>
          <a:r>
            <a:rPr lang="en" sz="1800" b="1" dirty="0"/>
            <a:t>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Iby’ukuri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kubahwa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gukiranuka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biboneye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by’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igikundiro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Ibishimwa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GB" sz="2000" b="1" dirty="0" err="1">
              <a:solidFill>
                <a:schemeClr val="tx1"/>
              </a:solidFill>
            </a:rPr>
            <a:t>Agakiza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k’umuntu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dukunda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cyangwa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inshuti</a:t>
          </a:r>
          <a:r>
            <a:rPr lang="en-GB" sz="2000" b="1" dirty="0">
              <a:solidFill>
                <a:schemeClr val="tx1"/>
              </a:solidFill>
            </a:rPr>
            <a:t> (1 </a:t>
          </a:r>
          <a:r>
            <a:rPr lang="en-GB" sz="2000" b="1" dirty="0" err="1">
              <a:solidFill>
                <a:schemeClr val="tx1"/>
              </a:solidFill>
            </a:rPr>
            <a:t>Timoteyo</a:t>
          </a:r>
          <a:r>
            <a:rPr lang="en-GB" sz="2000" b="1" dirty="0">
              <a:solidFill>
                <a:schemeClr val="tx1"/>
              </a:solidFill>
            </a:rPr>
            <a:t>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GB" sz="2000" b="1" dirty="0" err="1">
              <a:solidFill>
                <a:schemeClr val="tx1"/>
              </a:solidFill>
            </a:rPr>
            <a:t>Umwete</a:t>
          </a:r>
          <a:r>
            <a:rPr lang="en-GB" sz="2000" b="1" dirty="0">
              <a:solidFill>
                <a:schemeClr val="tx1"/>
              </a:solidFill>
            </a:rPr>
            <a:t> wo </a:t>
          </a:r>
          <a:r>
            <a:rPr lang="en-GB" sz="2000" b="1" dirty="0" err="1">
              <a:solidFill>
                <a:schemeClr val="tx1"/>
              </a:solidFill>
            </a:rPr>
            <a:t>gusangiza</a:t>
          </a:r>
          <a:r>
            <a:rPr lang="en-GB" sz="2000" b="1" dirty="0">
              <a:solidFill>
                <a:schemeClr val="tx1"/>
              </a:solidFill>
            </a:rPr>
            <a:t> abandi </a:t>
          </a:r>
          <a:r>
            <a:rPr lang="en-GB" sz="2000" b="1" dirty="0" err="1">
              <a:solidFill>
                <a:schemeClr val="tx1"/>
              </a:solidFill>
            </a:rPr>
            <a:t>ukwizera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kwacu</a:t>
          </a:r>
          <a:r>
            <a:rPr lang="en-GB" sz="2000" b="1" dirty="0">
              <a:solidFill>
                <a:schemeClr val="tx1"/>
              </a:solidFill>
            </a:rPr>
            <a:t> (</a:t>
          </a:r>
          <a:r>
            <a:rPr lang="en-GB" sz="2000" b="1" dirty="0" err="1">
              <a:solidFill>
                <a:schemeClr val="tx1"/>
              </a:solidFill>
            </a:rPr>
            <a:t>Ibyahishuwe</a:t>
          </a:r>
          <a:r>
            <a:rPr lang="en-GB" sz="2000" b="1" dirty="0">
              <a:solidFill>
                <a:schemeClr val="tx1"/>
              </a:solidFill>
            </a:rPr>
            <a:t>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GB" sz="2000" b="1" dirty="0" err="1">
              <a:solidFill>
                <a:schemeClr val="tx1"/>
              </a:solidFill>
            </a:rPr>
            <a:t>Imbabazi</a:t>
          </a:r>
          <a:r>
            <a:rPr lang="en-GB" sz="2000" b="1" dirty="0">
              <a:solidFill>
                <a:schemeClr val="tx1"/>
              </a:solidFill>
            </a:rPr>
            <a:t>, </a:t>
          </a:r>
          <a:r>
            <a:rPr lang="en-GB" sz="2000" b="1" dirty="0" err="1">
              <a:solidFill>
                <a:schemeClr val="tx1"/>
              </a:solidFill>
            </a:rPr>
            <a:t>iyo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twaturiye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ibyaha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tubireka</a:t>
          </a:r>
          <a:r>
            <a:rPr lang="en-GB" sz="2000" b="1" dirty="0">
              <a:solidFill>
                <a:schemeClr val="tx1"/>
              </a:solidFill>
            </a:rPr>
            <a:t> (1 Yohana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GB" sz="2000" b="1" dirty="0" err="1">
              <a:solidFill>
                <a:schemeClr val="tx1"/>
              </a:solidFill>
            </a:rPr>
            <a:t>Imbaraga</a:t>
          </a:r>
          <a:r>
            <a:rPr lang="en-GB" sz="2000" b="1" dirty="0">
              <a:solidFill>
                <a:schemeClr val="tx1"/>
              </a:solidFill>
            </a:rPr>
            <a:t> zo </a:t>
          </a:r>
          <a:r>
            <a:rPr lang="en-GB" sz="2000" b="1" dirty="0" err="1">
              <a:solidFill>
                <a:schemeClr val="tx1"/>
              </a:solidFill>
            </a:rPr>
            <a:t>kumvira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amategeko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y’Imana</a:t>
          </a:r>
          <a:r>
            <a:rPr lang="en-GB" sz="2000" b="1" dirty="0">
              <a:solidFill>
                <a:schemeClr val="tx1"/>
              </a:solidFill>
            </a:rPr>
            <a:t> (</a:t>
          </a:r>
          <a:r>
            <a:rPr lang="en-GB" sz="2000" b="1" dirty="0" err="1">
              <a:solidFill>
                <a:schemeClr val="tx1"/>
              </a:solidFill>
            </a:rPr>
            <a:t>Abaheburayo</a:t>
          </a:r>
          <a:r>
            <a:rPr lang="en-GB" sz="2000" b="1" dirty="0">
              <a:solidFill>
                <a:schemeClr val="tx1"/>
              </a:solidFill>
            </a:rPr>
            <a:t>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Gukunda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abatwanga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n’abatugirira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(Matayo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Ubwenge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bihe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biruhije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Yakobo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Gusobanukirwa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n’ukuri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kw’Ijambo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ry’Imana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(Yohana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Tuzagira</a:t>
          </a:r>
          <a:r>
            <a:rPr lang="en-GB" sz="1800" b="1" kern="1200" dirty="0"/>
            <a:t> </a:t>
          </a:r>
          <a:r>
            <a:rPr lang="en-GB" sz="1800" b="1" kern="1200" dirty="0" err="1"/>
            <a:t>umubiri</a:t>
          </a:r>
          <a:r>
            <a:rPr lang="en-GB" sz="1800" b="1" kern="1200" dirty="0"/>
            <a:t> </a:t>
          </a:r>
          <a:r>
            <a:rPr lang="en-GB" sz="1800" b="1" kern="1200" dirty="0" err="1"/>
            <a:t>ufatika</a:t>
          </a:r>
          <a:r>
            <a:rPr lang="en-GB" sz="1800" b="1" kern="1200" dirty="0"/>
            <a:t>, </a:t>
          </a:r>
          <a:r>
            <a:rPr lang="en-GB" sz="1800" b="1" kern="1200" dirty="0" err="1"/>
            <a:t>kandi</a:t>
          </a:r>
          <a:r>
            <a:rPr lang="en-GB" sz="1800" b="1" kern="1200" dirty="0"/>
            <a:t> </a:t>
          </a:r>
          <a:r>
            <a:rPr lang="en-GB" sz="1800" b="1" kern="1200" dirty="0" err="1"/>
            <a:t>amaso</a:t>
          </a:r>
          <a:r>
            <a:rPr lang="en-GB" sz="1800" b="1" kern="1200" dirty="0"/>
            <a:t> </a:t>
          </a:r>
          <a:r>
            <a:rPr lang="en-GB" sz="1800" b="1" kern="1200" dirty="0" err="1"/>
            <a:t>yacu</a:t>
          </a:r>
          <a:r>
            <a:rPr lang="en-GB" sz="1800" b="1" kern="1200" dirty="0"/>
            <a:t> </a:t>
          </a:r>
          <a:r>
            <a:rPr lang="en-GB" sz="1800" b="1" kern="1200" dirty="0" err="1"/>
            <a:t>ubwacu</a:t>
          </a:r>
          <a:r>
            <a:rPr lang="en-GB" sz="1800" b="1" kern="1200" dirty="0"/>
            <a:t> </a:t>
          </a:r>
          <a:r>
            <a:rPr lang="en-GB" sz="1800" b="1" kern="1200" dirty="0" err="1"/>
            <a:t>azabona</a:t>
          </a:r>
          <a:r>
            <a:rPr lang="en-GB" sz="1800" b="1" kern="1200" dirty="0"/>
            <a:t> Imana. (</a:t>
          </a:r>
          <a:r>
            <a:rPr lang="en-GB" sz="1800" b="1" kern="1200" dirty="0" err="1"/>
            <a:t>Yobu</a:t>
          </a:r>
          <a:r>
            <a:rPr lang="en-GB" sz="1800" b="1" kern="1200" dirty="0"/>
            <a:t> 19:25–27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70" baseline="0" dirty="0" err="1"/>
            <a:t>Imibiri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yacu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izaba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iy’umwuka</a:t>
          </a:r>
          <a:r>
            <a:rPr lang="en-GB" sz="1800" b="1" kern="1200" spc="-70" baseline="0" dirty="0"/>
            <a:t>, </a:t>
          </a:r>
          <a:r>
            <a:rPr lang="en-GB" sz="1800" b="1" kern="1200" spc="-70" baseline="0" dirty="0" err="1"/>
            <a:t>idapfa</a:t>
          </a:r>
          <a:r>
            <a:rPr lang="en-GB" sz="1800" b="1" kern="1200" spc="-70" baseline="0" dirty="0"/>
            <a:t>, </a:t>
          </a:r>
          <a:r>
            <a:rPr lang="en-GB" sz="1800" b="1" kern="1200" spc="-70" baseline="0" dirty="0" err="1"/>
            <a:t>kandi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idashobora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kubora</a:t>
          </a:r>
          <a:r>
            <a:rPr lang="en-GB" sz="1800" b="1" kern="1200" spc="-70" baseline="0" dirty="0"/>
            <a:t> (1 </a:t>
          </a:r>
          <a:r>
            <a:rPr lang="en-GB" sz="1800" b="1" kern="1200" spc="-70" baseline="0" dirty="0" err="1"/>
            <a:t>Abakorinto</a:t>
          </a:r>
          <a:r>
            <a:rPr lang="en-GB" sz="1800" b="1" kern="1200" spc="-70" baseline="0" dirty="0"/>
            <a:t> 15:42–44, 50–54</a:t>
          </a:r>
          <a:r>
            <a:rPr lang="en" sz="1800" b="1" kern="1200" spc="-70" baseline="0" dirty="0"/>
            <a:t>)</a:t>
          </a:r>
          <a:endParaRPr lang="es-ES" sz="1800" kern="1200" spc="-70" baseline="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Tuzahabwa</a:t>
          </a:r>
          <a:r>
            <a:rPr lang="en-GB" sz="1800" b="1" kern="1200" dirty="0"/>
            <a:t> </a:t>
          </a:r>
          <a:r>
            <a:rPr lang="en-GB" sz="1800" b="1" kern="1200" dirty="0" err="1"/>
            <a:t>ubwiza</a:t>
          </a:r>
          <a:r>
            <a:rPr lang="en-GB" sz="1800" b="1" kern="1200" dirty="0"/>
            <a:t> (</a:t>
          </a:r>
          <a:r>
            <a:rPr lang="en-GB" sz="1800" b="1" kern="1200" dirty="0" err="1"/>
            <a:t>Abakolosayi</a:t>
          </a:r>
          <a:r>
            <a:rPr lang="en-GB" sz="1800" b="1" kern="1200" dirty="0"/>
            <a:t> 3:4; </a:t>
          </a:r>
          <a:r>
            <a:rPr lang="en-GB" sz="1800" b="1" kern="1200" dirty="0" err="1"/>
            <a:t>Abafilipi</a:t>
          </a:r>
          <a:r>
            <a:rPr lang="en-GB" sz="1800" b="1" kern="1200" dirty="0"/>
            <a:t> 3:21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Iby’ukuri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kubahwa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gukiranuka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biboneye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by’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igikundiro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Ibishimwa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Agakiza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k’umuntu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dukunda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cyangwa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inshuti</a:t>
          </a:r>
          <a:r>
            <a:rPr lang="en-GB" sz="2000" b="1" kern="1200" dirty="0">
              <a:solidFill>
                <a:schemeClr val="tx1"/>
              </a:solidFill>
            </a:rPr>
            <a:t> (1 </a:t>
          </a:r>
          <a:r>
            <a:rPr lang="en-GB" sz="2000" b="1" kern="1200" dirty="0" err="1">
              <a:solidFill>
                <a:schemeClr val="tx1"/>
              </a:solidFill>
            </a:rPr>
            <a:t>Timoteyo</a:t>
          </a:r>
          <a:r>
            <a:rPr lang="en-GB" sz="2000" b="1" kern="1200" dirty="0">
              <a:solidFill>
                <a:schemeClr val="tx1"/>
              </a:solidFill>
            </a:rPr>
            <a:t>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Umwete</a:t>
          </a:r>
          <a:r>
            <a:rPr lang="en-GB" sz="2000" b="1" kern="1200" dirty="0">
              <a:solidFill>
                <a:schemeClr val="tx1"/>
              </a:solidFill>
            </a:rPr>
            <a:t> wo </a:t>
          </a:r>
          <a:r>
            <a:rPr lang="en-GB" sz="2000" b="1" kern="1200" dirty="0" err="1">
              <a:solidFill>
                <a:schemeClr val="tx1"/>
              </a:solidFill>
            </a:rPr>
            <a:t>gusangiza</a:t>
          </a:r>
          <a:r>
            <a:rPr lang="en-GB" sz="2000" b="1" kern="1200" dirty="0">
              <a:solidFill>
                <a:schemeClr val="tx1"/>
              </a:solidFill>
            </a:rPr>
            <a:t> abandi </a:t>
          </a:r>
          <a:r>
            <a:rPr lang="en-GB" sz="2000" b="1" kern="1200" dirty="0" err="1">
              <a:solidFill>
                <a:schemeClr val="tx1"/>
              </a:solidFill>
            </a:rPr>
            <a:t>ukwizera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kwacu</a:t>
          </a:r>
          <a:r>
            <a:rPr lang="en-GB" sz="2000" b="1" kern="1200" dirty="0">
              <a:solidFill>
                <a:schemeClr val="tx1"/>
              </a:solidFill>
            </a:rPr>
            <a:t> (</a:t>
          </a:r>
          <a:r>
            <a:rPr lang="en-GB" sz="2000" b="1" kern="1200" dirty="0" err="1">
              <a:solidFill>
                <a:schemeClr val="tx1"/>
              </a:solidFill>
            </a:rPr>
            <a:t>Ibyahishuwe</a:t>
          </a:r>
          <a:r>
            <a:rPr lang="en-GB" sz="2000" b="1" kern="1200" dirty="0">
              <a:solidFill>
                <a:schemeClr val="tx1"/>
              </a:solidFill>
            </a:rPr>
            <a:t>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Imbabazi</a:t>
          </a:r>
          <a:r>
            <a:rPr lang="en-GB" sz="2000" b="1" kern="1200" dirty="0">
              <a:solidFill>
                <a:schemeClr val="tx1"/>
              </a:solidFill>
            </a:rPr>
            <a:t>, </a:t>
          </a:r>
          <a:r>
            <a:rPr lang="en-GB" sz="2000" b="1" kern="1200" dirty="0" err="1">
              <a:solidFill>
                <a:schemeClr val="tx1"/>
              </a:solidFill>
            </a:rPr>
            <a:t>iyo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twaturiye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ibyaha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tubireka</a:t>
          </a:r>
          <a:r>
            <a:rPr lang="en-GB" sz="2000" b="1" kern="1200" dirty="0">
              <a:solidFill>
                <a:schemeClr val="tx1"/>
              </a:solidFill>
            </a:rPr>
            <a:t> (1 Yohana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Imbaraga</a:t>
          </a:r>
          <a:r>
            <a:rPr lang="en-GB" sz="2000" b="1" kern="1200" dirty="0">
              <a:solidFill>
                <a:schemeClr val="tx1"/>
              </a:solidFill>
            </a:rPr>
            <a:t> zo </a:t>
          </a:r>
          <a:r>
            <a:rPr lang="en-GB" sz="2000" b="1" kern="1200" dirty="0" err="1">
              <a:solidFill>
                <a:schemeClr val="tx1"/>
              </a:solidFill>
            </a:rPr>
            <a:t>kumvira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amategeko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y’Imana</a:t>
          </a:r>
          <a:r>
            <a:rPr lang="en-GB" sz="2000" b="1" kern="1200" dirty="0">
              <a:solidFill>
                <a:schemeClr val="tx1"/>
              </a:solidFill>
            </a:rPr>
            <a:t> (</a:t>
          </a:r>
          <a:r>
            <a:rPr lang="en-GB" sz="2000" b="1" kern="1200" dirty="0" err="1">
              <a:solidFill>
                <a:schemeClr val="tx1"/>
              </a:solidFill>
            </a:rPr>
            <a:t>Abaheburayo</a:t>
          </a:r>
          <a:r>
            <a:rPr lang="en-GB" sz="2000" b="1" kern="1200" dirty="0">
              <a:solidFill>
                <a:schemeClr val="tx1"/>
              </a:solidFill>
            </a:rPr>
            <a:t>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Gukunda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abatwanga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n’abatugirira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(Matayo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Ubwenge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bihe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biruhije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Yakobo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Gusobanukirwa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n’ukuri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kw’Ijambo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ry’Imana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(Yohana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4769224" y="3429000"/>
            <a:ext cx="721975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spc="-300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UBWENEGIHUGU BW’IJURU</a:t>
            </a:r>
            <a:endParaRPr lang="en" sz="7200" b="1" spc="-300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030922" y="6472990"/>
            <a:ext cx="444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cyigisho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</a:t>
            </a:r>
            <a:r>
              <a:rPr lang="en" sz="16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Gashyantare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KUNYURWA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 Imana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yanjye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izabamara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ubukene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bwanyu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bwose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ubutunzi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bw’ubwiza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bwayo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buri muri Kristo Yesu</a:t>
            </a:r>
            <a:r>
              <a:rPr lang="en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Abafilipi</a:t>
            </a:r>
            <a:r>
              <a:rPr lang="en" sz="1400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475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Turishimye</a:t>
            </a:r>
            <a:r>
              <a:rPr lang="en-GB" sz="2000" b="1" dirty="0"/>
              <a:t>;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kintu</a:t>
            </a:r>
            <a:r>
              <a:rPr lang="en-GB" sz="2000" b="1" dirty="0"/>
              <a:t> </a:t>
            </a:r>
            <a:r>
              <a:rPr lang="en-GB" sz="2000" b="1" dirty="0" err="1"/>
              <a:t>kiduhangayikishije</a:t>
            </a:r>
            <a:r>
              <a:rPr lang="en-GB" sz="2000" b="1" dirty="0"/>
              <a:t>;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amahoro</a:t>
            </a:r>
            <a:r>
              <a:rPr lang="en-GB" sz="2000" b="1" dirty="0"/>
              <a:t>; </a:t>
            </a:r>
            <a:r>
              <a:rPr lang="en-GB" sz="2000" b="1" dirty="0" err="1"/>
              <a:t>ibitekerezo</a:t>
            </a:r>
            <a:r>
              <a:rPr lang="en-GB" sz="2000" b="1" dirty="0"/>
              <a:t> </a:t>
            </a:r>
            <a:r>
              <a:rPr lang="en-GB" sz="2000" b="1" dirty="0" err="1"/>
              <a:t>byacu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bizima</a:t>
            </a:r>
            <a:r>
              <a:rPr lang="en-GB" sz="2000" b="1" dirty="0"/>
              <a:t>.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imibereho</a:t>
            </a:r>
            <a:r>
              <a:rPr lang="en-GB" sz="2000" b="1" dirty="0"/>
              <a:t> </a:t>
            </a:r>
            <a:r>
              <a:rPr lang="en-GB" sz="2000" b="1" dirty="0" err="1"/>
              <a:t>itunganye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igera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ntego</a:t>
            </a:r>
            <a:r>
              <a:rPr lang="en-GB" sz="2000" b="1" dirty="0"/>
              <a:t>… Ese </a:t>
            </a:r>
            <a:r>
              <a:rPr lang="en-GB" sz="2000" b="1" dirty="0" err="1"/>
              <a:t>ni</a:t>
            </a:r>
            <a:r>
              <a:rPr lang="en-GB" sz="2000" b="1" dirty="0"/>
              <a:t> ko </a:t>
            </a:r>
            <a:r>
              <a:rPr lang="en-GB" sz="2000" b="1" dirty="0" err="1"/>
              <a:t>biri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Kimwe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Aguri</a:t>
            </a:r>
            <a:r>
              <a:rPr lang="en-GB" sz="2000" b="1" dirty="0"/>
              <a:t>, </a:t>
            </a:r>
            <a:r>
              <a:rPr lang="en-GB" sz="2000" b="1" dirty="0" err="1"/>
              <a:t>twiringira</a:t>
            </a:r>
            <a:r>
              <a:rPr lang="en-GB" sz="2000" b="1" dirty="0"/>
              <a:t> ko Imana </a:t>
            </a:r>
            <a:r>
              <a:rPr lang="en-GB" sz="2000" b="1" dirty="0" err="1"/>
              <a:t>itaduha</a:t>
            </a:r>
            <a:r>
              <a:rPr lang="en-GB" sz="2000" b="1" dirty="0"/>
              <a:t> </a:t>
            </a:r>
            <a:r>
              <a:rPr lang="en-GB" sz="2000" b="1" dirty="0" err="1"/>
              <a:t>ibirenze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ibiri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y’ibyatugirira</a:t>
            </a:r>
            <a:r>
              <a:rPr lang="en-GB" sz="2000" b="1" dirty="0"/>
              <a:t> </a:t>
            </a:r>
            <a:r>
              <a:rPr lang="en-GB" sz="2000" b="1" dirty="0" err="1"/>
              <a:t>umumaro</a:t>
            </a:r>
            <a:r>
              <a:rPr lang="en-GB" sz="2000" b="1" dirty="0"/>
              <a:t> (</a:t>
            </a:r>
            <a:r>
              <a:rPr lang="en-GB" sz="2000" b="1" dirty="0" err="1"/>
              <a:t>Imigani</a:t>
            </a:r>
            <a:r>
              <a:rPr lang="en-GB" sz="2000" b="1" dirty="0"/>
              <a:t> 30:8–9</a:t>
            </a:r>
            <a:r>
              <a:rPr lang="en" sz="2000" b="1" dirty="0"/>
              <a:t>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uburumbuke</a:t>
            </a:r>
            <a:r>
              <a:rPr lang="en-GB" sz="2000" b="1" dirty="0"/>
              <a:t>; </a:t>
            </a: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ubukene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ibibazo</a:t>
            </a:r>
            <a:r>
              <a:rPr lang="en-GB" sz="2000" b="1" dirty="0"/>
              <a:t>. </a:t>
            </a:r>
            <a:r>
              <a:rPr lang="en-GB" sz="2000" b="1" dirty="0" err="1"/>
              <a:t>Kimwe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, </a:t>
            </a:r>
            <a:r>
              <a:rPr lang="en-GB" sz="2000" b="1" dirty="0" err="1"/>
              <a:t>niba</a:t>
            </a:r>
            <a:r>
              <a:rPr lang="en-GB" sz="2000" b="1" dirty="0"/>
              <a:t>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ubwishingizi</a:t>
            </a:r>
            <a:r>
              <a:rPr lang="en-GB" sz="2000" b="1" dirty="0"/>
              <a:t> </a:t>
            </a:r>
            <a:r>
              <a:rPr lang="en-GB" sz="2000" b="1" dirty="0" err="1"/>
              <a:t>bwuzuye</a:t>
            </a:r>
            <a:r>
              <a:rPr lang="en-GB" sz="2000" b="1" dirty="0"/>
              <a:t> ko Imana </a:t>
            </a:r>
            <a:r>
              <a:rPr lang="en-GB" sz="2000" b="1" dirty="0" err="1"/>
              <a:t>iyobora</a:t>
            </a:r>
            <a:r>
              <a:rPr lang="en-GB" sz="2000" b="1" dirty="0"/>
              <a:t> </a:t>
            </a:r>
            <a:r>
              <a:rPr lang="en-GB" sz="2000" b="1" dirty="0" err="1"/>
              <a:t>imibereho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, </a:t>
            </a:r>
            <a:r>
              <a:rPr lang="en-GB" sz="2000" b="1" dirty="0" err="1"/>
              <a:t>tuzakomeza</a:t>
            </a:r>
            <a:r>
              <a:rPr lang="en-GB" sz="2000" b="1" dirty="0"/>
              <a:t> </a:t>
            </a:r>
            <a:r>
              <a:rPr lang="en-GB" sz="2000" b="1" dirty="0" err="1"/>
              <a:t>kuyiringira</a:t>
            </a:r>
            <a:r>
              <a:rPr lang="en-GB" sz="2000" b="1" dirty="0"/>
              <a:t> </a:t>
            </a: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twaba</a:t>
            </a:r>
            <a:r>
              <a:rPr lang="en-GB" sz="2000" b="1" dirty="0"/>
              <a:t> </a:t>
            </a:r>
            <a:r>
              <a:rPr lang="en-GB" sz="2000" b="1" dirty="0" err="1"/>
              <a:t>tumerewe</a:t>
            </a:r>
            <a:r>
              <a:rPr lang="en-GB" sz="2000" b="1" dirty="0"/>
              <a:t> </a:t>
            </a:r>
            <a:r>
              <a:rPr lang="en-GB" sz="2000" b="1" dirty="0" err="1"/>
              <a:t>kose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4:11–12, 19</a:t>
            </a:r>
            <a:r>
              <a:rPr lang="en" sz="2000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tubayeho</a:t>
            </a:r>
            <a:r>
              <a:rPr lang="en-GB" sz="2000" b="1" dirty="0"/>
              <a:t>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ibi</a:t>
            </a:r>
            <a:r>
              <a:rPr lang="en-GB" sz="2000" b="1" dirty="0"/>
              <a:t> </a:t>
            </a:r>
            <a:r>
              <a:rPr lang="en-GB" sz="2000" b="1" dirty="0" err="1"/>
              <a:t>ibyiringiro</a:t>
            </a:r>
            <a:r>
              <a:rPr lang="en-GB" sz="2000" b="1" dirty="0"/>
              <a:t>, tuba </a:t>
            </a:r>
            <a:r>
              <a:rPr lang="en-GB" sz="2000" b="1" dirty="0" err="1"/>
              <a:t>twizeye</a:t>
            </a:r>
            <a:r>
              <a:rPr lang="en-GB" sz="2000" b="1" dirty="0"/>
              <a:t> ko “</a:t>
            </a:r>
            <a:r>
              <a:rPr lang="en-GB" sz="2000" b="1" dirty="0" err="1"/>
              <a:t>Nshobozwa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Kristo </a:t>
            </a:r>
            <a:r>
              <a:rPr lang="en-GB" sz="2000" b="1" dirty="0" err="1"/>
              <a:t>umpa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” (</a:t>
            </a:r>
            <a:r>
              <a:rPr lang="en-GB" sz="2000" b="1" dirty="0" err="1"/>
              <a:t>Abafilipi</a:t>
            </a:r>
            <a:r>
              <a:rPr lang="en-GB" sz="2000" b="1" dirty="0"/>
              <a:t> 4:13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Bigenda</a:t>
            </a:r>
            <a:r>
              <a:rPr lang="en-GB" sz="2000" b="1" dirty="0"/>
              <a:t> bite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tudafite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twibwira</a:t>
            </a:r>
            <a:r>
              <a:rPr lang="en-GB" sz="2000" b="1" dirty="0"/>
              <a:t> ko </a:t>
            </a:r>
            <a:r>
              <a:rPr lang="en-GB" sz="2000" b="1" dirty="0" err="1"/>
              <a:t>dukeneye</a:t>
            </a:r>
            <a:r>
              <a:rPr lang="en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937751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KUNYURWA</a:t>
            </a:r>
            <a:endParaRPr lang="en" sz="4400" b="1" spc="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 Imana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yanjye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izabamara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ubukene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bwanyu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bwose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ubutunzi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bw’ubwiza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bwayo</a:t>
            </a:r>
            <a:r>
              <a:rPr lang="en-US" b="1" spc="-10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buri muri Kristo Yesu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Ntabwo</a:t>
            </a:r>
            <a:r>
              <a:rPr lang="en-GB" sz="2000" b="1" dirty="0"/>
              <a:t> buri </a:t>
            </a:r>
            <a:r>
              <a:rPr lang="en-GB" sz="2000" b="1" dirty="0" err="1"/>
              <a:t>gihe</a:t>
            </a:r>
            <a:r>
              <a:rPr lang="en-GB" sz="2000" b="1" dirty="0"/>
              <a:t> tuba </a:t>
            </a:r>
            <a:r>
              <a:rPr lang="en-GB" sz="2000" b="1" dirty="0" err="1"/>
              <a:t>tuzi</a:t>
            </a:r>
            <a:r>
              <a:rPr lang="en-GB" sz="2000" b="1" dirty="0"/>
              <a:t> </a:t>
            </a:r>
            <a:r>
              <a:rPr lang="en-GB" sz="2000" b="1" dirty="0" err="1"/>
              <a:t>niba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dusaba</a:t>
            </a:r>
            <a:r>
              <a:rPr lang="en-GB" sz="2000" b="1" dirty="0"/>
              <a:t> </a:t>
            </a:r>
            <a:r>
              <a:rPr lang="en-GB" sz="2000" b="1" dirty="0" err="1"/>
              <a:t>gihuye</a:t>
            </a:r>
            <a:r>
              <a:rPr lang="en-GB" sz="2000" b="1" dirty="0"/>
              <a:t> </a:t>
            </a:r>
            <a:r>
              <a:rPr lang="en-GB" sz="2000" b="1" dirty="0" err="1"/>
              <a:t>n’ubushake</a:t>
            </a:r>
            <a:r>
              <a:rPr lang="en-GB" sz="2000" b="1" dirty="0"/>
              <a:t> </a:t>
            </a:r>
            <a:r>
              <a:rPr lang="en-GB" sz="2000" b="1" dirty="0" err="1"/>
              <a:t>Bwe</a:t>
            </a:r>
            <a:r>
              <a:rPr lang="en-GB" sz="2000" b="1" dirty="0"/>
              <a:t>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dusaba</a:t>
            </a:r>
            <a:r>
              <a:rPr lang="en-GB" sz="2000" b="1" dirty="0"/>
              <a:t> </a:t>
            </a:r>
            <a:r>
              <a:rPr lang="en-GB" sz="2000" b="1" dirty="0" err="1"/>
              <a:t>twizeye</a:t>
            </a:r>
            <a:r>
              <a:rPr lang="en-GB" sz="2000" b="1" dirty="0"/>
              <a:t> ko </a:t>
            </a:r>
            <a:r>
              <a:rPr lang="en-GB" sz="2000" b="1" dirty="0" err="1"/>
              <a:t>bihora</a:t>
            </a:r>
            <a:r>
              <a:rPr lang="en-GB" sz="2000" b="1" dirty="0"/>
              <a:t> </a:t>
            </a:r>
            <a:r>
              <a:rPr lang="en-GB" sz="2000" b="1" dirty="0" err="1"/>
              <a:t>bihuye</a:t>
            </a:r>
            <a:r>
              <a:rPr lang="en-GB" sz="2000" b="1" dirty="0"/>
              <a:t> </a:t>
            </a:r>
            <a:r>
              <a:rPr lang="en-GB" sz="2000" b="1" dirty="0" err="1"/>
              <a:t>n’ubushake</a:t>
            </a:r>
            <a:r>
              <a:rPr lang="en-GB" sz="2000" b="1" dirty="0"/>
              <a:t> </a:t>
            </a:r>
            <a:r>
              <a:rPr lang="en-GB" sz="2000" b="1" dirty="0" err="1"/>
              <a:t>Bwe</a:t>
            </a:r>
            <a:r>
              <a:rPr lang="en" sz="2000" b="1" dirty="0"/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Tubisabe</a:t>
            </a:r>
            <a:r>
              <a:rPr lang="en-GB" sz="2000" b="1" dirty="0"/>
              <a:t> </a:t>
            </a:r>
            <a:r>
              <a:rPr lang="en-GB" sz="2000" b="1" dirty="0" err="1"/>
              <a:t>Umwami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niba</a:t>
            </a:r>
            <a:r>
              <a:rPr lang="en-GB" sz="2000" b="1" dirty="0"/>
              <a:t> </a:t>
            </a:r>
            <a:r>
              <a:rPr lang="en-GB" sz="2000" b="1" dirty="0" err="1"/>
              <a:t>biri</a:t>
            </a:r>
            <a:r>
              <a:rPr lang="en-GB" sz="2000" b="1" dirty="0"/>
              <a:t> mu </a:t>
            </a:r>
            <a:r>
              <a:rPr lang="en-GB" sz="2000" b="1" dirty="0" err="1"/>
              <a:t>bushake</a:t>
            </a:r>
            <a:r>
              <a:rPr lang="en-GB" sz="2000" b="1" dirty="0"/>
              <a:t> </a:t>
            </a:r>
            <a:r>
              <a:rPr lang="en-GB" sz="2000" b="1" dirty="0" err="1"/>
              <a:t>Bwe</a:t>
            </a:r>
            <a:r>
              <a:rPr lang="en-GB" sz="2000" b="1" dirty="0"/>
              <a:t>, </a:t>
            </a:r>
            <a:r>
              <a:rPr lang="en-GB" sz="2000" b="1" dirty="0" err="1"/>
              <a:t>azabiduha</a:t>
            </a:r>
            <a:r>
              <a:rPr lang="en-GB" sz="2000" b="1" dirty="0"/>
              <a:t> (</a:t>
            </a:r>
            <a:r>
              <a:rPr lang="en-GB" sz="2000" b="1" dirty="0" err="1"/>
              <a:t>Yakobo</a:t>
            </a:r>
            <a:r>
              <a:rPr lang="en-GB" sz="2000" b="1" dirty="0"/>
              <a:t> 4:2b; 1 Yohana 5:14–15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67762" y="1239600"/>
            <a:ext cx="84644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Tugomba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kubaho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bw’isi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y’ahazaza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Birababaje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cyane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kubaho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imibereho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idashinga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itagira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intego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Twifuza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ikintu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kimwe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buzima</a:t>
            </a:r>
            <a:r>
              <a:rPr lang="en-US" sz="2800" b="1" dirty="0">
                <a:latin typeface="Constantia" panose="02030602050306030303" pitchFamily="18" charset="0"/>
              </a:rPr>
              <a:t>—</a:t>
            </a:r>
            <a:r>
              <a:rPr lang="en-US" sz="2800" b="1" dirty="0" err="1">
                <a:latin typeface="Constantia" panose="02030602050306030303" pitchFamily="18" charset="0"/>
              </a:rPr>
              <a:t>kubaho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imibereho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ifite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intego</a:t>
            </a:r>
            <a:r>
              <a:rPr lang="en-US" sz="2800" b="1" dirty="0">
                <a:latin typeface="Constantia" panose="02030602050306030303" pitchFamily="18" charset="0"/>
              </a:rPr>
              <a:t>. Imana </a:t>
            </a:r>
            <a:r>
              <a:rPr lang="en-US" sz="2800" b="1" dirty="0" err="1">
                <a:latin typeface="Constantia" panose="02030602050306030303" pitchFamily="18" charset="0"/>
              </a:rPr>
              <a:t>idufashe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twese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kwitanga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kutaba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abihugiraho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ahubwo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turushaho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kwiyibagirwa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tukareka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kwikunda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Ikindi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ugukora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ibyiza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tutiteze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kubyiturirwa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ahubwo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ntego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y’imibereho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yacu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ikaziturwa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iherezo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ry’ubuzima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yacu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6369279" y="5472717"/>
            <a:ext cx="393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Our High Calling</a:t>
            </a:r>
            <a:r>
              <a:rPr lang="en" sz="1600" b="1" dirty="0"/>
              <a:t>, August 24 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494609"/>
            <a:ext cx="4603170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Ntimukagire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icyo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mwiganyira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ibyo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mushaka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byose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bimenywe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n'Imana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mubisabiye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mubyingingiye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mushima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" sz="2000" b="1" noProof="0" dirty="0" err="1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Ubwenegihugu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" sz="2000" b="1" noProof="0" dirty="0" err="1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bw’Ijuru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Kwīgāna</a:t>
            </a:r>
            <a:r>
              <a:rPr lang="en" sz="2000" b="1" noProof="0" dirty="0"/>
              <a:t> </a:t>
            </a:r>
            <a:r>
              <a:rPr lang="en" sz="2000" b="1" noProof="0" dirty="0" err="1"/>
              <a:t>inyangamugayo</a:t>
            </a:r>
            <a:r>
              <a:rPr lang="en" sz="2000" b="1" noProof="0" dirty="0"/>
              <a:t> (</a:t>
            </a:r>
            <a:r>
              <a:rPr lang="en" sz="2000" b="1" noProof="0" dirty="0" err="1"/>
              <a:t>Abafilipi</a:t>
            </a:r>
            <a:r>
              <a:rPr lang="en" sz="2000" b="1" noProof="0" dirty="0"/>
              <a:t> 3:17–19)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Ubwenegihugu</a:t>
            </a:r>
            <a:r>
              <a:rPr lang="en-GB" sz="2000" b="1" dirty="0"/>
              <a:t> </a:t>
            </a:r>
            <a:r>
              <a:rPr lang="en-GB" sz="2000" b="1" dirty="0" err="1"/>
              <a:t>bwuzuye</a:t>
            </a:r>
            <a:r>
              <a:rPr lang="en" sz="2000" b="1" dirty="0"/>
              <a:t> (</a:t>
            </a:r>
            <a:r>
              <a:rPr lang="en" sz="2000" b="1" dirty="0" err="1"/>
              <a:t>Abafilipi</a:t>
            </a:r>
            <a:r>
              <a:rPr lang="en" sz="2000" b="1" dirty="0"/>
              <a:t> </a:t>
            </a:r>
            <a:r>
              <a:rPr lang="en" sz="2000" b="1" noProof="0" dirty="0"/>
              <a:t>3:20–21)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en" sz="2000" b="1" noProof="0" dirty="0" err="1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Kugeza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en" sz="2000" b="1" noProof="0" dirty="0" err="1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ubwo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en" sz="2000" b="1" noProof="0" dirty="0" err="1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tuzahagera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Kubana</a:t>
            </a:r>
            <a:r>
              <a:rPr lang="en" sz="2000" b="1" noProof="0" dirty="0"/>
              <a:t> </a:t>
            </a:r>
            <a:r>
              <a:rPr lang="en" sz="2000" b="1" noProof="0" dirty="0" err="1"/>
              <a:t>amahoro</a:t>
            </a:r>
            <a:r>
              <a:rPr lang="en" sz="2000" b="1" noProof="0" dirty="0"/>
              <a:t>, </a:t>
            </a:r>
            <a:r>
              <a:rPr lang="en" sz="2000" b="1" noProof="0" dirty="0" err="1"/>
              <a:t>n’ibyishimo</a:t>
            </a:r>
            <a:r>
              <a:rPr lang="en" sz="2000" b="1" noProof="0" dirty="0"/>
              <a:t> (</a:t>
            </a:r>
            <a:r>
              <a:rPr lang="en" sz="2000" b="1" noProof="0" dirty="0" err="1"/>
              <a:t>Abafilipi</a:t>
            </a:r>
            <a:r>
              <a:rPr lang="en" sz="2000" b="1" noProof="0" dirty="0"/>
              <a:t> 4:1–6)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Ibitekerezo</a:t>
            </a:r>
            <a:r>
              <a:rPr lang="en" sz="2000" b="1" noProof="0" dirty="0"/>
              <a:t> </a:t>
            </a:r>
            <a:r>
              <a:rPr lang="en" sz="2000" b="1" noProof="0" dirty="0" err="1"/>
              <a:t>biboneye</a:t>
            </a:r>
            <a:r>
              <a:rPr lang="en" sz="2000" b="1" dirty="0"/>
              <a:t> (</a:t>
            </a:r>
            <a:r>
              <a:rPr lang="en" sz="2000" b="1" dirty="0" err="1"/>
              <a:t>Abafilipi</a:t>
            </a:r>
            <a:r>
              <a:rPr lang="en" sz="2000" b="1" dirty="0"/>
              <a:t> </a:t>
            </a:r>
            <a:r>
              <a:rPr lang="en" sz="2000" b="1" noProof="0" dirty="0"/>
              <a:t>4:7–9)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Kunyurwa</a:t>
            </a:r>
            <a:r>
              <a:rPr lang="en" sz="2000" b="1" dirty="0"/>
              <a:t> (</a:t>
            </a:r>
            <a:r>
              <a:rPr lang="en" sz="2000" b="1" dirty="0" err="1"/>
              <a:t>Abafilipi</a:t>
            </a:r>
            <a:r>
              <a:rPr lang="en" sz="2000" b="1" dirty="0"/>
              <a:t> </a:t>
            </a:r>
            <a:r>
              <a:rPr lang="en" sz="2000" b="1" noProof="0" dirty="0"/>
              <a:t>4:10–13,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nzandiko</a:t>
            </a:r>
            <a:r>
              <a:rPr lang="en-GB" sz="2000" b="1" dirty="0"/>
              <a:t> za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zose</a:t>
            </a:r>
            <a:r>
              <a:rPr lang="en-GB" sz="2000" b="1" dirty="0"/>
              <a:t>, </a:t>
            </a:r>
            <a:r>
              <a:rPr lang="en-GB" sz="2000" b="1" dirty="0" err="1"/>
              <a:t>agaragaza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ko </a:t>
            </a:r>
            <a:r>
              <a:rPr lang="en-GB" sz="2000" b="1" dirty="0" err="1"/>
              <a:t>tutari</a:t>
            </a:r>
            <a:r>
              <a:rPr lang="en-GB" sz="2000" b="1" dirty="0"/>
              <a:t> </a:t>
            </a:r>
            <a:r>
              <a:rPr lang="en-GB" sz="2000" b="1" dirty="0" err="1"/>
              <a:t>abaturage</a:t>
            </a:r>
            <a:r>
              <a:rPr lang="en-GB" sz="2000" b="1" dirty="0"/>
              <a:t> </a:t>
            </a:r>
            <a:r>
              <a:rPr lang="en-GB" sz="2000" b="1" dirty="0" err="1"/>
              <a:t>b’iyi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. Iyo </a:t>
            </a:r>
            <a:r>
              <a:rPr lang="en-GB" sz="2000" b="1" dirty="0" err="1"/>
              <a:t>twakiriye</a:t>
            </a:r>
            <a:r>
              <a:rPr lang="en-GB" sz="2000" b="1" dirty="0"/>
              <a:t> Yesu </a:t>
            </a:r>
            <a:r>
              <a:rPr lang="en-GB" sz="2000" b="1" dirty="0" err="1"/>
              <a:t>nk’Umukiza</a:t>
            </a:r>
            <a:r>
              <a:rPr lang="en-GB" sz="2000" b="1" dirty="0"/>
              <a:t> </a:t>
            </a:r>
            <a:r>
              <a:rPr lang="en-GB" sz="2000" b="1" dirty="0" err="1"/>
              <a:t>wacu</a:t>
            </a:r>
            <a:r>
              <a:rPr lang="en-GB" sz="2000" b="1" dirty="0"/>
              <a:t>, tuba </a:t>
            </a:r>
            <a:r>
              <a:rPr lang="en-GB" sz="2000" b="1" dirty="0" err="1"/>
              <a:t>tuvutse</a:t>
            </a:r>
            <a:r>
              <a:rPr lang="en-GB" sz="2000" b="1" dirty="0"/>
              <a:t> </a:t>
            </a:r>
            <a:r>
              <a:rPr lang="en-GB" sz="2000" b="1" dirty="0" err="1"/>
              <a:t>ubwa</a:t>
            </a:r>
            <a:r>
              <a:rPr lang="en-GB" sz="2000" b="1" dirty="0"/>
              <a:t> </a:t>
            </a:r>
            <a:r>
              <a:rPr lang="en-GB" sz="2000" b="1" dirty="0" err="1"/>
              <a:t>kabiri</a:t>
            </a:r>
            <a:r>
              <a:rPr lang="en-GB" sz="2000" b="1" dirty="0"/>
              <a:t>. Muri uku </a:t>
            </a:r>
            <a:r>
              <a:rPr lang="en-GB" sz="2000" b="1" dirty="0" err="1"/>
              <a:t>kuvuka</a:t>
            </a:r>
            <a:r>
              <a:rPr lang="en-GB" sz="2000" b="1" dirty="0"/>
              <a:t> </a:t>
            </a:r>
            <a:r>
              <a:rPr lang="en-GB" sz="2000" b="1" dirty="0" err="1"/>
              <a:t>bundi</a:t>
            </a:r>
            <a:r>
              <a:rPr lang="en-GB" sz="2000" b="1" dirty="0"/>
              <a:t> </a:t>
            </a:r>
            <a:r>
              <a:rPr lang="en-GB" sz="2000" b="1" dirty="0" err="1"/>
              <a:t>bushya</a:t>
            </a:r>
            <a:r>
              <a:rPr lang="en-GB" sz="2000" b="1" dirty="0"/>
              <a:t>, </a:t>
            </a:r>
            <a:r>
              <a:rPr lang="en-GB" sz="2000" b="1" dirty="0" err="1"/>
              <a:t>duhinduka</a:t>
            </a:r>
            <a:r>
              <a:rPr lang="en-GB" sz="2000" b="1" dirty="0"/>
              <a:t> </a:t>
            </a:r>
            <a:r>
              <a:rPr lang="en-GB" sz="2000" b="1" dirty="0" err="1"/>
              <a:t>abenegihugu</a:t>
            </a:r>
            <a:r>
              <a:rPr lang="en-GB" sz="2000" b="1" dirty="0"/>
              <a:t> </a:t>
            </a:r>
            <a:r>
              <a:rPr lang="en-GB" sz="2000" b="1" dirty="0" err="1"/>
              <a:t>b’Ijuru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Nubwo </a:t>
            </a:r>
            <a:r>
              <a:rPr lang="en-GB" sz="2000" b="1" dirty="0" err="1"/>
              <a:t>twubaha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tugakurikiza</a:t>
            </a:r>
            <a:r>
              <a:rPr lang="en-GB" sz="2000" b="1" dirty="0"/>
              <a:t>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n’amahame</a:t>
            </a:r>
            <a:r>
              <a:rPr lang="en-GB" sz="2000" b="1" dirty="0"/>
              <a:t> </a:t>
            </a:r>
            <a:r>
              <a:rPr lang="en-GB" sz="2000" b="1" dirty="0" err="1"/>
              <a:t>y’iyi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, mu </a:t>
            </a:r>
            <a:r>
              <a:rPr lang="en-GB" sz="2000" b="1" dirty="0" err="1"/>
              <a:t>by’ukuri</a:t>
            </a:r>
            <a:r>
              <a:rPr lang="en-GB" sz="2000" b="1" dirty="0"/>
              <a:t> </a:t>
            </a:r>
            <a:r>
              <a:rPr lang="en-GB" sz="2000" b="1" dirty="0" err="1"/>
              <a:t>imibereho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iragutse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, </a:t>
            </a:r>
            <a:r>
              <a:rPr lang="en-GB" sz="2000" b="1" dirty="0" err="1"/>
              <a:t>ifite</a:t>
            </a:r>
            <a:r>
              <a:rPr lang="en-GB" sz="2000" b="1" dirty="0"/>
              <a:t> </a:t>
            </a:r>
            <a:r>
              <a:rPr lang="en-GB" sz="2000" b="1" dirty="0" err="1"/>
              <a:t>amahame</a:t>
            </a:r>
            <a:r>
              <a:rPr lang="en-GB" sz="2000" b="1" dirty="0"/>
              <a:t> </a:t>
            </a:r>
            <a:r>
              <a:rPr lang="en-GB" sz="2000" b="1" dirty="0" err="1"/>
              <a:t>y’imicombonera</a:t>
            </a:r>
            <a:r>
              <a:rPr lang="en-GB" sz="2000" b="1" dirty="0"/>
              <a:t> </a:t>
            </a:r>
            <a:r>
              <a:rPr lang="en-GB" sz="2000" b="1" dirty="0" err="1"/>
              <a:t>iheranije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UBWENEGIHUGU BW’IJURU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-GB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KWĪGĀNA INYANGAMUGAYO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Bene Data,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mugere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ikirenge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cyanjye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muhuje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imitima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mwite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bakurikiza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ingeso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zacu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izo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mudufiteho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icyitegererezo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50" dirty="0" err="1"/>
              <a:t>Twese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dufite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abantu</a:t>
            </a:r>
            <a:r>
              <a:rPr lang="en-GB" sz="2000" b="1" spc="-150" dirty="0"/>
              <a:t>, mu </a:t>
            </a:r>
            <a:r>
              <a:rPr lang="en-GB" sz="2000" b="1" spc="-150" dirty="0" err="1"/>
              <a:t>buryo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bumwe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cyangwa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ubundi</a:t>
            </a:r>
            <a:r>
              <a:rPr lang="en-GB" sz="2000" b="1" spc="-150" dirty="0"/>
              <a:t>, </a:t>
            </a:r>
            <a:r>
              <a:rPr lang="en-GB" sz="2000" b="1" spc="-150" dirty="0" err="1"/>
              <a:t>bahinduye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ubuzima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cyangwa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ibitekerezo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byacu</a:t>
            </a:r>
            <a:r>
              <a:rPr lang="en-GB" sz="2000" b="1" spc="-150" dirty="0"/>
              <a:t>. Yaba </a:t>
            </a:r>
            <a:r>
              <a:rPr lang="en-GB" sz="2000" b="1" spc="-150" dirty="0" err="1"/>
              <a:t>umuhanzi</a:t>
            </a:r>
            <a:r>
              <a:rPr lang="en-GB" sz="2000" b="1" spc="-150" dirty="0"/>
              <a:t>, </a:t>
            </a:r>
            <a:r>
              <a:rPr lang="en-GB" sz="2000" b="1" spc="-150" dirty="0" err="1"/>
              <a:t>umukinnyi</a:t>
            </a:r>
            <a:r>
              <a:rPr lang="en-GB" sz="2000" b="1" spc="-150" dirty="0"/>
              <a:t>, </a:t>
            </a:r>
            <a:r>
              <a:rPr lang="en-GB" sz="2000" b="1" spc="-150" dirty="0" err="1"/>
              <a:t>umucuranzi</a:t>
            </a:r>
            <a:r>
              <a:rPr lang="en-GB" sz="2000" b="1" spc="-150" dirty="0"/>
              <a:t>, </a:t>
            </a:r>
            <a:r>
              <a:rPr lang="en-GB" sz="2000" b="1" spc="-150" dirty="0" err="1"/>
              <a:t>umuririmbyi</a:t>
            </a:r>
            <a:r>
              <a:rPr lang="en-GB" sz="2000" b="1" spc="-150" dirty="0"/>
              <a:t>. Yaba </a:t>
            </a:r>
            <a:r>
              <a:rPr lang="en-GB" sz="2000" b="1" spc="-150" dirty="0" err="1"/>
              <a:t>umugabura</a:t>
            </a:r>
            <a:r>
              <a:rPr lang="en-GB" sz="2000" b="1" spc="-150" dirty="0"/>
              <a:t>, </a:t>
            </a:r>
            <a:r>
              <a:rPr lang="en-GB" sz="2000" b="1" spc="-150" dirty="0" err="1"/>
              <a:t>umuvugabutumwa</a:t>
            </a:r>
            <a:r>
              <a:rPr lang="en-GB" sz="2000" b="1" spc="-150" dirty="0"/>
              <a:t>, </a:t>
            </a:r>
            <a:r>
              <a:rPr lang="en-GB" sz="2000" b="1" spc="-150" dirty="0" err="1"/>
              <a:t>cyangwa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umuvandimwe</a:t>
            </a:r>
            <a:r>
              <a:rPr lang="en-GB" sz="2000" b="1" spc="-150" dirty="0"/>
              <a:t> </a:t>
            </a:r>
            <a:r>
              <a:rPr lang="en-GB" sz="2000" b="1" spc="-150" dirty="0" err="1"/>
              <a:t>w’inyangamugayo</a:t>
            </a:r>
            <a:r>
              <a:rPr lang="en" sz="2000" b="1" spc="-150" noProof="0" dirty="0"/>
              <a:t>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Ese aba </a:t>
            </a:r>
            <a:r>
              <a:rPr lang="en-GB" sz="2000" b="1" dirty="0" err="1"/>
              <a:t>bantu</a:t>
            </a:r>
            <a:r>
              <a:rPr lang="en-GB" sz="2000" b="1" dirty="0"/>
              <a:t> “</a:t>
            </a:r>
            <a:r>
              <a:rPr lang="en-GB" sz="2000" b="1" dirty="0" err="1"/>
              <a:t>b’icyitegererezo</a:t>
            </a:r>
            <a:r>
              <a:rPr lang="en-GB" sz="2000" b="1" dirty="0"/>
              <a:t>” </a:t>
            </a:r>
            <a:r>
              <a:rPr lang="en-GB" sz="2000" b="1" dirty="0" err="1"/>
              <a:t>badufashije</a:t>
            </a:r>
            <a:r>
              <a:rPr lang="en-GB" sz="2000" b="1" dirty="0"/>
              <a:t> </a:t>
            </a:r>
            <a:r>
              <a:rPr lang="en-GB" sz="2000" b="1" dirty="0" err="1"/>
              <a:t>gukura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giti</a:t>
            </a:r>
            <a:r>
              <a:rPr lang="en-GB" sz="2000" b="1" dirty="0"/>
              <a:t> </a:t>
            </a:r>
            <a:r>
              <a:rPr lang="en-GB" sz="2000" b="1" dirty="0" err="1"/>
              <a:t>cyacu</a:t>
            </a:r>
            <a:r>
              <a:rPr lang="en-GB" sz="2000" b="1" dirty="0"/>
              <a:t>, </a:t>
            </a:r>
            <a:r>
              <a:rPr lang="en-GB" sz="2000" b="1" dirty="0" err="1"/>
              <a:t>cyangwa</a:t>
            </a:r>
            <a:r>
              <a:rPr lang="en-GB" sz="2000" b="1" dirty="0"/>
              <a:t> se </a:t>
            </a:r>
            <a:r>
              <a:rPr lang="en-GB" sz="2000" b="1" dirty="0" err="1"/>
              <a:t>batuyoboye</a:t>
            </a:r>
            <a:r>
              <a:rPr lang="en-GB" sz="2000" b="1" dirty="0"/>
              <a:t> mu </a:t>
            </a:r>
            <a:r>
              <a:rPr lang="en-GB" sz="2000" b="1" dirty="0" err="1"/>
              <a:t>nzira</a:t>
            </a:r>
            <a:r>
              <a:rPr lang="en-GB" sz="2000" b="1" dirty="0"/>
              <a:t> </a:t>
            </a:r>
            <a:r>
              <a:rPr lang="en-GB" sz="2000" b="1" dirty="0" err="1"/>
              <a:t>tutagombaga</a:t>
            </a:r>
            <a:r>
              <a:rPr lang="en-GB" sz="2000" b="1" dirty="0"/>
              <a:t> </a:t>
            </a:r>
            <a:r>
              <a:rPr lang="en-GB" sz="2000" b="1" dirty="0" err="1"/>
              <a:t>kugerageza</a:t>
            </a:r>
            <a:r>
              <a:rPr lang="en" sz="2000" b="1" noProof="0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aturarikira</a:t>
            </a:r>
            <a:r>
              <a:rPr lang="en-GB" sz="2000" b="1" dirty="0"/>
              <a:t> </a:t>
            </a:r>
            <a:r>
              <a:rPr lang="en-GB" sz="2000" b="1" dirty="0" err="1"/>
              <a:t>kwīgāna</a:t>
            </a:r>
            <a:r>
              <a:rPr lang="en-GB" sz="2000" b="1" dirty="0"/>
              <a:t> </a:t>
            </a:r>
            <a:r>
              <a:rPr lang="en-GB" sz="2000" b="1" dirty="0" err="1"/>
              <a:t>abatubēra</a:t>
            </a:r>
            <a:r>
              <a:rPr lang="en-GB" sz="2000" b="1" dirty="0"/>
              <a:t> </a:t>
            </a:r>
            <a:r>
              <a:rPr lang="en-GB" sz="2000" b="1" dirty="0" err="1"/>
              <a:t>ingero</a:t>
            </a:r>
            <a:r>
              <a:rPr lang="en-GB" sz="2000" b="1" dirty="0"/>
              <a:t> </a:t>
            </a:r>
            <a:r>
              <a:rPr lang="en-GB" sz="2000" b="1" dirty="0" err="1"/>
              <a:t>zidukomeza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zituboneza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3:17). </a:t>
            </a:r>
            <a:r>
              <a:rPr lang="en-GB" sz="2000" b="1" dirty="0" err="1"/>
              <a:t>Aranatuburira</a:t>
            </a:r>
            <a:r>
              <a:rPr lang="en-GB" sz="2000" b="1" dirty="0"/>
              <a:t> ko, </a:t>
            </a:r>
            <a:r>
              <a:rPr lang="en-GB" sz="2000" b="1" dirty="0" err="1"/>
              <a:t>ndetse</a:t>
            </a:r>
            <a:r>
              <a:rPr lang="en-GB" sz="2000" b="1" dirty="0"/>
              <a:t> no mu </a:t>
            </a:r>
            <a:r>
              <a:rPr lang="en-GB" sz="2000" b="1" dirty="0" err="1"/>
              <a:t>bizera</a:t>
            </a:r>
            <a:r>
              <a:rPr lang="en-GB" sz="2000" b="1" dirty="0"/>
              <a:t>,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badakwiriye</a:t>
            </a:r>
            <a:r>
              <a:rPr lang="en-GB" sz="2000" b="1" dirty="0"/>
              <a:t> </a:t>
            </a:r>
            <a:r>
              <a:rPr lang="en-GB" sz="2000" b="1" dirty="0" err="1"/>
              <a:t>kwīgānwa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3:18–19</a:t>
            </a:r>
            <a:r>
              <a:rPr lang="en" sz="2000" b="1" noProof="0" dirty="0"/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kibatandukanya</a:t>
            </a:r>
            <a:r>
              <a:rPr lang="en-GB" sz="2000" b="1" dirty="0"/>
              <a:t>? </a:t>
            </a:r>
            <a:r>
              <a:rPr lang="en-GB" sz="2000" b="1" dirty="0" err="1"/>
              <a:t>Bamwe</a:t>
            </a:r>
            <a:r>
              <a:rPr lang="en-GB" sz="2000" b="1" dirty="0"/>
              <a:t> </a:t>
            </a:r>
            <a:r>
              <a:rPr lang="en-GB" sz="2000" b="1" dirty="0" err="1"/>
              <a:t>batekereza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bintu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mu </a:t>
            </a:r>
            <a:r>
              <a:rPr lang="en-GB" sz="2000" b="1" dirty="0" err="1"/>
              <a:t>isi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, </a:t>
            </a:r>
            <a:r>
              <a:rPr lang="en-GB" sz="2000" b="1" dirty="0" err="1"/>
              <a:t>naho</a:t>
            </a:r>
            <a:r>
              <a:rPr lang="en-GB" sz="2000" b="1" dirty="0"/>
              <a:t> abandi </a:t>
            </a:r>
            <a:r>
              <a:rPr lang="en-GB" sz="2000" b="1" dirty="0" err="1"/>
              <a:t>bagahanga</a:t>
            </a:r>
            <a:r>
              <a:rPr lang="en-GB" sz="2000" b="1" dirty="0"/>
              <a:t> </a:t>
            </a:r>
            <a:r>
              <a:rPr lang="en-GB" sz="2000" b="1" dirty="0" err="1"/>
              <a:t>amaso</a:t>
            </a:r>
            <a:r>
              <a:rPr lang="en-GB" sz="2000" b="1" dirty="0"/>
              <a:t> </a:t>
            </a:r>
            <a:r>
              <a:rPr lang="en-GB" sz="2000" b="1" dirty="0" err="1"/>
              <a:t>yabo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Yesu </a:t>
            </a:r>
            <a:r>
              <a:rPr lang="en-GB" sz="2000" b="1" dirty="0" err="1"/>
              <a:t>wenyine</a:t>
            </a:r>
            <a:r>
              <a:rPr lang="en-GB" sz="2000" b="1" dirty="0"/>
              <a:t>. </a:t>
            </a:r>
            <a:r>
              <a:rPr lang="en-GB" sz="2000" b="1" dirty="0" err="1"/>
              <a:t>Bityo</a:t>
            </a:r>
            <a:r>
              <a:rPr lang="en-GB" sz="2000" b="1" dirty="0"/>
              <a:t> </a:t>
            </a:r>
            <a:r>
              <a:rPr lang="en-GB" sz="2000" b="1" dirty="0" err="1"/>
              <a:t>rero</a:t>
            </a:r>
            <a:r>
              <a:rPr lang="en-GB" sz="2000" b="1" dirty="0"/>
              <a:t>, </a:t>
            </a:r>
            <a:r>
              <a:rPr lang="en-GB" sz="2000" b="1" dirty="0" err="1"/>
              <a:t>ab’icyitegererezo</a:t>
            </a:r>
            <a:r>
              <a:rPr lang="en-GB" sz="2000" b="1" dirty="0"/>
              <a:t> </a:t>
            </a:r>
            <a:r>
              <a:rPr lang="en-GB" sz="2000" b="1" dirty="0" err="1"/>
              <a:t>bazima</a:t>
            </a:r>
            <a:r>
              <a:rPr lang="en-GB" sz="2000" b="1" dirty="0"/>
              <a:t>, </a:t>
            </a:r>
            <a:r>
              <a:rPr lang="en-GB" sz="2000" b="1" dirty="0" err="1"/>
              <a:t>nabo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abīgāna</a:t>
            </a:r>
            <a:r>
              <a:rPr lang="en-GB" sz="2000" b="1" dirty="0"/>
              <a:t> Kristo (1 </a:t>
            </a:r>
            <a:r>
              <a:rPr lang="en-GB" sz="2000" b="1" dirty="0" err="1"/>
              <a:t>Abakorinto</a:t>
            </a:r>
            <a:r>
              <a:rPr lang="en-GB" sz="2000" b="1" dirty="0"/>
              <a:t> 11:1</a:t>
            </a:r>
            <a:r>
              <a:rPr lang="en" sz="2000" b="1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3"/>
                </a:solidFill>
              </a:rPr>
              <a:t>UBWENEGIHUGU BWUZUYE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Naho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twebweho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iwacu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ijuru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dutegereje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Umukiza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azava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we Mwami Yesu Kristo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512965"/>
            <a:ext cx="3647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Mutyo</a:t>
            </a:r>
            <a:r>
              <a:rPr lang="en-GB" sz="2000" b="1" dirty="0"/>
              <a:t> </a:t>
            </a:r>
            <a:r>
              <a:rPr lang="en-GB" sz="2000" b="1" dirty="0" err="1"/>
              <a:t>tubyemere</a:t>
            </a:r>
            <a:r>
              <a:rPr lang="en-GB" sz="2000" b="1" dirty="0"/>
              <a:t>. </a:t>
            </a:r>
            <a:r>
              <a:rPr lang="en-GB" sz="2000" b="1" dirty="0" err="1"/>
              <a:t>Twebwe</a:t>
            </a:r>
            <a:r>
              <a:rPr lang="en-GB" sz="2000" b="1" dirty="0"/>
              <a:t> </a:t>
            </a:r>
            <a:r>
              <a:rPr lang="en-GB" sz="2000" b="1" dirty="0" err="1"/>
              <a:t>Abakristo</a:t>
            </a:r>
            <a:r>
              <a:rPr lang="en-GB" sz="2000" b="1" dirty="0"/>
              <a:t>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ikibazo</a:t>
            </a:r>
            <a:r>
              <a:rPr lang="en-GB" sz="2000" b="1" dirty="0"/>
              <a:t>: </a:t>
            </a:r>
            <a:r>
              <a:rPr lang="en-GB" sz="2000" b="1" dirty="0" err="1"/>
              <a:t>ubwenegihugu</a:t>
            </a:r>
            <a:r>
              <a:rPr lang="en-GB" sz="2000" b="1" dirty="0"/>
              <a:t> </a:t>
            </a:r>
            <a:r>
              <a:rPr lang="en-GB" sz="2000" b="1" dirty="0" err="1"/>
              <a:t>bubiri</a:t>
            </a:r>
            <a:r>
              <a:rPr lang="en-GB" sz="2000" b="1" dirty="0"/>
              <a:t>. </a:t>
            </a:r>
            <a:r>
              <a:rPr lang="en-GB" sz="2000" b="1" dirty="0" err="1"/>
              <a:t>Twese</a:t>
            </a:r>
            <a:r>
              <a:rPr lang="en-GB" sz="2000" b="1" dirty="0"/>
              <a:t> </a:t>
            </a:r>
            <a:r>
              <a:rPr lang="en-GB" sz="2000" b="1" dirty="0" err="1"/>
              <a:t>turi</a:t>
            </a:r>
            <a:r>
              <a:rPr lang="en-GB" sz="2000" b="1" dirty="0"/>
              <a:t> </a:t>
            </a:r>
            <a:r>
              <a:rPr lang="en-GB" sz="2000" b="1" dirty="0" err="1"/>
              <a:t>abaturage</a:t>
            </a:r>
            <a:r>
              <a:rPr lang="en-GB" sz="2000" b="1" dirty="0"/>
              <a:t> </a:t>
            </a:r>
            <a:r>
              <a:rPr lang="en-GB" sz="2000" b="1" dirty="0" err="1"/>
              <a:t>b’iyi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n’abenegihugu</a:t>
            </a:r>
            <a:r>
              <a:rPr lang="en-GB" sz="2000" b="1" dirty="0"/>
              <a:t> </a:t>
            </a:r>
            <a:r>
              <a:rPr lang="en-GB" sz="2000" b="1" dirty="0" err="1"/>
              <a:t>b’ijuru</a:t>
            </a:r>
            <a:r>
              <a:rPr lang="en-GB" sz="2000" b="1" dirty="0"/>
              <a:t>. Ibi </a:t>
            </a:r>
            <a:r>
              <a:rPr lang="en-GB" sz="2000" b="1" dirty="0" err="1"/>
              <a:t>bidutera</a:t>
            </a:r>
            <a:r>
              <a:rPr lang="en-GB" sz="2000" b="1" dirty="0"/>
              <a:t> </a:t>
            </a:r>
            <a:r>
              <a:rPr lang="en-GB" sz="2000" b="1" dirty="0" err="1"/>
              <a:t>kubura</a:t>
            </a:r>
            <a:r>
              <a:rPr lang="en-GB" sz="2000" b="1" dirty="0"/>
              <a:t> </a:t>
            </a:r>
            <a:r>
              <a:rPr lang="en-GB" sz="2000" b="1" dirty="0" err="1"/>
              <a:t>amahwemo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(</a:t>
            </a:r>
            <a:r>
              <a:rPr lang="en-GB" sz="2000" b="1" dirty="0" err="1"/>
              <a:t>Abaroma</a:t>
            </a:r>
            <a:r>
              <a:rPr lang="en-GB" sz="2000" b="1" dirty="0"/>
              <a:t> 7:22–23</a:t>
            </a:r>
            <a:r>
              <a:rPr lang="en" sz="2000" b="1" noProof="0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019362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Bizagenda</a:t>
            </a:r>
            <a:r>
              <a:rPr lang="en-GB" sz="2000" b="1" dirty="0"/>
              <a:t> bite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tuzaba</a:t>
            </a:r>
            <a:r>
              <a:rPr lang="en-GB" sz="2000" b="1" dirty="0"/>
              <a:t> </a:t>
            </a:r>
            <a:r>
              <a:rPr lang="en-GB" sz="2000" b="1" dirty="0" err="1"/>
              <a:t>tuzutse</a:t>
            </a:r>
            <a:r>
              <a:rPr lang="en-GB" sz="2000" b="1" dirty="0"/>
              <a:t> (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duhinduwe</a:t>
            </a:r>
            <a:r>
              <a:rPr lang="en-GB" sz="2000" b="1" dirty="0"/>
              <a:t>), </a:t>
            </a:r>
            <a:r>
              <a:rPr lang="en-GB" sz="2000" b="1" dirty="0" err="1"/>
              <a:t>urupfu</a:t>
            </a:r>
            <a:r>
              <a:rPr lang="en-GB" sz="2000" b="1" dirty="0"/>
              <a:t> </a:t>
            </a:r>
            <a:r>
              <a:rPr lang="en-GB" sz="2000" b="1" dirty="0" err="1"/>
              <a:t>rutagifite</a:t>
            </a:r>
            <a:r>
              <a:rPr lang="en-GB" sz="2000" b="1" dirty="0"/>
              <a:t> </a:t>
            </a:r>
            <a:r>
              <a:rPr lang="en-GB" sz="2000" b="1" dirty="0" err="1"/>
              <a:t>ububasha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twe</a:t>
            </a:r>
            <a:r>
              <a:rPr lang="en" sz="2000" b="1" noProof="0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647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Tuzagera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bwenegihugu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bwuzuye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ryari</a:t>
            </a:r>
            <a:r>
              <a:rPr lang="en-GB" sz="2000" b="1" spc="-70" dirty="0"/>
              <a:t>? Ni </a:t>
            </a:r>
            <a:r>
              <a:rPr lang="en-GB" sz="2000" b="1" spc="-70" dirty="0" err="1"/>
              <a:t>ryari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tuzareka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abaturage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b’iyi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y’icyaha</a:t>
            </a:r>
            <a:r>
              <a:rPr lang="en-GB" sz="2000" b="1" spc="-70" dirty="0"/>
              <a:t>? Ku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Kugaruka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Yesu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3:20</a:t>
            </a:r>
            <a:r>
              <a:rPr lang="en" sz="2000" b="1" spc="-70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KUGEZA UBWO TUZAHAGERA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GB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KUBANA AMAHORO, N’IBYISHIMO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266700" y="733183"/>
            <a:ext cx="1157796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Mujye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mwishimira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mu Mwami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wacu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iminsi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yose.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Yewe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nongeye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kubivuga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Mwishime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!’ 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gusoza</a:t>
            </a:r>
            <a:r>
              <a:rPr lang="en-GB" sz="2000" b="1" dirty="0"/>
              <a:t> </a:t>
            </a:r>
            <a:r>
              <a:rPr lang="en-GB" sz="2000" b="1" dirty="0" err="1"/>
              <a:t>urwandiko</a:t>
            </a:r>
            <a:r>
              <a:rPr lang="en-GB" sz="2000" b="1" dirty="0"/>
              <a:t> </a:t>
            </a:r>
            <a:r>
              <a:rPr lang="en-GB" sz="2000" b="1" dirty="0" err="1"/>
              <a:t>rwe</a:t>
            </a:r>
            <a:r>
              <a:rPr lang="en-GB" sz="2000" b="1" dirty="0"/>
              <a:t>,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yakubiye</a:t>
            </a:r>
            <a:r>
              <a:rPr lang="en-GB" sz="2000" b="1" dirty="0"/>
              <a:t> </a:t>
            </a:r>
            <a:r>
              <a:rPr lang="en-GB" sz="2000" b="1" dirty="0" err="1"/>
              <a:t>hamwe</a:t>
            </a:r>
            <a:r>
              <a:rPr lang="en-GB" sz="2000" b="1" dirty="0"/>
              <a:t> </a:t>
            </a:r>
            <a:r>
              <a:rPr lang="en-GB" sz="2000" b="1" dirty="0" err="1"/>
              <a:t>intashyo</a:t>
            </a:r>
            <a:r>
              <a:rPr lang="en-GB" sz="2000" b="1" dirty="0"/>
              <a:t> ze </a:t>
            </a:r>
            <a:r>
              <a:rPr lang="en-GB" sz="2000" b="1" dirty="0" err="1"/>
              <a:t>bwite</a:t>
            </a:r>
            <a:r>
              <a:rPr lang="en-GB" sz="2000" b="1" dirty="0"/>
              <a:t> </a:t>
            </a:r>
            <a:r>
              <a:rPr lang="en-GB" sz="2000" b="1" dirty="0" err="1"/>
              <a:t>n’inama-ngiro</a:t>
            </a:r>
            <a:r>
              <a:rPr lang="en-GB" sz="2000" b="1" dirty="0"/>
              <a:t>. </a:t>
            </a:r>
            <a:r>
              <a:rPr lang="en-GB" sz="2000" b="1" dirty="0" err="1"/>
              <a:t>Yasabye</a:t>
            </a:r>
            <a:r>
              <a:rPr lang="en-GB" sz="2000" b="1" dirty="0"/>
              <a:t> </a:t>
            </a:r>
            <a:r>
              <a:rPr lang="en-GB" sz="2000" b="1" dirty="0" err="1"/>
              <a:t>Sizigo</a:t>
            </a:r>
            <a:r>
              <a:rPr lang="en-GB" sz="2000" b="1" dirty="0"/>
              <a:t> [</a:t>
            </a:r>
            <a:r>
              <a:rPr lang="en-GB" sz="2000" b="1" dirty="0" err="1"/>
              <a:t>uwo</a:t>
            </a:r>
            <a:r>
              <a:rPr lang="en-GB" sz="2000" b="1" dirty="0"/>
              <a:t> </a:t>
            </a:r>
            <a:r>
              <a:rPr lang="en-GB" sz="2000" b="1" dirty="0" err="1"/>
              <a:t>bakoranaga</a:t>
            </a:r>
            <a:r>
              <a:rPr lang="en-GB" sz="2000" b="1" dirty="0"/>
              <a:t> </a:t>
            </a:r>
            <a:r>
              <a:rPr lang="en-GB" sz="2000" b="1" dirty="0" err="1"/>
              <a:t>wiringirwa</a:t>
            </a:r>
            <a:r>
              <a:rPr lang="en-GB" sz="2000" b="1" dirty="0"/>
              <a:t>]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Kilementi</a:t>
            </a:r>
            <a:r>
              <a:rPr lang="en-GB" sz="2000" b="1" dirty="0"/>
              <a:t> </a:t>
            </a:r>
            <a:r>
              <a:rPr lang="en-GB" sz="2000" b="1" dirty="0" err="1"/>
              <a:t>gufasha</a:t>
            </a:r>
            <a:r>
              <a:rPr lang="en-GB" sz="2000" b="1" dirty="0"/>
              <a:t> </a:t>
            </a:r>
            <a:r>
              <a:rPr lang="en-GB" sz="2000" b="1" dirty="0" err="1"/>
              <a:t>Ewodiya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Sintike</a:t>
            </a:r>
            <a:r>
              <a:rPr lang="en-GB" sz="2000" b="1" dirty="0"/>
              <a:t> </a:t>
            </a:r>
            <a:r>
              <a:rPr lang="en-GB" sz="2000" b="1" dirty="0" err="1"/>
              <a:t>kubana</a:t>
            </a:r>
            <a:r>
              <a:rPr lang="en-GB" sz="2000" b="1" dirty="0"/>
              <a:t> mu </a:t>
            </a:r>
            <a:r>
              <a:rPr lang="en-GB" sz="2000" b="1" dirty="0" err="1"/>
              <a:t>bwumvikane</a:t>
            </a:r>
            <a:r>
              <a:rPr lang="en-GB" sz="2000" b="1" dirty="0"/>
              <a:t>. Abo </a:t>
            </a:r>
            <a:r>
              <a:rPr lang="en-GB" sz="2000" b="1" dirty="0" err="1"/>
              <a:t>bose</a:t>
            </a:r>
            <a:r>
              <a:rPr lang="en-GB" sz="2000" b="1" dirty="0"/>
              <a:t>, </a:t>
            </a:r>
            <a:r>
              <a:rPr lang="en-GB" sz="2000" b="1" dirty="0" err="1"/>
              <a:t>bakoranaga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, </a:t>
            </a:r>
            <a:r>
              <a:rPr lang="en-GB" sz="2000" b="1" dirty="0" err="1"/>
              <a:t>yabavuzeho</a:t>
            </a:r>
            <a:r>
              <a:rPr lang="en-GB" sz="2000" b="1" dirty="0"/>
              <a:t> ko “</a:t>
            </a:r>
            <a:r>
              <a:rPr lang="en-GB" sz="2000" b="1" dirty="0" err="1"/>
              <a:t>amazina</a:t>
            </a:r>
            <a:r>
              <a:rPr lang="en-GB" sz="2000" b="1" dirty="0"/>
              <a:t> </a:t>
            </a:r>
            <a:r>
              <a:rPr lang="en-GB" sz="2000" b="1" dirty="0" err="1"/>
              <a:t>yabo</a:t>
            </a:r>
            <a:r>
              <a:rPr lang="en-GB" sz="2000" b="1" dirty="0"/>
              <a:t> </a:t>
            </a:r>
            <a:r>
              <a:rPr lang="en-GB" sz="2000" b="1" dirty="0" err="1"/>
              <a:t>yanditswe</a:t>
            </a:r>
            <a:r>
              <a:rPr lang="en-GB" sz="2000" b="1" dirty="0"/>
              <a:t> mu </a:t>
            </a:r>
            <a:r>
              <a:rPr lang="en-GB" sz="2000" b="1" dirty="0" err="1"/>
              <a:t>gitabo</a:t>
            </a:r>
            <a:r>
              <a:rPr lang="en-GB" sz="2000" b="1" dirty="0"/>
              <a:t> </a:t>
            </a:r>
            <a:r>
              <a:rPr lang="en-GB" sz="2000" b="1" dirty="0" err="1"/>
              <a:t>cy’ubugingo</a:t>
            </a:r>
            <a:r>
              <a:rPr lang="en-GB" sz="2000" b="1" dirty="0"/>
              <a:t>” (</a:t>
            </a:r>
            <a:r>
              <a:rPr lang="en-GB" sz="2000" b="1" dirty="0" err="1"/>
              <a:t>Abafilipi</a:t>
            </a:r>
            <a:r>
              <a:rPr lang="en-GB" sz="2000" b="1" dirty="0"/>
              <a:t> 4:2–3</a:t>
            </a:r>
            <a:r>
              <a:rPr lang="en" sz="2000" b="1" dirty="0"/>
              <a:t>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960552"/>
            <a:ext cx="5444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Inama </a:t>
            </a:r>
            <a:r>
              <a:rPr lang="en-GB" sz="2000" b="1" dirty="0" err="1"/>
              <a:t>ikurikira</a:t>
            </a:r>
            <a:r>
              <a:rPr lang="en-GB" sz="2000" b="1" dirty="0"/>
              <a:t> </a:t>
            </a:r>
            <a:r>
              <a:rPr lang="en-GB" sz="2000" b="1" dirty="0" err="1"/>
              <a:t>ishobora</a:t>
            </a:r>
            <a:r>
              <a:rPr lang="en-GB" sz="2000" b="1" dirty="0"/>
              <a:t> </a:t>
            </a:r>
            <a:r>
              <a:rPr lang="en-GB" sz="2000" b="1" dirty="0" err="1"/>
              <a:t>kutubera</a:t>
            </a:r>
            <a:r>
              <a:rPr lang="en-GB" sz="2000" b="1" dirty="0"/>
              <a:t> </a:t>
            </a:r>
            <a:r>
              <a:rPr lang="en-GB" sz="2000" b="1" dirty="0" err="1"/>
              <a:t>urujijo</a:t>
            </a:r>
            <a:r>
              <a:rPr lang="en-GB" sz="2000" b="1" dirty="0"/>
              <a:t>: “</a:t>
            </a:r>
            <a:r>
              <a:rPr lang="en-GB" sz="2000" b="1" dirty="0" err="1"/>
              <a:t>Mujye</a:t>
            </a:r>
            <a:r>
              <a:rPr lang="en-GB" sz="2000" b="1" dirty="0"/>
              <a:t> </a:t>
            </a:r>
            <a:r>
              <a:rPr lang="en-GB" sz="2000" b="1" dirty="0" err="1"/>
              <a:t>mwishima</a:t>
            </a:r>
            <a:r>
              <a:rPr lang="en-GB" sz="2000" b="1" dirty="0"/>
              <a:t> </a:t>
            </a:r>
            <a:r>
              <a:rPr lang="en-GB" sz="2000" b="1" dirty="0" err="1"/>
              <a:t>iminsi</a:t>
            </a:r>
            <a:r>
              <a:rPr lang="en-GB" sz="2000" b="1" dirty="0"/>
              <a:t> yose […] </a:t>
            </a:r>
            <a:r>
              <a:rPr lang="en-GB" sz="2000" b="1" dirty="0" err="1"/>
              <a:t>Ntimukagire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mwiganyira</a:t>
            </a:r>
            <a:r>
              <a:rPr lang="en-GB" sz="2000" b="1" dirty="0"/>
              <a:t>” (</a:t>
            </a:r>
            <a:r>
              <a:rPr lang="en-GB" sz="2000" b="1" dirty="0" err="1"/>
              <a:t>Abafilipi</a:t>
            </a:r>
            <a:r>
              <a:rPr lang="en-GB" sz="2000" b="1" dirty="0"/>
              <a:t> 4:4, 6). Ibi </a:t>
            </a:r>
            <a:r>
              <a:rPr lang="en-GB" sz="2000" b="1" dirty="0" err="1"/>
              <a:t>byashoboka</a:t>
            </a:r>
            <a:r>
              <a:rPr lang="en-GB" sz="2000" b="1" dirty="0"/>
              <a:t> bite muri iyi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yuzuyemo</a:t>
            </a:r>
            <a:r>
              <a:rPr lang="en-GB" sz="2000" b="1" dirty="0"/>
              <a:t> </a:t>
            </a:r>
            <a:r>
              <a:rPr lang="en-GB" sz="2000" b="1" dirty="0" err="1"/>
              <a:t>ibibazo</a:t>
            </a:r>
            <a:r>
              <a:rPr lang="en-GB" sz="2000" b="1" dirty="0"/>
              <a:t> </a:t>
            </a:r>
            <a:r>
              <a:rPr lang="en-GB" sz="2000" b="1" dirty="0" err="1"/>
              <a:t>n’imibabaro</a:t>
            </a:r>
            <a:r>
              <a:rPr lang="en" sz="2000" b="1" noProof="0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639659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Ibi </a:t>
            </a:r>
            <a:r>
              <a:rPr lang="en-GB" sz="2000" b="1" dirty="0" err="1"/>
              <a:t>birashoboka</a:t>
            </a:r>
            <a:r>
              <a:rPr lang="en-GB" sz="2000" b="1" dirty="0"/>
              <a:t>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ibyishimo</a:t>
            </a:r>
            <a:r>
              <a:rPr lang="en-GB" sz="2000" b="1" dirty="0"/>
              <a:t> </a:t>
            </a:r>
            <a:r>
              <a:rPr lang="en-GB" sz="2000" b="1" dirty="0" err="1"/>
              <a:t>byacu</a:t>
            </a:r>
            <a:r>
              <a:rPr lang="en-GB" sz="2000" b="1" dirty="0"/>
              <a:t> </a:t>
            </a:r>
            <a:r>
              <a:rPr lang="en-GB" sz="2000" b="1" dirty="0" err="1"/>
              <a:t>biri</a:t>
            </a:r>
            <a:r>
              <a:rPr lang="en-GB" sz="2000" b="1" dirty="0"/>
              <a:t> “mu Mwami” (</a:t>
            </a:r>
            <a:r>
              <a:rPr lang="en-GB" sz="2000" b="1" dirty="0" err="1"/>
              <a:t>Abafilipi</a:t>
            </a:r>
            <a:r>
              <a:rPr lang="en-GB" sz="2000" b="1" dirty="0"/>
              <a:t> 4:4a). </a:t>
            </a:r>
            <a:r>
              <a:rPr lang="en-GB" sz="2000" b="1" dirty="0" err="1"/>
              <a:t>Tumwikoreza</a:t>
            </a:r>
            <a:r>
              <a:rPr lang="en-GB" sz="2000" b="1" dirty="0"/>
              <a:t> </a:t>
            </a:r>
            <a:r>
              <a:rPr lang="en-GB" sz="2000" b="1" dirty="0" err="1"/>
              <a:t>ibiduhangayikisha</a:t>
            </a:r>
            <a:r>
              <a:rPr lang="en-GB" sz="2000" b="1" dirty="0"/>
              <a:t> </a:t>
            </a:r>
            <a:r>
              <a:rPr lang="en-GB" sz="2000" b="1" dirty="0" err="1"/>
              <a:t>twizeye</a:t>
            </a:r>
            <a:r>
              <a:rPr lang="en-GB" sz="2000" b="1" dirty="0"/>
              <a:t> ko </a:t>
            </a:r>
            <a:r>
              <a:rPr lang="en-GB" sz="2000" b="1" dirty="0" err="1"/>
              <a:t>ashobora</a:t>
            </a:r>
            <a:r>
              <a:rPr lang="en-GB" sz="2000" b="1" dirty="0"/>
              <a:t> </a:t>
            </a:r>
            <a:r>
              <a:rPr lang="en-GB" sz="2000" b="1" dirty="0" err="1"/>
              <a:t>kubitwikorerera</a:t>
            </a:r>
            <a:r>
              <a:rPr lang="en-GB" sz="2000" b="1" dirty="0"/>
              <a:t> (Matayo 6:31–34; 1 </a:t>
            </a:r>
            <a:r>
              <a:rPr lang="en-GB" sz="2000" b="1" dirty="0" err="1"/>
              <a:t>Peteto</a:t>
            </a:r>
            <a:r>
              <a:rPr lang="en-GB" sz="2000" b="1" dirty="0"/>
              <a:t> 5:7</a:t>
            </a:r>
            <a:r>
              <a:rPr lang="en" sz="2000" b="1" noProof="0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None se </a:t>
            </a:r>
            <a:r>
              <a:rPr lang="en-GB" sz="2000" b="1" spc="-70" dirty="0" err="1"/>
              <a:t>twakwikoreza</a:t>
            </a:r>
            <a:r>
              <a:rPr lang="en-GB" sz="2000" b="1" spc="-70" dirty="0"/>
              <a:t> Yesu </a:t>
            </a:r>
            <a:r>
              <a:rPr lang="en-GB" sz="2000" b="1" spc="-70" dirty="0" err="1"/>
              <a:t>ibiduhangayikisha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dute</a:t>
            </a:r>
            <a:r>
              <a:rPr lang="en-GB" sz="2000" b="1" spc="-70" dirty="0"/>
              <a:t>? </a:t>
            </a:r>
            <a:r>
              <a:rPr lang="en-GB" sz="2000" b="1" spc="-70" dirty="0" err="1"/>
              <a:t>Binyuze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gusenga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4:6</a:t>
            </a:r>
            <a:r>
              <a:rPr lang="en" sz="2000" b="1" spc="-70" dirty="0"/>
              <a:t>).</a:t>
            </a:r>
            <a:endParaRPr lang="es-ES" sz="2000" b="1" spc="-70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GB" sz="44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IBITEKEREZO BIBONEYE</a:t>
            </a:r>
            <a:endParaRPr lang="en" sz="44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Ibisigaye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bene Data,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iby’ukuri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kubahwa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gukiranuka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ibiboneye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iby’igikundiro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n’ibishimwa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nihaba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hariho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ingeso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nziza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hakabaho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ishimwe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abe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byo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mwibwira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Ingaruka</a:t>
            </a:r>
            <a:r>
              <a:rPr lang="en-GB" sz="2000" b="1" spc="-70" dirty="0"/>
              <a:t> zo </a:t>
            </a:r>
            <a:r>
              <a:rPr lang="en-GB" sz="2000" b="1" spc="-70" dirty="0" err="1"/>
              <a:t>kwikoreza</a:t>
            </a:r>
            <a:r>
              <a:rPr lang="en-GB" sz="2000" b="1" spc="-70" dirty="0"/>
              <a:t> Yesu </a:t>
            </a:r>
            <a:r>
              <a:rPr lang="en-GB" sz="2000" b="1" spc="-70" dirty="0" err="1"/>
              <a:t>ibiduhangayikisha</a:t>
            </a:r>
            <a:r>
              <a:rPr lang="en-GB" sz="2000" b="1" spc="-70" dirty="0"/>
              <a:t>, no </a:t>
            </a:r>
            <a:r>
              <a:rPr lang="en-GB" sz="2000" b="1" spc="-70" dirty="0" err="1"/>
              <a:t>kwishima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amahoro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4:7). Ni </a:t>
            </a:r>
            <a:r>
              <a:rPr lang="en-GB" sz="2000" b="1" spc="-70" dirty="0" err="1"/>
              <a:t>amahoro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idashobora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gutanga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kwambura</a:t>
            </a:r>
            <a:r>
              <a:rPr lang="en-GB" sz="2000" b="1" spc="-70" dirty="0"/>
              <a:t> (Yohana 14:27; 16:33</a:t>
            </a:r>
            <a:r>
              <a:rPr lang="en" sz="2000" b="1" spc="-70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736145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spc="-70" dirty="0"/>
              <a:t>Muri make: “</a:t>
            </a:r>
            <a:r>
              <a:rPr lang="en-GB" sz="2000" b="1" spc="-70" dirty="0" err="1"/>
              <a:t>nihaba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hariho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ingeso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nziza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hakabaho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ishimwe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mwibwira</a:t>
            </a:r>
            <a:r>
              <a:rPr lang="en-GB" sz="2000" b="1" spc="-70" dirty="0"/>
              <a:t>”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4:8b</a:t>
            </a:r>
            <a:r>
              <a:rPr lang="en" sz="2000" b="1" spc="-70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9338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Nk’uko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abivuga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mahoro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azaba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uburinzi</a:t>
            </a:r>
            <a:r>
              <a:rPr lang="en-GB" sz="2000" b="1" spc="-70" dirty="0"/>
              <a:t>—</a:t>
            </a:r>
            <a:r>
              <a:rPr lang="en-GB" sz="2000" b="1" spc="-70" dirty="0" err="1"/>
              <a:t>umurinzi</a:t>
            </a:r>
            <a:r>
              <a:rPr lang="en-GB" sz="2000" b="1" spc="-70" dirty="0"/>
              <a:t>—</a:t>
            </a:r>
            <a:r>
              <a:rPr lang="en-GB" sz="2000" b="1" spc="-70" dirty="0" err="1"/>
              <a:t>urinda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ibyiyumvo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n’ibitekerezo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byacu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4:7b).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uyu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murinzi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abigereho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gutekerezaho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4:8)</a:t>
            </a:r>
            <a:r>
              <a:rPr lang="en" sz="2000" b="1" spc="-70" dirty="0"/>
              <a:t>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1057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Aptos</vt:lpstr>
      <vt:lpstr>Constantia</vt:lpstr>
      <vt:lpstr>Comic Sans MS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2026-01-12T07:53:42Z</dcterms:created>
  <dcterms:modified xsi:type="dcterms:W3CDTF">2026-02-13T15:04:18Z</dcterms:modified>
</cp:coreProperties>
</file>