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25" r:id="rId3"/>
    <p:sldId id="328" r:id="rId4"/>
    <p:sldId id="257" r:id="rId5"/>
    <p:sldId id="326" r:id="rId6"/>
    <p:sldId id="259" r:id="rId7"/>
    <p:sldId id="327" r:id="rId8"/>
    <p:sldId id="261" r:id="rId9"/>
    <p:sldId id="262" r:id="rId10"/>
    <p:sldId id="264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1547"/>
    <a:srgbClr val="441D61"/>
    <a:srgbClr val="532476"/>
    <a:srgbClr val="006C93"/>
    <a:srgbClr val="F9B886"/>
    <a:srgbClr val="8A4500"/>
    <a:srgbClr val="663300"/>
    <a:srgbClr val="EAB200"/>
    <a:srgbClr val="A88C00"/>
    <a:srgbClr val="86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48" autoAdjust="0"/>
    <p:restoredTop sz="94694"/>
  </p:normalViewPr>
  <p:slideViewPr>
    <p:cSldViewPr snapToGrid="0">
      <p:cViewPr varScale="1">
        <p:scale>
          <a:sx n="101" d="100"/>
          <a:sy n="101" d="100"/>
        </p:scale>
        <p:origin x="109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07/relationships/hdphoto" Target="../media/hdphoto4.wdp"/><Relationship Id="rId1" Type="http://schemas.openxmlformats.org/officeDocument/2006/relationships/image" Target="../media/image28.pn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</a:gradFill>
      </dgm:spPr>
      <dgm:t>
        <a:bodyPr/>
        <a:lstStyle/>
        <a:p>
          <a:pPr rtl="0"/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Twese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turakenewe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Buri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afite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umurimo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we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</a:gradFill>
      </dgm:spPr>
      <dgm:t>
        <a:bodyPr/>
        <a:lstStyle/>
        <a:p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Ntidukwiriye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gusuzugura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umuntu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uwo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we </a:t>
          </a:r>
          <a:r>
            <a:rPr lang="en-GB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GB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bizera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b’insina-ngufi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babaho</a:t>
          </a:r>
          <a:b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12:22–24)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Buri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yita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wundi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(1Abakorinto 12:25–26)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EAB200"/>
            </a:gs>
            <a:gs pos="51000">
              <a:srgbClr val="A88C00"/>
            </a:gs>
            <a:gs pos="100000">
              <a:srgbClr val="867300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Twese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turakenewe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Buri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afite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umurimo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we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21B1C5"/>
            </a:gs>
            <a:gs pos="50000">
              <a:srgbClr val="17ABBF"/>
            </a:gs>
            <a:gs pos="100000">
              <a:srgbClr val="1E8896"/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Ntidukwiriye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gusuzugura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umuntu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uwo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ari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we </a:t>
          </a:r>
          <a:r>
            <a:rPr lang="en-GB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GB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Nta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bizera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“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b’insina-ngufi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babaho</a:t>
          </a:r>
          <a:b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(1Abakorinto 12:22–24)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Buri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wese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yita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ku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wundi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(1Abakorinto 12:25–26)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19/02/2026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11" Type="http://schemas.openxmlformats.org/officeDocument/2006/relationships/image" Target="../media/image12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5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4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g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9F3D91-3085-9C64-EB25-D3425CDD5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F2C6887-B090-24CA-21C9-EFFF33DB6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75C9323-FAAE-BB4F-A8D9-49E5A8AD8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6858000"/>
          </a:xfrm>
          <a:prstGeom prst="rect">
            <a:avLst/>
          </a:prstGeom>
          <a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5" name="Imagen 4" descr="Imagen que contiene agua&#10;&#10;El contenido generado por IA puede ser incorrecto.">
            <a:extLst>
              <a:ext uri="{FF2B5EF4-FFF2-40B4-BE49-F238E27FC236}">
                <a16:creationId xmlns:a16="http://schemas.microsoft.com/office/drawing/2014/main" id="{1B84AD95-9224-9B31-3DA0-2DEE45F2AA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6095980" cy="4777732"/>
          </a:xfrm>
          <a:custGeom>
            <a:avLst/>
            <a:gdLst/>
            <a:ahLst/>
            <a:cxnLst/>
            <a:rect l="l" t="t" r="r" b="b"/>
            <a:pathLst>
              <a:path w="6096000" h="4777742">
                <a:moveTo>
                  <a:pt x="0" y="0"/>
                </a:moveTo>
                <a:lnTo>
                  <a:pt x="6096000" y="0"/>
                </a:lnTo>
                <a:lnTo>
                  <a:pt x="6096000" y="4777742"/>
                </a:lnTo>
                <a:lnTo>
                  <a:pt x="6067110" y="4773054"/>
                </a:lnTo>
                <a:cubicBezTo>
                  <a:pt x="6055069" y="4772257"/>
                  <a:pt x="6042963" y="4771677"/>
                  <a:pt x="6032848" y="4768862"/>
                </a:cubicBezTo>
                <a:cubicBezTo>
                  <a:pt x="6012619" y="4763231"/>
                  <a:pt x="5991471" y="4755713"/>
                  <a:pt x="5975856" y="4751678"/>
                </a:cubicBezTo>
                <a:cubicBezTo>
                  <a:pt x="5946385" y="4744300"/>
                  <a:pt x="5938143" y="4740617"/>
                  <a:pt x="5920410" y="4737737"/>
                </a:cubicBezTo>
                <a:cubicBezTo>
                  <a:pt x="5902677" y="4734858"/>
                  <a:pt x="5883840" y="4734501"/>
                  <a:pt x="5869459" y="4734403"/>
                </a:cubicBezTo>
                <a:cubicBezTo>
                  <a:pt x="5855079" y="4734305"/>
                  <a:pt x="5852140" y="4739700"/>
                  <a:pt x="5834127" y="4737148"/>
                </a:cubicBezTo>
                <a:cubicBezTo>
                  <a:pt x="5804874" y="4729435"/>
                  <a:pt x="5807796" y="4730400"/>
                  <a:pt x="5771966" y="4726150"/>
                </a:cubicBezTo>
                <a:lnTo>
                  <a:pt x="5680977" y="4726617"/>
                </a:lnTo>
                <a:lnTo>
                  <a:pt x="5650557" y="4723904"/>
                </a:lnTo>
                <a:cubicBezTo>
                  <a:pt x="5639802" y="4725929"/>
                  <a:pt x="5629047" y="4714121"/>
                  <a:pt x="5618294" y="4716145"/>
                </a:cubicBezTo>
                <a:lnTo>
                  <a:pt x="5567600" y="4712292"/>
                </a:lnTo>
                <a:cubicBezTo>
                  <a:pt x="5545229" y="4692374"/>
                  <a:pt x="5541151" y="4712551"/>
                  <a:pt x="5525295" y="4707303"/>
                </a:cubicBezTo>
                <a:cubicBezTo>
                  <a:pt x="5498062" y="4696523"/>
                  <a:pt x="5492452" y="4697563"/>
                  <a:pt x="5464966" y="4687718"/>
                </a:cubicBezTo>
                <a:cubicBezTo>
                  <a:pt x="5451160" y="4689453"/>
                  <a:pt x="5436112" y="4684365"/>
                  <a:pt x="5422637" y="4687843"/>
                </a:cubicBezTo>
                <a:lnTo>
                  <a:pt x="5385596" y="4686184"/>
                </a:lnTo>
                <a:lnTo>
                  <a:pt x="5347417" y="4690023"/>
                </a:lnTo>
                <a:lnTo>
                  <a:pt x="5307450" y="4701204"/>
                </a:lnTo>
                <a:cubicBezTo>
                  <a:pt x="5291923" y="4701949"/>
                  <a:pt x="5275426" y="4700974"/>
                  <a:pt x="5257509" y="4697243"/>
                </a:cubicBezTo>
                <a:cubicBezTo>
                  <a:pt x="5243483" y="4695263"/>
                  <a:pt x="5222121" y="4694006"/>
                  <a:pt x="5205681" y="4681108"/>
                </a:cubicBezTo>
                <a:cubicBezTo>
                  <a:pt x="5189241" y="4668210"/>
                  <a:pt x="5066582" y="4656956"/>
                  <a:pt x="5066665" y="4656732"/>
                </a:cubicBezTo>
                <a:cubicBezTo>
                  <a:pt x="5036013" y="4653433"/>
                  <a:pt x="5037516" y="4666066"/>
                  <a:pt x="5021767" y="4667463"/>
                </a:cubicBezTo>
                <a:cubicBezTo>
                  <a:pt x="5006018" y="4668859"/>
                  <a:pt x="4997883" y="4663456"/>
                  <a:pt x="4972175" y="4665113"/>
                </a:cubicBezTo>
                <a:cubicBezTo>
                  <a:pt x="4946467" y="4666771"/>
                  <a:pt x="4895264" y="4676890"/>
                  <a:pt x="4867522" y="4677409"/>
                </a:cubicBezTo>
                <a:cubicBezTo>
                  <a:pt x="4847198" y="4677652"/>
                  <a:pt x="4846533" y="4665718"/>
                  <a:pt x="4824459" y="4661311"/>
                </a:cubicBezTo>
                <a:cubicBezTo>
                  <a:pt x="4802946" y="4676275"/>
                  <a:pt x="4746723" y="4640980"/>
                  <a:pt x="4748119" y="4662282"/>
                </a:cubicBezTo>
                <a:cubicBezTo>
                  <a:pt x="4696376" y="4649495"/>
                  <a:pt x="4704934" y="4651568"/>
                  <a:pt x="4681435" y="4656529"/>
                </a:cubicBezTo>
                <a:lnTo>
                  <a:pt x="4655641" y="4662947"/>
                </a:lnTo>
                <a:lnTo>
                  <a:pt x="4568774" y="4659157"/>
                </a:lnTo>
                <a:lnTo>
                  <a:pt x="4561567" y="4664296"/>
                </a:lnTo>
                <a:lnTo>
                  <a:pt x="4544039" y="4665425"/>
                </a:lnTo>
                <a:lnTo>
                  <a:pt x="4537547" y="4666124"/>
                </a:lnTo>
                <a:lnTo>
                  <a:pt x="4533521" y="4663656"/>
                </a:lnTo>
                <a:cubicBezTo>
                  <a:pt x="4531131" y="4662547"/>
                  <a:pt x="4529356" y="4662473"/>
                  <a:pt x="4528079" y="4664277"/>
                </a:cubicBezTo>
                <a:cubicBezTo>
                  <a:pt x="4527877" y="4665254"/>
                  <a:pt x="4527677" y="4666231"/>
                  <a:pt x="4527476" y="4667208"/>
                </a:cubicBezTo>
                <a:lnTo>
                  <a:pt x="4493203" y="4670897"/>
                </a:lnTo>
                <a:lnTo>
                  <a:pt x="4246811" y="4676399"/>
                </a:lnTo>
                <a:cubicBezTo>
                  <a:pt x="4137387" y="4710859"/>
                  <a:pt x="4001444" y="4666072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 descr="Imagen que contiene luz, grande, tabla, azul&#10;&#10;El contenido generado por IA puede ser incorrecto.">
            <a:extLst>
              <a:ext uri="{FF2B5EF4-FFF2-40B4-BE49-F238E27FC236}">
                <a16:creationId xmlns:a16="http://schemas.microsoft.com/office/drawing/2014/main" id="{68A2EFE7-0569-CAB4-04E8-D9193B82829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096000" y="15322"/>
            <a:ext cx="6096000" cy="5455552"/>
          </a:xfrm>
          <a:custGeom>
            <a:avLst/>
            <a:gdLst/>
            <a:ahLst/>
            <a:cxnLst/>
            <a:rect l="l" t="t" r="r" b="b"/>
            <a:pathLst>
              <a:path w="6096000" h="5455552">
                <a:moveTo>
                  <a:pt x="0" y="0"/>
                </a:moveTo>
                <a:lnTo>
                  <a:pt x="8632" y="2126"/>
                </a:lnTo>
                <a:cubicBezTo>
                  <a:pt x="71597" y="8644"/>
                  <a:pt x="52747" y="11892"/>
                  <a:pt x="102111" y="11566"/>
                </a:cubicBezTo>
                <a:cubicBezTo>
                  <a:pt x="107032" y="11203"/>
                  <a:pt x="116450" y="20386"/>
                  <a:pt x="135511" y="18109"/>
                </a:cubicBezTo>
                <a:cubicBezTo>
                  <a:pt x="165681" y="22040"/>
                  <a:pt x="149025" y="33094"/>
                  <a:pt x="187668" y="36734"/>
                </a:cubicBezTo>
                <a:cubicBezTo>
                  <a:pt x="184095" y="40156"/>
                  <a:pt x="221954" y="38461"/>
                  <a:pt x="225602" y="50611"/>
                </a:cubicBezTo>
                <a:cubicBezTo>
                  <a:pt x="242020" y="54481"/>
                  <a:pt x="267241" y="57744"/>
                  <a:pt x="286175" y="59952"/>
                </a:cubicBezTo>
                <a:cubicBezTo>
                  <a:pt x="314543" y="65902"/>
                  <a:pt x="328665" y="72319"/>
                  <a:pt x="332857" y="76558"/>
                </a:cubicBezTo>
                <a:cubicBezTo>
                  <a:pt x="361257" y="83289"/>
                  <a:pt x="358186" y="84500"/>
                  <a:pt x="395478" y="98782"/>
                </a:cubicBezTo>
                <a:cubicBezTo>
                  <a:pt x="417363" y="93652"/>
                  <a:pt x="436168" y="104748"/>
                  <a:pt x="445328" y="114882"/>
                </a:cubicBezTo>
                <a:cubicBezTo>
                  <a:pt x="470101" y="124482"/>
                  <a:pt x="523910" y="147405"/>
                  <a:pt x="559300" y="150440"/>
                </a:cubicBezTo>
                <a:cubicBezTo>
                  <a:pt x="613422" y="149710"/>
                  <a:pt x="598278" y="160982"/>
                  <a:pt x="622357" y="169552"/>
                </a:cubicBezTo>
                <a:cubicBezTo>
                  <a:pt x="641101" y="180205"/>
                  <a:pt x="638493" y="171007"/>
                  <a:pt x="658054" y="184474"/>
                </a:cubicBezTo>
                <a:lnTo>
                  <a:pt x="694284" y="200095"/>
                </a:lnTo>
                <a:lnTo>
                  <a:pt x="737979" y="224556"/>
                </a:lnTo>
                <a:lnTo>
                  <a:pt x="747981" y="231280"/>
                </a:lnTo>
                <a:cubicBezTo>
                  <a:pt x="753111" y="231304"/>
                  <a:pt x="756366" y="231723"/>
                  <a:pt x="758445" y="232460"/>
                </a:cubicBezTo>
                <a:cubicBezTo>
                  <a:pt x="758496" y="232559"/>
                  <a:pt x="758549" y="232658"/>
                  <a:pt x="758600" y="232757"/>
                </a:cubicBezTo>
                <a:lnTo>
                  <a:pt x="773364" y="235718"/>
                </a:lnTo>
                <a:cubicBezTo>
                  <a:pt x="790479" y="236082"/>
                  <a:pt x="824818" y="262048"/>
                  <a:pt x="841072" y="261356"/>
                </a:cubicBezTo>
                <a:cubicBezTo>
                  <a:pt x="848247" y="277811"/>
                  <a:pt x="845053" y="250444"/>
                  <a:pt x="872404" y="265382"/>
                </a:cubicBezTo>
                <a:cubicBezTo>
                  <a:pt x="884596" y="267374"/>
                  <a:pt x="889722" y="269394"/>
                  <a:pt x="899938" y="270925"/>
                </a:cubicBezTo>
                <a:cubicBezTo>
                  <a:pt x="900079" y="271345"/>
                  <a:pt x="933560" y="274145"/>
                  <a:pt x="933701" y="274565"/>
                </a:cubicBezTo>
                <a:lnTo>
                  <a:pt x="958104" y="278658"/>
                </a:lnTo>
                <a:lnTo>
                  <a:pt x="963678" y="280729"/>
                </a:lnTo>
                <a:lnTo>
                  <a:pt x="996167" y="277529"/>
                </a:lnTo>
                <a:lnTo>
                  <a:pt x="1012387" y="277350"/>
                </a:lnTo>
                <a:lnTo>
                  <a:pt x="1018139" y="274257"/>
                </a:lnTo>
                <a:cubicBezTo>
                  <a:pt x="1023705" y="272608"/>
                  <a:pt x="1030840" y="272419"/>
                  <a:pt x="1041488" y="275538"/>
                </a:cubicBezTo>
                <a:lnTo>
                  <a:pt x="1043729" y="276831"/>
                </a:lnTo>
                <a:lnTo>
                  <a:pt x="1076532" y="271239"/>
                </a:lnTo>
                <a:cubicBezTo>
                  <a:pt x="1083544" y="269462"/>
                  <a:pt x="1111552" y="278849"/>
                  <a:pt x="1117458" y="275294"/>
                </a:cubicBezTo>
                <a:cubicBezTo>
                  <a:pt x="1173364" y="280135"/>
                  <a:pt x="1207569" y="263603"/>
                  <a:pt x="1275827" y="275029"/>
                </a:cubicBezTo>
                <a:cubicBezTo>
                  <a:pt x="1321519" y="279616"/>
                  <a:pt x="1347196" y="279519"/>
                  <a:pt x="1376683" y="283128"/>
                </a:cubicBezTo>
                <a:cubicBezTo>
                  <a:pt x="1406170" y="286737"/>
                  <a:pt x="1433752" y="293140"/>
                  <a:pt x="1452749" y="296685"/>
                </a:cubicBezTo>
                <a:cubicBezTo>
                  <a:pt x="1471746" y="300230"/>
                  <a:pt x="1466619" y="301895"/>
                  <a:pt x="1490664" y="304401"/>
                </a:cubicBezTo>
                <a:cubicBezTo>
                  <a:pt x="1514709" y="306907"/>
                  <a:pt x="1573675" y="305000"/>
                  <a:pt x="1597021" y="311721"/>
                </a:cubicBezTo>
                <a:cubicBezTo>
                  <a:pt x="1622238" y="311037"/>
                  <a:pt x="1625537" y="322069"/>
                  <a:pt x="1639314" y="320753"/>
                </a:cubicBezTo>
                <a:cubicBezTo>
                  <a:pt x="1710549" y="337224"/>
                  <a:pt x="1769892" y="334296"/>
                  <a:pt x="1856583" y="331628"/>
                </a:cubicBezTo>
                <a:cubicBezTo>
                  <a:pt x="1913730" y="336509"/>
                  <a:pt x="1912698" y="339285"/>
                  <a:pt x="1937745" y="342098"/>
                </a:cubicBezTo>
                <a:cubicBezTo>
                  <a:pt x="1945390" y="344925"/>
                  <a:pt x="1949181" y="335092"/>
                  <a:pt x="1956068" y="338984"/>
                </a:cubicBezTo>
                <a:lnTo>
                  <a:pt x="1991434" y="344183"/>
                </a:lnTo>
                <a:lnTo>
                  <a:pt x="2017399" y="354323"/>
                </a:lnTo>
                <a:lnTo>
                  <a:pt x="2041804" y="360756"/>
                </a:lnTo>
                <a:lnTo>
                  <a:pt x="2071138" y="363487"/>
                </a:lnTo>
                <a:cubicBezTo>
                  <a:pt x="2080124" y="365903"/>
                  <a:pt x="2080713" y="373697"/>
                  <a:pt x="2092557" y="373570"/>
                </a:cubicBezTo>
                <a:cubicBezTo>
                  <a:pt x="2128517" y="378742"/>
                  <a:pt x="2193287" y="383225"/>
                  <a:pt x="2242182" y="388922"/>
                </a:cubicBezTo>
                <a:cubicBezTo>
                  <a:pt x="2266404" y="385527"/>
                  <a:pt x="2301142" y="392029"/>
                  <a:pt x="2311187" y="401718"/>
                </a:cubicBezTo>
                <a:cubicBezTo>
                  <a:pt x="2323182" y="404413"/>
                  <a:pt x="2352098" y="404462"/>
                  <a:pt x="2363765" y="402554"/>
                </a:cubicBezTo>
                <a:cubicBezTo>
                  <a:pt x="2374121" y="402833"/>
                  <a:pt x="2375999" y="406521"/>
                  <a:pt x="2389759" y="407955"/>
                </a:cubicBezTo>
                <a:cubicBezTo>
                  <a:pt x="2404778" y="411334"/>
                  <a:pt x="2437354" y="427346"/>
                  <a:pt x="2451497" y="432353"/>
                </a:cubicBezTo>
                <a:cubicBezTo>
                  <a:pt x="2465640" y="437360"/>
                  <a:pt x="2451256" y="432175"/>
                  <a:pt x="2474615" y="437995"/>
                </a:cubicBezTo>
                <a:cubicBezTo>
                  <a:pt x="2482949" y="439979"/>
                  <a:pt x="2481204" y="447714"/>
                  <a:pt x="2499122" y="451403"/>
                </a:cubicBezTo>
                <a:cubicBezTo>
                  <a:pt x="2517041" y="455093"/>
                  <a:pt x="2557176" y="459358"/>
                  <a:pt x="2582126" y="460132"/>
                </a:cubicBezTo>
                <a:cubicBezTo>
                  <a:pt x="2610000" y="447613"/>
                  <a:pt x="2600233" y="464657"/>
                  <a:pt x="2651203" y="448902"/>
                </a:cubicBezTo>
                <a:cubicBezTo>
                  <a:pt x="2652514" y="450917"/>
                  <a:pt x="2673343" y="450050"/>
                  <a:pt x="2694692" y="451398"/>
                </a:cubicBezTo>
                <a:cubicBezTo>
                  <a:pt x="2716041" y="452746"/>
                  <a:pt x="2761501" y="464041"/>
                  <a:pt x="2779298" y="456988"/>
                </a:cubicBezTo>
                <a:lnTo>
                  <a:pt x="2936306" y="456249"/>
                </a:lnTo>
                <a:lnTo>
                  <a:pt x="3026435" y="468085"/>
                </a:lnTo>
                <a:cubicBezTo>
                  <a:pt x="3057775" y="469980"/>
                  <a:pt x="3063039" y="478620"/>
                  <a:pt x="3083171" y="475230"/>
                </a:cubicBezTo>
                <a:cubicBezTo>
                  <a:pt x="3117108" y="477415"/>
                  <a:pt x="3095622" y="493457"/>
                  <a:pt x="3134778" y="480540"/>
                </a:cubicBezTo>
                <a:cubicBezTo>
                  <a:pt x="3124076" y="494276"/>
                  <a:pt x="3153178" y="476814"/>
                  <a:pt x="3173314" y="487873"/>
                </a:cubicBezTo>
                <a:cubicBezTo>
                  <a:pt x="3201556" y="479719"/>
                  <a:pt x="3230591" y="489990"/>
                  <a:pt x="3247734" y="491186"/>
                </a:cubicBezTo>
                <a:cubicBezTo>
                  <a:pt x="3264877" y="492382"/>
                  <a:pt x="3251612" y="496143"/>
                  <a:pt x="3276172" y="495050"/>
                </a:cubicBezTo>
                <a:lnTo>
                  <a:pt x="3310856" y="500586"/>
                </a:lnTo>
                <a:cubicBezTo>
                  <a:pt x="3309045" y="496015"/>
                  <a:pt x="3314063" y="497362"/>
                  <a:pt x="3327824" y="498077"/>
                </a:cubicBezTo>
                <a:lnTo>
                  <a:pt x="3364782" y="494003"/>
                </a:lnTo>
                <a:lnTo>
                  <a:pt x="3390144" y="498112"/>
                </a:lnTo>
                <a:cubicBezTo>
                  <a:pt x="3393544" y="497973"/>
                  <a:pt x="3417720" y="493499"/>
                  <a:pt x="3417235" y="489988"/>
                </a:cubicBezTo>
                <a:cubicBezTo>
                  <a:pt x="3443685" y="504716"/>
                  <a:pt x="3446332" y="495464"/>
                  <a:pt x="3473455" y="491710"/>
                </a:cubicBezTo>
                <a:cubicBezTo>
                  <a:pt x="3496710" y="493093"/>
                  <a:pt x="3476665" y="493558"/>
                  <a:pt x="3532861" y="495298"/>
                </a:cubicBezTo>
                <a:cubicBezTo>
                  <a:pt x="3554737" y="511467"/>
                  <a:pt x="3539011" y="483579"/>
                  <a:pt x="3581951" y="506221"/>
                </a:cubicBezTo>
                <a:cubicBezTo>
                  <a:pt x="3584053" y="504456"/>
                  <a:pt x="3610563" y="506075"/>
                  <a:pt x="3624438" y="507850"/>
                </a:cubicBezTo>
                <a:cubicBezTo>
                  <a:pt x="3638313" y="509625"/>
                  <a:pt x="3650849" y="507462"/>
                  <a:pt x="3665204" y="516874"/>
                </a:cubicBezTo>
                <a:cubicBezTo>
                  <a:pt x="3675692" y="519769"/>
                  <a:pt x="3656949" y="515532"/>
                  <a:pt x="3689747" y="520459"/>
                </a:cubicBezTo>
                <a:cubicBezTo>
                  <a:pt x="3722545" y="525386"/>
                  <a:pt x="3829449" y="542068"/>
                  <a:pt x="3861993" y="546434"/>
                </a:cubicBezTo>
                <a:cubicBezTo>
                  <a:pt x="3894537" y="550800"/>
                  <a:pt x="3871648" y="553364"/>
                  <a:pt x="3885009" y="553797"/>
                </a:cubicBezTo>
                <a:cubicBezTo>
                  <a:pt x="3898370" y="554230"/>
                  <a:pt x="3927139" y="547164"/>
                  <a:pt x="3942159" y="549034"/>
                </a:cubicBezTo>
                <a:cubicBezTo>
                  <a:pt x="3961015" y="550940"/>
                  <a:pt x="3963811" y="558241"/>
                  <a:pt x="3975129" y="557872"/>
                </a:cubicBezTo>
                <a:cubicBezTo>
                  <a:pt x="3985593" y="547655"/>
                  <a:pt x="3996704" y="547768"/>
                  <a:pt x="4014830" y="553964"/>
                </a:cubicBezTo>
                <a:cubicBezTo>
                  <a:pt x="4048643" y="556748"/>
                  <a:pt x="4048670" y="546238"/>
                  <a:pt x="4081323" y="547753"/>
                </a:cubicBezTo>
                <a:cubicBezTo>
                  <a:pt x="4095652" y="547174"/>
                  <a:pt x="4103318" y="550468"/>
                  <a:pt x="4127224" y="547194"/>
                </a:cubicBezTo>
                <a:cubicBezTo>
                  <a:pt x="4144245" y="547892"/>
                  <a:pt x="4178444" y="549648"/>
                  <a:pt x="4201489" y="539366"/>
                </a:cubicBezTo>
                <a:cubicBezTo>
                  <a:pt x="4226484" y="538057"/>
                  <a:pt x="4208332" y="537593"/>
                  <a:pt x="4235612" y="540183"/>
                </a:cubicBezTo>
                <a:cubicBezTo>
                  <a:pt x="4268938" y="540701"/>
                  <a:pt x="4282810" y="534470"/>
                  <a:pt x="4302068" y="535952"/>
                </a:cubicBezTo>
                <a:cubicBezTo>
                  <a:pt x="4314608" y="531697"/>
                  <a:pt x="4300406" y="536768"/>
                  <a:pt x="4348604" y="531427"/>
                </a:cubicBezTo>
                <a:cubicBezTo>
                  <a:pt x="4367706" y="540886"/>
                  <a:pt x="4384046" y="527950"/>
                  <a:pt x="4400391" y="529988"/>
                </a:cubicBezTo>
                <a:cubicBezTo>
                  <a:pt x="4426313" y="528954"/>
                  <a:pt x="4490025" y="529067"/>
                  <a:pt x="4513659" y="527603"/>
                </a:cubicBezTo>
                <a:cubicBezTo>
                  <a:pt x="4537293" y="526139"/>
                  <a:pt x="4512137" y="523958"/>
                  <a:pt x="4542198" y="521206"/>
                </a:cubicBezTo>
                <a:cubicBezTo>
                  <a:pt x="4597566" y="533455"/>
                  <a:pt x="4628464" y="511410"/>
                  <a:pt x="4684502" y="508712"/>
                </a:cubicBezTo>
                <a:cubicBezTo>
                  <a:pt x="4718519" y="491640"/>
                  <a:pt x="4742626" y="509374"/>
                  <a:pt x="4779821" y="496309"/>
                </a:cubicBezTo>
                <a:cubicBezTo>
                  <a:pt x="4804992" y="492314"/>
                  <a:pt x="4808648" y="496131"/>
                  <a:pt x="4822825" y="494266"/>
                </a:cubicBezTo>
                <a:cubicBezTo>
                  <a:pt x="4837002" y="492401"/>
                  <a:pt x="4852992" y="487905"/>
                  <a:pt x="4864884" y="485118"/>
                </a:cubicBezTo>
                <a:cubicBezTo>
                  <a:pt x="4871249" y="488756"/>
                  <a:pt x="4920720" y="482346"/>
                  <a:pt x="4919578" y="477542"/>
                </a:cubicBezTo>
                <a:cubicBezTo>
                  <a:pt x="4926928" y="479188"/>
                  <a:pt x="4947247" y="485560"/>
                  <a:pt x="4949541" y="477954"/>
                </a:cubicBezTo>
                <a:cubicBezTo>
                  <a:pt x="4987069" y="477873"/>
                  <a:pt x="5008152" y="476806"/>
                  <a:pt x="5040980" y="486944"/>
                </a:cubicBezTo>
                <a:cubicBezTo>
                  <a:pt x="5064311" y="490721"/>
                  <a:pt x="5048016" y="488694"/>
                  <a:pt x="5062537" y="491091"/>
                </a:cubicBezTo>
                <a:cubicBezTo>
                  <a:pt x="5077058" y="493488"/>
                  <a:pt x="5101248" y="489194"/>
                  <a:pt x="5124930" y="488624"/>
                </a:cubicBezTo>
                <a:cubicBezTo>
                  <a:pt x="5148941" y="488756"/>
                  <a:pt x="5176916" y="492838"/>
                  <a:pt x="5194697" y="494266"/>
                </a:cubicBezTo>
                <a:cubicBezTo>
                  <a:pt x="5212478" y="495694"/>
                  <a:pt x="5216720" y="495351"/>
                  <a:pt x="5231615" y="497193"/>
                </a:cubicBezTo>
                <a:cubicBezTo>
                  <a:pt x="5256471" y="493743"/>
                  <a:pt x="5277358" y="495561"/>
                  <a:pt x="5295973" y="502936"/>
                </a:cubicBezTo>
                <a:cubicBezTo>
                  <a:pt x="5310458" y="504829"/>
                  <a:pt x="5303034" y="509138"/>
                  <a:pt x="5313760" y="510935"/>
                </a:cubicBezTo>
                <a:cubicBezTo>
                  <a:pt x="5324486" y="512732"/>
                  <a:pt x="5331325" y="504608"/>
                  <a:pt x="5360330" y="506574"/>
                </a:cubicBezTo>
                <a:cubicBezTo>
                  <a:pt x="5370649" y="506971"/>
                  <a:pt x="5370304" y="514592"/>
                  <a:pt x="5392341" y="515697"/>
                </a:cubicBezTo>
                <a:cubicBezTo>
                  <a:pt x="5414378" y="516802"/>
                  <a:pt x="5502983" y="521559"/>
                  <a:pt x="5535415" y="522731"/>
                </a:cubicBezTo>
                <a:cubicBezTo>
                  <a:pt x="5567847" y="523903"/>
                  <a:pt x="5554717" y="520685"/>
                  <a:pt x="5570264" y="520350"/>
                </a:cubicBezTo>
                <a:cubicBezTo>
                  <a:pt x="5585811" y="520015"/>
                  <a:pt x="5604204" y="511612"/>
                  <a:pt x="5628698" y="520719"/>
                </a:cubicBezTo>
                <a:cubicBezTo>
                  <a:pt x="5647020" y="515874"/>
                  <a:pt x="5647491" y="526993"/>
                  <a:pt x="5667807" y="529861"/>
                </a:cubicBezTo>
                <a:cubicBezTo>
                  <a:pt x="5679016" y="533919"/>
                  <a:pt x="5693046" y="532742"/>
                  <a:pt x="5702300" y="535541"/>
                </a:cubicBezTo>
                <a:cubicBezTo>
                  <a:pt x="5711554" y="538340"/>
                  <a:pt x="5718870" y="538844"/>
                  <a:pt x="5725716" y="541891"/>
                </a:cubicBezTo>
                <a:cubicBezTo>
                  <a:pt x="5732562" y="544938"/>
                  <a:pt x="5734643" y="551045"/>
                  <a:pt x="5743374" y="553823"/>
                </a:cubicBezTo>
                <a:cubicBezTo>
                  <a:pt x="5752105" y="556601"/>
                  <a:pt x="5765759" y="561491"/>
                  <a:pt x="5775722" y="563322"/>
                </a:cubicBezTo>
                <a:cubicBezTo>
                  <a:pt x="5785685" y="565153"/>
                  <a:pt x="5784173" y="562319"/>
                  <a:pt x="5803154" y="564811"/>
                </a:cubicBezTo>
                <a:cubicBezTo>
                  <a:pt x="5834093" y="570132"/>
                  <a:pt x="5861956" y="573987"/>
                  <a:pt x="5896753" y="573511"/>
                </a:cubicBezTo>
                <a:cubicBezTo>
                  <a:pt x="5903276" y="583218"/>
                  <a:pt x="5913663" y="578812"/>
                  <a:pt x="5927554" y="573675"/>
                </a:cubicBezTo>
                <a:cubicBezTo>
                  <a:pt x="5953522" y="580755"/>
                  <a:pt x="5997380" y="586240"/>
                  <a:pt x="6041802" y="602069"/>
                </a:cubicBezTo>
                <a:cubicBezTo>
                  <a:pt x="6060710" y="611771"/>
                  <a:pt x="6064884" y="613437"/>
                  <a:pt x="6078434" y="616108"/>
                </a:cubicBezTo>
                <a:lnTo>
                  <a:pt x="6096000" y="619448"/>
                </a:lnTo>
                <a:lnTo>
                  <a:pt x="6096000" y="5455552"/>
                </a:lnTo>
                <a:lnTo>
                  <a:pt x="6069997" y="5451207"/>
                </a:lnTo>
                <a:cubicBezTo>
                  <a:pt x="6053823" y="5455294"/>
                  <a:pt x="6044686" y="5455132"/>
                  <a:pt x="6037984" y="5444964"/>
                </a:cubicBezTo>
                <a:cubicBezTo>
                  <a:pt x="5998377" y="5442843"/>
                  <a:pt x="5957550" y="5417208"/>
                  <a:pt x="5932185" y="5429303"/>
                </a:cubicBezTo>
                <a:cubicBezTo>
                  <a:pt x="5933795" y="5407890"/>
                  <a:pt x="5919598" y="5415926"/>
                  <a:pt x="5891978" y="5410773"/>
                </a:cubicBezTo>
                <a:cubicBezTo>
                  <a:pt x="5872223" y="5404775"/>
                  <a:pt x="5829555" y="5392164"/>
                  <a:pt x="5813654" y="5386399"/>
                </a:cubicBezTo>
                <a:cubicBezTo>
                  <a:pt x="5797753" y="5380634"/>
                  <a:pt x="5785570" y="5384842"/>
                  <a:pt x="5769613" y="5379294"/>
                </a:cubicBezTo>
                <a:cubicBezTo>
                  <a:pt x="5776777" y="5360980"/>
                  <a:pt x="5681621" y="5373475"/>
                  <a:pt x="5717914" y="5360029"/>
                </a:cubicBezTo>
                <a:cubicBezTo>
                  <a:pt x="5690732" y="5349118"/>
                  <a:pt x="5700727" y="5354575"/>
                  <a:pt x="5686355" y="5359511"/>
                </a:cubicBezTo>
                <a:cubicBezTo>
                  <a:pt x="5652173" y="5354756"/>
                  <a:pt x="5649150" y="5353330"/>
                  <a:pt x="5609707" y="5357833"/>
                </a:cubicBezTo>
                <a:cubicBezTo>
                  <a:pt x="5592195" y="5357127"/>
                  <a:pt x="5585993" y="5354659"/>
                  <a:pt x="5570413" y="5353209"/>
                </a:cubicBezTo>
                <a:cubicBezTo>
                  <a:pt x="5554833" y="5351759"/>
                  <a:pt x="5546238" y="5352814"/>
                  <a:pt x="5516227" y="5349136"/>
                </a:cubicBezTo>
                <a:cubicBezTo>
                  <a:pt x="5492490" y="5344525"/>
                  <a:pt x="5475257" y="5345814"/>
                  <a:pt x="5456088" y="5343158"/>
                </a:cubicBezTo>
                <a:cubicBezTo>
                  <a:pt x="5436918" y="5340503"/>
                  <a:pt x="5425237" y="5336331"/>
                  <a:pt x="5401214" y="5333202"/>
                </a:cubicBezTo>
                <a:cubicBezTo>
                  <a:pt x="5380590" y="5324458"/>
                  <a:pt x="5302803" y="5345416"/>
                  <a:pt x="5287223" y="5319212"/>
                </a:cubicBezTo>
                <a:cubicBezTo>
                  <a:pt x="5230819" y="5324494"/>
                  <a:pt x="5214860" y="5313910"/>
                  <a:pt x="5168498" y="5309267"/>
                </a:cubicBezTo>
                <a:cubicBezTo>
                  <a:pt x="5123665" y="5304413"/>
                  <a:pt x="5118021" y="5307363"/>
                  <a:pt x="5071189" y="5294765"/>
                </a:cubicBezTo>
                <a:cubicBezTo>
                  <a:pt x="5034607" y="5282205"/>
                  <a:pt x="5014978" y="5278240"/>
                  <a:pt x="4972297" y="5275521"/>
                </a:cubicBezTo>
                <a:cubicBezTo>
                  <a:pt x="4969126" y="5282935"/>
                  <a:pt x="4918210" y="5268072"/>
                  <a:pt x="4909975" y="5265882"/>
                </a:cubicBezTo>
                <a:cubicBezTo>
                  <a:pt x="4910918" y="5270758"/>
                  <a:pt x="4884027" y="5272900"/>
                  <a:pt x="4877057" y="5268795"/>
                </a:cubicBezTo>
                <a:cubicBezTo>
                  <a:pt x="4815399" y="5271659"/>
                  <a:pt x="4796579" y="5290311"/>
                  <a:pt x="4750368" y="5280515"/>
                </a:cubicBezTo>
                <a:cubicBezTo>
                  <a:pt x="4714297" y="5280446"/>
                  <a:pt x="4716019" y="5289985"/>
                  <a:pt x="4664197" y="5289876"/>
                </a:cubicBezTo>
                <a:cubicBezTo>
                  <a:pt x="4642396" y="5294034"/>
                  <a:pt x="4648926" y="5285802"/>
                  <a:pt x="4621801" y="5286109"/>
                </a:cubicBezTo>
                <a:cubicBezTo>
                  <a:pt x="4587181" y="5303707"/>
                  <a:pt x="4550367" y="5292240"/>
                  <a:pt x="4501450" y="5291718"/>
                </a:cubicBezTo>
                <a:cubicBezTo>
                  <a:pt x="4441618" y="5290413"/>
                  <a:pt x="4391602" y="5297669"/>
                  <a:pt x="4339538" y="5289896"/>
                </a:cubicBezTo>
                <a:cubicBezTo>
                  <a:pt x="4320399" y="5296143"/>
                  <a:pt x="4294824" y="5304547"/>
                  <a:pt x="4273798" y="5293687"/>
                </a:cubicBezTo>
                <a:cubicBezTo>
                  <a:pt x="4218595" y="5295417"/>
                  <a:pt x="4225039" y="5300366"/>
                  <a:pt x="4204001" y="5294046"/>
                </a:cubicBezTo>
                <a:cubicBezTo>
                  <a:pt x="4162118" y="5296469"/>
                  <a:pt x="4168874" y="5290927"/>
                  <a:pt x="4131013" y="5287923"/>
                </a:cubicBezTo>
                <a:cubicBezTo>
                  <a:pt x="4100184" y="5283304"/>
                  <a:pt x="4115521" y="5283729"/>
                  <a:pt x="4087000" y="5283169"/>
                </a:cubicBezTo>
                <a:cubicBezTo>
                  <a:pt x="4060034" y="5291706"/>
                  <a:pt x="4041568" y="5281154"/>
                  <a:pt x="4034328" y="5278941"/>
                </a:cubicBezTo>
                <a:cubicBezTo>
                  <a:pt x="4008845" y="5280382"/>
                  <a:pt x="3971113" y="5268624"/>
                  <a:pt x="3975385" y="5283804"/>
                </a:cubicBezTo>
                <a:cubicBezTo>
                  <a:pt x="3939593" y="5263231"/>
                  <a:pt x="3940927" y="5284115"/>
                  <a:pt x="3902682" y="5278816"/>
                </a:cubicBezTo>
                <a:cubicBezTo>
                  <a:pt x="3882526" y="5271283"/>
                  <a:pt x="3856417" y="5267233"/>
                  <a:pt x="3843763" y="5276642"/>
                </a:cubicBezTo>
                <a:cubicBezTo>
                  <a:pt x="3766863" y="5264696"/>
                  <a:pt x="3813381" y="5261088"/>
                  <a:pt x="3734981" y="5248544"/>
                </a:cubicBezTo>
                <a:cubicBezTo>
                  <a:pt x="3694311" y="5242227"/>
                  <a:pt x="3633976" y="5239795"/>
                  <a:pt x="3602355" y="5230777"/>
                </a:cubicBezTo>
                <a:cubicBezTo>
                  <a:pt x="3570735" y="5221759"/>
                  <a:pt x="3562983" y="5225833"/>
                  <a:pt x="3538517" y="5219315"/>
                </a:cubicBezTo>
                <a:cubicBezTo>
                  <a:pt x="3514052" y="5212798"/>
                  <a:pt x="3482747" y="5212305"/>
                  <a:pt x="3463058" y="5208965"/>
                </a:cubicBezTo>
                <a:cubicBezTo>
                  <a:pt x="3443369" y="5205624"/>
                  <a:pt x="3422900" y="5197673"/>
                  <a:pt x="3420380" y="5199276"/>
                </a:cubicBezTo>
                <a:cubicBezTo>
                  <a:pt x="3380714" y="5190779"/>
                  <a:pt x="3368868" y="5201274"/>
                  <a:pt x="3345184" y="5183516"/>
                </a:cubicBezTo>
                <a:cubicBezTo>
                  <a:pt x="3324916" y="5181274"/>
                  <a:pt x="3320333" y="5179327"/>
                  <a:pt x="3298771" y="5178904"/>
                </a:cubicBezTo>
                <a:cubicBezTo>
                  <a:pt x="3277209" y="5178481"/>
                  <a:pt x="3245843" y="5181014"/>
                  <a:pt x="3215809" y="5180977"/>
                </a:cubicBezTo>
                <a:cubicBezTo>
                  <a:pt x="3184688" y="5182696"/>
                  <a:pt x="3183910" y="5199151"/>
                  <a:pt x="3154917" y="5182487"/>
                </a:cubicBezTo>
                <a:cubicBezTo>
                  <a:pt x="3155210" y="5186026"/>
                  <a:pt x="3140142" y="5187176"/>
                  <a:pt x="3136265" y="5187060"/>
                </a:cubicBezTo>
                <a:lnTo>
                  <a:pt x="3105563" y="5188768"/>
                </a:lnTo>
                <a:lnTo>
                  <a:pt x="3102974" y="5183180"/>
                </a:lnTo>
                <a:cubicBezTo>
                  <a:pt x="3091506" y="5180875"/>
                  <a:pt x="3071814" y="5186387"/>
                  <a:pt x="3060354" y="5187376"/>
                </a:cubicBezTo>
                <a:lnTo>
                  <a:pt x="3034213" y="5189113"/>
                </a:lnTo>
                <a:lnTo>
                  <a:pt x="3024272" y="5188328"/>
                </a:lnTo>
                <a:lnTo>
                  <a:pt x="3020033" y="5188388"/>
                </a:lnTo>
                <a:lnTo>
                  <a:pt x="3009083" y="5184215"/>
                </a:lnTo>
                <a:cubicBezTo>
                  <a:pt x="2998901" y="5183170"/>
                  <a:pt x="2991286" y="5176456"/>
                  <a:pt x="2985198" y="5175435"/>
                </a:cubicBezTo>
                <a:cubicBezTo>
                  <a:pt x="2979110" y="5174414"/>
                  <a:pt x="2977314" y="5182166"/>
                  <a:pt x="2972552" y="5178092"/>
                </a:cubicBezTo>
                <a:cubicBezTo>
                  <a:pt x="2978585" y="5175121"/>
                  <a:pt x="2969122" y="5172700"/>
                  <a:pt x="2964948" y="5170542"/>
                </a:cubicBezTo>
                <a:lnTo>
                  <a:pt x="2927081" y="5167883"/>
                </a:lnTo>
                <a:cubicBezTo>
                  <a:pt x="2881315" y="5170765"/>
                  <a:pt x="2897505" y="5157632"/>
                  <a:pt x="2883507" y="5165948"/>
                </a:cubicBezTo>
                <a:cubicBezTo>
                  <a:pt x="2848802" y="5172562"/>
                  <a:pt x="2841183" y="5172540"/>
                  <a:pt x="2828808" y="5171024"/>
                </a:cubicBezTo>
                <a:cubicBezTo>
                  <a:pt x="2789723" y="5176358"/>
                  <a:pt x="2783598" y="5178552"/>
                  <a:pt x="2733350" y="5182954"/>
                </a:cubicBezTo>
                <a:cubicBezTo>
                  <a:pt x="2705294" y="5195484"/>
                  <a:pt x="2697276" y="5196299"/>
                  <a:pt x="2676026" y="5201528"/>
                </a:cubicBezTo>
                <a:cubicBezTo>
                  <a:pt x="2649850" y="5209688"/>
                  <a:pt x="2656777" y="5215631"/>
                  <a:pt x="2624966" y="5219503"/>
                </a:cubicBezTo>
                <a:cubicBezTo>
                  <a:pt x="2608822" y="5223802"/>
                  <a:pt x="2596717" y="5233960"/>
                  <a:pt x="2586657" y="5237693"/>
                </a:cubicBezTo>
                <a:cubicBezTo>
                  <a:pt x="2576598" y="5241426"/>
                  <a:pt x="2572560" y="5240215"/>
                  <a:pt x="2555604" y="5242950"/>
                </a:cubicBezTo>
                <a:cubicBezTo>
                  <a:pt x="2544327" y="5242024"/>
                  <a:pt x="2507818" y="5241999"/>
                  <a:pt x="2501014" y="5243732"/>
                </a:cubicBezTo>
                <a:cubicBezTo>
                  <a:pt x="2481627" y="5253849"/>
                  <a:pt x="2464234" y="5242512"/>
                  <a:pt x="2430333" y="5242347"/>
                </a:cubicBezTo>
                <a:lnTo>
                  <a:pt x="2390297" y="5243718"/>
                </a:lnTo>
                <a:cubicBezTo>
                  <a:pt x="2383025" y="5238323"/>
                  <a:pt x="2325738" y="5236407"/>
                  <a:pt x="2321676" y="5229096"/>
                </a:cubicBezTo>
                <a:cubicBezTo>
                  <a:pt x="2300682" y="5221752"/>
                  <a:pt x="2300605" y="5203239"/>
                  <a:pt x="2268081" y="5196194"/>
                </a:cubicBezTo>
                <a:cubicBezTo>
                  <a:pt x="2250549" y="5189151"/>
                  <a:pt x="2260291" y="5206888"/>
                  <a:pt x="2216485" y="5186836"/>
                </a:cubicBezTo>
                <a:cubicBezTo>
                  <a:pt x="2176812" y="5155811"/>
                  <a:pt x="2009284" y="5133290"/>
                  <a:pt x="2001494" y="5079343"/>
                </a:cubicBezTo>
                <a:cubicBezTo>
                  <a:pt x="1930452" y="5061834"/>
                  <a:pt x="1990088" y="5062662"/>
                  <a:pt x="1894629" y="5047832"/>
                </a:cubicBezTo>
                <a:cubicBezTo>
                  <a:pt x="1809963" y="5035276"/>
                  <a:pt x="1557661" y="5013588"/>
                  <a:pt x="1500237" y="4994679"/>
                </a:cubicBezTo>
                <a:cubicBezTo>
                  <a:pt x="1422590" y="4985100"/>
                  <a:pt x="1462550" y="4984560"/>
                  <a:pt x="1428745" y="4990358"/>
                </a:cubicBezTo>
                <a:cubicBezTo>
                  <a:pt x="1371818" y="4998904"/>
                  <a:pt x="1368586" y="4981591"/>
                  <a:pt x="1331117" y="4982813"/>
                </a:cubicBezTo>
                <a:cubicBezTo>
                  <a:pt x="1275392" y="4969813"/>
                  <a:pt x="1167811" y="4963517"/>
                  <a:pt x="1094400" y="4949677"/>
                </a:cubicBezTo>
                <a:cubicBezTo>
                  <a:pt x="1032555" y="4940283"/>
                  <a:pt x="1020613" y="4926459"/>
                  <a:pt x="960420" y="4921601"/>
                </a:cubicBezTo>
                <a:cubicBezTo>
                  <a:pt x="926461" y="4913284"/>
                  <a:pt x="907935" y="4932317"/>
                  <a:pt x="890651" y="4899776"/>
                </a:cubicBezTo>
                <a:cubicBezTo>
                  <a:pt x="868932" y="4886871"/>
                  <a:pt x="828943" y="4886321"/>
                  <a:pt x="792786" y="4879490"/>
                </a:cubicBezTo>
                <a:cubicBezTo>
                  <a:pt x="774601" y="4877972"/>
                  <a:pt x="755410" y="4883422"/>
                  <a:pt x="715957" y="4873155"/>
                </a:cubicBezTo>
                <a:cubicBezTo>
                  <a:pt x="685950" y="4865367"/>
                  <a:pt x="651097" y="4849744"/>
                  <a:pt x="647625" y="4870967"/>
                </a:cubicBezTo>
                <a:cubicBezTo>
                  <a:pt x="617175" y="4843306"/>
                  <a:pt x="628363" y="4862320"/>
                  <a:pt x="588833" y="4861867"/>
                </a:cubicBezTo>
                <a:cubicBezTo>
                  <a:pt x="485840" y="4832827"/>
                  <a:pt x="444489" y="4851587"/>
                  <a:pt x="366769" y="4836563"/>
                </a:cubicBezTo>
                <a:cubicBezTo>
                  <a:pt x="347086" y="4818158"/>
                  <a:pt x="343282" y="4863016"/>
                  <a:pt x="293285" y="4819988"/>
                </a:cubicBezTo>
                <a:cubicBezTo>
                  <a:pt x="289569" y="4822136"/>
                  <a:pt x="267030" y="4799681"/>
                  <a:pt x="251789" y="4793960"/>
                </a:cubicBezTo>
                <a:cubicBezTo>
                  <a:pt x="236548" y="4788239"/>
                  <a:pt x="215411" y="4786648"/>
                  <a:pt x="201835" y="4785664"/>
                </a:cubicBezTo>
                <a:cubicBezTo>
                  <a:pt x="188258" y="4784679"/>
                  <a:pt x="186209" y="4788050"/>
                  <a:pt x="170329" y="4788050"/>
                </a:cubicBezTo>
                <a:cubicBezTo>
                  <a:pt x="154448" y="4788050"/>
                  <a:pt x="132774" y="4775085"/>
                  <a:pt x="103478" y="4797957"/>
                </a:cubicBezTo>
                <a:cubicBezTo>
                  <a:pt x="89551" y="4796239"/>
                  <a:pt x="97852" y="4783571"/>
                  <a:pt x="86767" y="4777747"/>
                </a:cubicBezTo>
                <a:cubicBezTo>
                  <a:pt x="81225" y="4774835"/>
                  <a:pt x="72809" y="4772046"/>
                  <a:pt x="63762" y="4769537"/>
                </a:cubicBezTo>
                <a:lnTo>
                  <a:pt x="37001" y="4763022"/>
                </a:lnTo>
                <a:lnTo>
                  <a:pt x="37482" y="4761597"/>
                </a:lnTo>
                <a:cubicBezTo>
                  <a:pt x="35277" y="4760236"/>
                  <a:pt x="31697" y="4759001"/>
                  <a:pt x="30394" y="4758901"/>
                </a:cubicBezTo>
                <a:cubicBezTo>
                  <a:pt x="29091" y="4758801"/>
                  <a:pt x="30066" y="4759837"/>
                  <a:pt x="36971" y="4763015"/>
                </a:cubicBezTo>
                <a:lnTo>
                  <a:pt x="37001" y="4763022"/>
                </a:lnTo>
                <a:lnTo>
                  <a:pt x="36315" y="4765055"/>
                </a:lnTo>
                <a:cubicBezTo>
                  <a:pt x="32115" y="4765663"/>
                  <a:pt x="22886" y="4765389"/>
                  <a:pt x="4975" y="4763227"/>
                </a:cubicBezTo>
                <a:lnTo>
                  <a:pt x="0" y="4762420"/>
                </a:lnTo>
                <a:close/>
              </a:path>
            </a:pathLst>
          </a:cu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AC3C152-3AD5-E333-E00E-BF70D446F62E}"/>
              </a:ext>
            </a:extLst>
          </p:cNvPr>
          <p:cNvSpPr txBox="1"/>
          <p:nvPr/>
        </p:nvSpPr>
        <p:spPr>
          <a:xfrm>
            <a:off x="293451" y="4961107"/>
            <a:ext cx="11605098" cy="1684912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>
                <a:gd name="adj" fmla="val 41359"/>
              </a:avLst>
            </a:prstTxWarp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/>
            <a:r>
              <a:rPr lang="en-US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ISUMBWE RYA KRISTO</a:t>
            </a:r>
            <a:endParaRPr lang="en-US" sz="4800" b="1" spc="600" noProof="0" dirty="0">
              <a:ln w="0"/>
              <a:gradFill>
                <a:gsLst>
                  <a:gs pos="0">
                    <a:srgbClr val="913823"/>
                  </a:gs>
                  <a:gs pos="50000">
                    <a:srgbClr val="E8985E"/>
                  </a:gs>
                  <a:gs pos="100000">
                    <a:srgbClr val="F5D3AF"/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70000"/>
                  </a:prst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DA4A130-158B-7FA8-9071-455334E919B2}"/>
              </a:ext>
            </a:extLst>
          </p:cNvPr>
          <p:cNvSpPr txBox="1"/>
          <p:nvPr/>
        </p:nvSpPr>
        <p:spPr>
          <a:xfrm>
            <a:off x="7749802" y="85522"/>
            <a:ext cx="44421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 err="1">
                <a:solidFill>
                  <a:srgbClr val="2E767C"/>
                </a:solidFill>
              </a:rPr>
              <a:t>Icyigisho</a:t>
            </a:r>
            <a:r>
              <a:rPr lang="en-US" sz="1600" b="1" noProof="0" dirty="0">
                <a:solidFill>
                  <a:srgbClr val="2E767C"/>
                </a:solidFill>
              </a:rPr>
              <a:t> </a:t>
            </a:r>
            <a:r>
              <a:rPr lang="en-US" sz="1600" b="1" noProof="0" dirty="0" err="1">
                <a:solidFill>
                  <a:srgbClr val="2E767C"/>
                </a:solidFill>
              </a:rPr>
              <a:t>cya</a:t>
            </a:r>
            <a:r>
              <a:rPr lang="en-US" sz="1600" b="1" noProof="0" dirty="0">
                <a:solidFill>
                  <a:srgbClr val="2E767C"/>
                </a:solidFill>
              </a:rPr>
              <a:t> 8 </a:t>
            </a:r>
            <a:r>
              <a:rPr lang="en-US" sz="1600" b="1" noProof="0" dirty="0" err="1">
                <a:solidFill>
                  <a:srgbClr val="2E767C"/>
                </a:solidFill>
              </a:rPr>
              <a:t>cyo</a:t>
            </a:r>
            <a:r>
              <a:rPr lang="en-US" sz="1600" b="1" noProof="0" dirty="0">
                <a:solidFill>
                  <a:srgbClr val="2E767C"/>
                </a:solidFill>
              </a:rPr>
              <a:t> </a:t>
            </a:r>
            <a:r>
              <a:rPr lang="en-US" sz="1600" b="1" noProof="0" dirty="0" err="1">
                <a:solidFill>
                  <a:srgbClr val="2E767C"/>
                </a:solidFill>
              </a:rPr>
              <a:t>ku</a:t>
            </a:r>
            <a:r>
              <a:rPr lang="en-US" sz="1600" b="1" noProof="0" dirty="0">
                <a:solidFill>
                  <a:srgbClr val="2E767C"/>
                </a:solidFill>
              </a:rPr>
              <a:t> </a:t>
            </a:r>
            <a:r>
              <a:rPr lang="en-US" sz="1600" b="1" noProof="0" dirty="0" err="1">
                <a:solidFill>
                  <a:srgbClr val="2E767C"/>
                </a:solidFill>
              </a:rPr>
              <a:t>wa</a:t>
            </a:r>
            <a:r>
              <a:rPr lang="en-US" sz="1600" b="1" noProof="0" dirty="0">
                <a:solidFill>
                  <a:srgbClr val="2E767C"/>
                </a:solidFill>
              </a:rPr>
              <a:t> 21</a:t>
            </a:r>
            <a:r>
              <a:rPr lang="en-US" sz="1600" b="1" dirty="0">
                <a:solidFill>
                  <a:srgbClr val="2E767C"/>
                </a:solidFill>
              </a:rPr>
              <a:t> </a:t>
            </a:r>
            <a:r>
              <a:rPr lang="en-US" sz="1600" b="1" dirty="0" err="1">
                <a:solidFill>
                  <a:srgbClr val="2E767C"/>
                </a:solidFill>
              </a:rPr>
              <a:t>Gashyantare</a:t>
            </a:r>
            <a:r>
              <a:rPr lang="en-US" sz="1600" b="1" noProof="0" dirty="0">
                <a:solidFill>
                  <a:srgbClr val="2E767C"/>
                </a:solidFill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61621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588227F-2B55-C65C-395A-A82E40463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objeto, estrella&#10;&#10;El contenido generado por IA puede ser incorrecto.">
            <a:extLst>
              <a:ext uri="{FF2B5EF4-FFF2-40B4-BE49-F238E27FC236}">
                <a16:creationId xmlns:a16="http://schemas.microsoft.com/office/drawing/2014/main" id="{6267B4A5-AF9E-2F77-FC07-7EED8F27D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40" r="25740"/>
          <a:stretch>
            <a:fillRect/>
          </a:stretch>
        </p:blipFill>
        <p:spPr>
          <a:xfrm>
            <a:off x="154950" y="190500"/>
            <a:ext cx="5474323" cy="6448425"/>
          </a:xfrm>
          <a:prstGeom prst="rect">
            <a:avLst/>
          </a:prstGeom>
          <a:ln w="38100" cap="sq">
            <a:solidFill>
              <a:srgbClr val="0F9ED5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277474" y="4996658"/>
            <a:ext cx="1914523" cy="1861342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6A5A31-B10A-4793-84D4-D785959AE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84222" y="190500"/>
            <a:ext cx="6252827" cy="6448425"/>
          </a:xfrm>
          <a:prstGeom prst="rect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98CA5DE-FAE4-15A6-5A5C-F5DF052FCB40}"/>
              </a:ext>
            </a:extLst>
          </p:cNvPr>
          <p:cNvSpPr txBox="1"/>
          <p:nvPr/>
        </p:nvSpPr>
        <p:spPr>
          <a:xfrm>
            <a:off x="5919785" y="412046"/>
            <a:ext cx="5981700" cy="5878532"/>
          </a:xfrm>
          <a:prstGeom prst="rect">
            <a:avLst/>
          </a:prstGeom>
          <a:noFill/>
          <a:ln w="28575">
            <a:solidFill>
              <a:schemeClr val="tx2">
                <a:lumMod val="25000"/>
                <a:lumOff val="75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1200"/>
              </a:spcBef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“Ni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 [Kristo]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shusho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y’Imana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itaboneka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mfura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byaremwe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kuko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muri we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byaremewe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ijuru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cyangwa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ibyo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mu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ibiboneka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n’ibitaboneka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intebe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z’ubwami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n’ubwami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n’ubutware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n’ubushobozi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bwose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Ni we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wabiremye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rero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byaremewe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Yabanjirije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kandi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byose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bibeshwaho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we”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Abakolosayi</a:t>
            </a:r>
            <a:r>
              <a:rPr kumimoji="0" lang="en-U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0F9ED5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1:15–17</a:t>
            </a:r>
          </a:p>
        </p:txBody>
      </p:sp>
    </p:spTree>
    <p:extLst>
      <p:ext uri="{BB962C8B-B14F-4D97-AF65-F5344CB8AC3E}">
        <p14:creationId xmlns:p14="http://schemas.microsoft.com/office/powerpoint/2010/main" val="313461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96D96DC-5F7A-8402-1E61-1D90A0E60F64}"/>
              </a:ext>
            </a:extLst>
          </p:cNvPr>
          <p:cNvSpPr txBox="1"/>
          <p:nvPr/>
        </p:nvSpPr>
        <p:spPr>
          <a:xfrm>
            <a:off x="5534025" y="4468037"/>
            <a:ext cx="6572250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D81062"/>
                </a:solidFill>
              </a:rPr>
              <a:t>Ishusho</a:t>
            </a:r>
            <a:r>
              <a:rPr lang="en-US" sz="2000" b="1" noProof="0" dirty="0">
                <a:solidFill>
                  <a:srgbClr val="D81062"/>
                </a:solidFill>
              </a:rPr>
              <a:t> </a:t>
            </a:r>
            <a:r>
              <a:rPr lang="en-US" sz="2000" b="1" noProof="0" dirty="0" err="1">
                <a:solidFill>
                  <a:srgbClr val="D81062"/>
                </a:solidFill>
              </a:rPr>
              <a:t>y’Imana</a:t>
            </a:r>
            <a:r>
              <a:rPr lang="en-US" sz="2000" b="1" noProof="0" dirty="0">
                <a:solidFill>
                  <a:srgbClr val="D81062"/>
                </a:solidFill>
              </a:rPr>
              <a:t> (</a:t>
            </a:r>
            <a:r>
              <a:rPr lang="en-US" sz="2000" b="1" noProof="0" dirty="0" err="1">
                <a:solidFill>
                  <a:srgbClr val="D81062"/>
                </a:solidFill>
              </a:rPr>
              <a:t>Abakolosayi</a:t>
            </a:r>
            <a:r>
              <a:rPr lang="en-US" sz="2000" b="1" noProof="0" dirty="0">
                <a:solidFill>
                  <a:srgbClr val="D81062"/>
                </a:solidFill>
              </a:rPr>
              <a:t> 1:15a)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9112E3"/>
                </a:solidFill>
              </a:rPr>
              <a:t>Imfura</a:t>
            </a:r>
            <a:r>
              <a:rPr lang="en-US" sz="2000" b="1" dirty="0">
                <a:solidFill>
                  <a:srgbClr val="9112E3"/>
                </a:solidFill>
              </a:rPr>
              <a:t> (</a:t>
            </a:r>
            <a:r>
              <a:rPr lang="en-US" sz="2000" b="1" dirty="0" err="1">
                <a:solidFill>
                  <a:srgbClr val="9112E3"/>
                </a:solidFill>
              </a:rPr>
              <a:t>Abakolosayi</a:t>
            </a:r>
            <a:r>
              <a:rPr lang="en-US" sz="2000" b="1" dirty="0">
                <a:solidFill>
                  <a:srgbClr val="9112E3"/>
                </a:solidFill>
              </a:rPr>
              <a:t> </a:t>
            </a:r>
            <a:r>
              <a:rPr lang="en-US" sz="2000" b="1" noProof="0" dirty="0">
                <a:solidFill>
                  <a:srgbClr val="9112E3"/>
                </a:solidFill>
              </a:rPr>
              <a:t>1:15b–17)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173EE5"/>
                </a:solidFill>
              </a:rPr>
              <a:t>Umutwe</a:t>
            </a:r>
            <a:r>
              <a:rPr lang="en-US" sz="2000" b="1" noProof="0" dirty="0">
                <a:solidFill>
                  <a:srgbClr val="173EE5"/>
                </a:solidFill>
              </a:rPr>
              <a:t> </a:t>
            </a:r>
            <a:r>
              <a:rPr lang="en-US" sz="2000" b="1" noProof="0" dirty="0" err="1">
                <a:solidFill>
                  <a:srgbClr val="173EE5"/>
                </a:solidFill>
              </a:rPr>
              <a:t>w’Itorero</a:t>
            </a:r>
            <a:r>
              <a:rPr lang="en-US" sz="2000" b="1" dirty="0">
                <a:solidFill>
                  <a:srgbClr val="173EE5"/>
                </a:solidFill>
              </a:rPr>
              <a:t> (</a:t>
            </a:r>
            <a:r>
              <a:rPr lang="en-US" sz="2000" b="1" dirty="0" err="1">
                <a:solidFill>
                  <a:srgbClr val="173EE5"/>
                </a:solidFill>
              </a:rPr>
              <a:t>Abakolosayi</a:t>
            </a:r>
            <a:r>
              <a:rPr lang="en-US" sz="2000" b="1" dirty="0">
                <a:solidFill>
                  <a:srgbClr val="173EE5"/>
                </a:solidFill>
              </a:rPr>
              <a:t> </a:t>
            </a:r>
            <a:r>
              <a:rPr lang="en-US" sz="2000" b="1" noProof="0" dirty="0">
                <a:solidFill>
                  <a:srgbClr val="173EE5"/>
                </a:solidFill>
              </a:rPr>
              <a:t>1:18a)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28BA63"/>
                </a:solidFill>
              </a:rPr>
              <a:t>Inkomoko</a:t>
            </a:r>
            <a:r>
              <a:rPr lang="en-US" sz="2000" b="1" dirty="0">
                <a:solidFill>
                  <a:srgbClr val="28BA63"/>
                </a:solidFill>
              </a:rPr>
              <a:t> (</a:t>
            </a:r>
            <a:r>
              <a:rPr lang="en-US" sz="2000" b="1" dirty="0" err="1">
                <a:solidFill>
                  <a:srgbClr val="28BA63"/>
                </a:solidFill>
              </a:rPr>
              <a:t>Abakolosayi</a:t>
            </a:r>
            <a:r>
              <a:rPr lang="en-US" sz="2000" b="1" dirty="0">
                <a:solidFill>
                  <a:srgbClr val="28BA63"/>
                </a:solidFill>
              </a:rPr>
              <a:t> </a:t>
            </a:r>
            <a:r>
              <a:rPr lang="en-US" sz="2000" b="1" noProof="0" dirty="0">
                <a:solidFill>
                  <a:srgbClr val="28BA63"/>
                </a:solidFill>
              </a:rPr>
              <a:t>1:18b)</a:t>
            </a:r>
          </a:p>
          <a:p>
            <a:pPr>
              <a:spcBef>
                <a:spcPts val="1200"/>
              </a:spcBef>
            </a:pPr>
            <a:r>
              <a:rPr lang="en-US" sz="2000" b="1" noProof="0" dirty="0" err="1">
                <a:solidFill>
                  <a:srgbClr val="E35316"/>
                </a:solidFill>
              </a:rPr>
              <a:t>Umuhūza</a:t>
            </a:r>
            <a:r>
              <a:rPr lang="en-US" sz="2000" b="1" dirty="0">
                <a:solidFill>
                  <a:srgbClr val="E35316"/>
                </a:solidFill>
              </a:rPr>
              <a:t> (</a:t>
            </a:r>
            <a:r>
              <a:rPr lang="en-US" sz="2000" b="1" dirty="0" err="1">
                <a:solidFill>
                  <a:srgbClr val="E35316"/>
                </a:solidFill>
              </a:rPr>
              <a:t>Abakolosayi</a:t>
            </a:r>
            <a:r>
              <a:rPr lang="en-US" sz="2000" b="1" dirty="0">
                <a:solidFill>
                  <a:srgbClr val="E35316"/>
                </a:solidFill>
              </a:rPr>
              <a:t> </a:t>
            </a:r>
            <a:r>
              <a:rPr lang="en-US" sz="2000" b="1" noProof="0" dirty="0">
                <a:solidFill>
                  <a:srgbClr val="E35316"/>
                </a:solidFill>
              </a:rPr>
              <a:t>1:19–20)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500" y="105856"/>
            <a:ext cx="396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30" dirty="0" err="1"/>
              <a:t>Pawulo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avuga</a:t>
            </a:r>
            <a:r>
              <a:rPr lang="en-US" sz="2000" b="1" spc="-30" dirty="0"/>
              <a:t> ko Yesu </a:t>
            </a:r>
            <a:r>
              <a:rPr lang="en-US" sz="2000" b="1" spc="-30" dirty="0" err="1"/>
              <a:t>yazanye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amahoro</a:t>
            </a:r>
            <a:r>
              <a:rPr lang="en-US" sz="2000" b="1" spc="-30" dirty="0"/>
              <a:t> mu </a:t>
            </a:r>
            <a:r>
              <a:rPr lang="en-US" sz="2000" b="1" spc="-30" dirty="0" err="1"/>
              <a:t>isi</a:t>
            </a:r>
            <a:r>
              <a:rPr lang="en-US" sz="2000" b="1" spc="-30" dirty="0"/>
              <a:t> yose, </a:t>
            </a:r>
            <a:r>
              <a:rPr lang="en-US" sz="2000" b="1" spc="-30" dirty="0" err="1"/>
              <a:t>ku</a:t>
            </a:r>
            <a:r>
              <a:rPr lang="en-US" sz="2000" b="1" spc="-30" dirty="0"/>
              <a:t> “</a:t>
            </a:r>
            <a:r>
              <a:rPr lang="en-US" sz="2000" b="1" spc="-30" dirty="0" err="1"/>
              <a:t>bintu</a:t>
            </a:r>
            <a:r>
              <a:rPr lang="en-US" sz="2000" b="1" spc="-30" dirty="0"/>
              <a:t> </a:t>
            </a:r>
            <a:r>
              <a:rPr lang="en-US" sz="2000" b="1" spc="-30" dirty="0" err="1"/>
              <a:t>byose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ibyo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ku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isi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cyangwa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ibyo</a:t>
            </a:r>
            <a:r>
              <a:rPr lang="en-US" sz="2000" b="1" spc="-30" dirty="0"/>
              <a:t> mu </a:t>
            </a:r>
            <a:r>
              <a:rPr lang="en-US" sz="2000" b="1" spc="-30" dirty="0" err="1"/>
              <a:t>ijuru</a:t>
            </a:r>
            <a:r>
              <a:rPr lang="en-US" sz="2000" b="1" spc="-30" dirty="0"/>
              <a:t>” (</a:t>
            </a:r>
            <a:r>
              <a:rPr lang="en-US" sz="2000" b="1" spc="-30" dirty="0" err="1"/>
              <a:t>Abakolosayi</a:t>
            </a:r>
            <a:r>
              <a:rPr lang="en-US" sz="2000" b="1" spc="-30" dirty="0"/>
              <a:t> 1:20</a:t>
            </a:r>
            <a:r>
              <a:rPr lang="en-US" sz="2000" b="1" spc="-30" noProof="0" dirty="0"/>
              <a:t>).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4381372" y="164224"/>
            <a:ext cx="7620128" cy="3999216"/>
            <a:chOff x="4124325" y="105856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4325" y="105856"/>
              <a:ext cx="7877175" cy="41341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chemeClr val="accent3">
                  <a:lumMod val="60000"/>
                  <a:lumOff val="40000"/>
                </a:schemeClr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78102" y="1593959"/>
              <a:ext cx="1742073" cy="2282716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442021"/>
            <a:ext cx="3880193" cy="2215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70DD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781314F5-98AC-3EBD-1E48-41020CCA7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615723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64091996-AA63-82E6-936B-779E3761B80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702977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1AF8A1F-2E50-FB0B-A6EC-4958FA1912E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524872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AF6A34F9-621F-DA95-7498-BF5A7D2490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794465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A13D1A25-DBF9-2168-03B9-F861ECAAF7CC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5122203" y="4340209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190500" y="3920827"/>
            <a:ext cx="3962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Yesu Kristo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190500" y="1554656"/>
            <a:ext cx="39624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dirty="0" err="1"/>
              <a:t>Mbere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yuko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tugera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iri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jambo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intumwa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itubwira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uwo</a:t>
            </a:r>
            <a:r>
              <a:rPr lang="en-US" sz="2000" b="1" spc="-100" dirty="0"/>
              <a:t> Yesu </a:t>
            </a:r>
            <a:r>
              <a:rPr lang="en-US" sz="2000" b="1" spc="-100" dirty="0" err="1"/>
              <a:t>ari</a:t>
            </a:r>
            <a:r>
              <a:rPr lang="en-US" sz="2000" b="1" spc="-100" dirty="0"/>
              <a:t> We </a:t>
            </a:r>
            <a:r>
              <a:rPr lang="en-US" sz="2000" b="1" spc="-100" dirty="0" err="1"/>
              <a:t>by’ukuri</a:t>
            </a:r>
            <a:r>
              <a:rPr lang="en-US" sz="2000" b="1" spc="-100" dirty="0"/>
              <a:t>. Si </a:t>
            </a:r>
            <a:r>
              <a:rPr lang="en-US" sz="2000" b="1" spc="-100" dirty="0" err="1"/>
              <a:t>umwigisha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ukomeye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cyangwa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umuhanga</a:t>
            </a:r>
            <a:r>
              <a:rPr lang="en-US" sz="2000" b="1" spc="-100" dirty="0"/>
              <a:t> mu </a:t>
            </a:r>
            <a:r>
              <a:rPr lang="en-US" sz="2000" b="1" spc="-100" dirty="0" err="1"/>
              <a:t>by’ubucurabwenge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cyangwa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umuhanuzi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cyangwa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umubwiriza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cyangwa</a:t>
            </a:r>
            <a:r>
              <a:rPr lang="en-US" sz="2000" b="1" spc="-100" dirty="0"/>
              <a:t> se </a:t>
            </a:r>
            <a:r>
              <a:rPr lang="en-US" sz="2000" b="1" spc="-100" dirty="0" err="1"/>
              <a:t>intumwa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y’inkuru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nziza</a:t>
            </a:r>
            <a:r>
              <a:rPr lang="en-US" sz="2000" b="1" spc="-100" dirty="0"/>
              <a:t>.</a:t>
            </a:r>
            <a:endParaRPr lang="en-US" sz="2000" b="1" spc="-100" noProof="0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AD3C85-8BFB-329E-EABE-363C4BAB9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100CE65-F164-5671-5AA1-C07747CD25BD}"/>
              </a:ext>
            </a:extLst>
          </p:cNvPr>
          <p:cNvSpPr txBox="1"/>
          <p:nvPr/>
        </p:nvSpPr>
        <p:spPr>
          <a:xfrm>
            <a:off x="2975614" y="0"/>
            <a:ext cx="62407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ISHUSHO Y’IMANA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EAA105-706A-0A0C-7EEC-0B671AB2CA62}"/>
              </a:ext>
            </a:extLst>
          </p:cNvPr>
          <p:cNvSpPr txBox="1"/>
          <p:nvPr/>
        </p:nvSpPr>
        <p:spPr>
          <a:xfrm>
            <a:off x="2975614" y="659766"/>
            <a:ext cx="6240774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“Ni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we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shusho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y’Imana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itaboneka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Abakolosayi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1:15a)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5A30D9C-3395-0F49-A900-8F5B97A29E35}"/>
              </a:ext>
            </a:extLst>
          </p:cNvPr>
          <p:cNvSpPr txBox="1"/>
          <p:nvPr/>
        </p:nvSpPr>
        <p:spPr>
          <a:xfrm>
            <a:off x="3044757" y="1081273"/>
            <a:ext cx="60895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Ishusho</a:t>
            </a:r>
            <a:r>
              <a:rPr lang="en-US" sz="2000" b="1" dirty="0"/>
              <a:t> </a:t>
            </a:r>
            <a:r>
              <a:rPr lang="en-US" sz="2000" b="1" dirty="0" err="1"/>
              <a:t>ishobora</a:t>
            </a:r>
            <a:r>
              <a:rPr lang="en-US" sz="2000" b="1" dirty="0"/>
              <a:t> </a:t>
            </a:r>
            <a:r>
              <a:rPr lang="en-US" sz="2000" b="1" dirty="0" err="1"/>
              <a:t>kuba</a:t>
            </a:r>
            <a:r>
              <a:rPr lang="en-US" sz="2000" b="1" dirty="0"/>
              <a:t> kopi </a:t>
            </a:r>
            <a:r>
              <a:rPr lang="en-US" sz="2000" b="1" dirty="0" err="1"/>
              <a:t>y’ukuri</a:t>
            </a:r>
            <a:r>
              <a:rPr lang="en-US" sz="2000" b="1" dirty="0"/>
              <a:t> (</a:t>
            </a:r>
            <a:r>
              <a:rPr lang="en-US" sz="2000" b="1" dirty="0" err="1"/>
              <a:t>ifoto</a:t>
            </a:r>
            <a:r>
              <a:rPr lang="en-US" sz="2000" b="1" dirty="0"/>
              <a:t>, </a:t>
            </a:r>
            <a:r>
              <a:rPr lang="en-US" sz="2000" b="1" dirty="0" err="1"/>
              <a:t>ikibumbano</a:t>
            </a:r>
            <a:r>
              <a:rPr lang="en-US" sz="2000" b="1" dirty="0"/>
              <a:t>), </a:t>
            </a:r>
            <a:r>
              <a:rPr lang="en-US" sz="2000" b="1" dirty="0" err="1"/>
              <a:t>cyangwa</a:t>
            </a:r>
            <a:r>
              <a:rPr lang="en-US" sz="2000" b="1" dirty="0"/>
              <a:t> se </a:t>
            </a:r>
            <a:r>
              <a:rPr lang="en-US" sz="2000" b="1" dirty="0" err="1"/>
              <a:t>ikintu</a:t>
            </a:r>
            <a:r>
              <a:rPr lang="en-US" sz="2000" b="1" dirty="0"/>
              <a:t> </a:t>
            </a:r>
            <a:r>
              <a:rPr lang="en-US" sz="2000" b="1" dirty="0" err="1"/>
              <a:t>cy’igihimbano</a:t>
            </a:r>
            <a:r>
              <a:rPr lang="en-US" sz="2000" b="1" dirty="0"/>
              <a:t> (</a:t>
            </a:r>
            <a:r>
              <a:rPr lang="en-US" sz="2000" b="1" dirty="0" err="1"/>
              <a:t>igishushanyijwe</a:t>
            </a:r>
            <a:r>
              <a:rPr lang="en-US" sz="2000" b="1" dirty="0"/>
              <a:t>). Ariko </a:t>
            </a:r>
            <a:r>
              <a:rPr lang="en-US" sz="2000" b="1" dirty="0" err="1"/>
              <a:t>icyo</a:t>
            </a:r>
            <a:r>
              <a:rPr lang="en-US" sz="2000" b="1" dirty="0"/>
              <a:t> </a:t>
            </a:r>
            <a:r>
              <a:rPr lang="en-US" sz="2000" b="1" dirty="0" err="1"/>
              <a:t>Bibiliya</a:t>
            </a:r>
            <a:r>
              <a:rPr lang="en-US" sz="2000" b="1" dirty="0"/>
              <a:t> </a:t>
            </a:r>
            <a:r>
              <a:rPr lang="en-US" sz="2000" b="1" dirty="0" err="1"/>
              <a:t>iba</a:t>
            </a:r>
            <a:r>
              <a:rPr lang="en-US" sz="2000" b="1" dirty="0"/>
              <a:t> </a:t>
            </a:r>
            <a:r>
              <a:rPr lang="en-US" sz="2000" b="1" dirty="0" err="1"/>
              <a:t>yerekezaho</a:t>
            </a:r>
            <a:r>
              <a:rPr lang="en-US" sz="2000" b="1" dirty="0"/>
              <a:t> </a:t>
            </a:r>
            <a:r>
              <a:rPr lang="en-US" sz="2000" b="1" dirty="0" err="1"/>
              <a:t>iyo</a:t>
            </a:r>
            <a:r>
              <a:rPr lang="en-US" sz="2000" b="1" dirty="0"/>
              <a:t> </a:t>
            </a:r>
            <a:r>
              <a:rPr lang="en-US" sz="2000" b="1" dirty="0" err="1"/>
              <a:t>ivuga</a:t>
            </a:r>
            <a:r>
              <a:rPr lang="en-US" sz="2000" b="1" dirty="0"/>
              <a:t> </a:t>
            </a:r>
            <a:r>
              <a:rPr lang="en-US" sz="2000" b="1" dirty="0" err="1"/>
              <a:t>ishusho</a:t>
            </a:r>
            <a:r>
              <a:rPr lang="en-US" sz="2000" b="1" dirty="0"/>
              <a:t> </a:t>
            </a:r>
            <a:r>
              <a:rPr lang="en-US" sz="2000" b="1" dirty="0" err="1"/>
              <a:t>kirenze</a:t>
            </a:r>
            <a:r>
              <a:rPr lang="en-US" sz="2000" b="1" dirty="0"/>
              <a:t> </a:t>
            </a:r>
            <a:r>
              <a:rPr lang="en-US" sz="2000" b="1" dirty="0" err="1"/>
              <a:t>ibyo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F56F84C2-2131-9B09-87A6-24F00AB35B1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165847"/>
            <a:ext cx="2798212" cy="2100697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8" name="Imagen 7" descr="Imagen que contiene persona, interior, sostener, hombre&#10;&#10;El contenido generado por IA puede ser incorrecto.">
            <a:extLst>
              <a:ext uri="{FF2B5EF4-FFF2-40B4-BE49-F238E27FC236}">
                <a16:creationId xmlns:a16="http://schemas.microsoft.com/office/drawing/2014/main" id="{1EC8B5E2-1D9B-5265-A5C3-0D954FA3C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387" y="165847"/>
            <a:ext cx="2794030" cy="21006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9DCE5E3B-6BC7-68B2-0126-A37A3353982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7401" y="3423363"/>
            <a:ext cx="3184428" cy="3325940"/>
          </a:xfrm>
          <a:prstGeom prst="rect">
            <a:avLst/>
          </a:prstGeom>
          <a:ln w="38100" cap="sq">
            <a:solidFill>
              <a:srgbClr val="7A584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DA1763D2-C58A-6503-B25D-0A15951B76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346" y="3349081"/>
            <a:ext cx="3343072" cy="3343072"/>
          </a:xfrm>
          <a:prstGeom prst="roundRect">
            <a:avLst>
              <a:gd name="adj" fmla="val 12593"/>
            </a:avLst>
          </a:prstGeom>
          <a:ln w="57150"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0CC476E2-21D8-7D85-2375-5A5276C3BD84}"/>
              </a:ext>
            </a:extLst>
          </p:cNvPr>
          <p:cNvSpPr txBox="1"/>
          <p:nvPr/>
        </p:nvSpPr>
        <p:spPr>
          <a:xfrm>
            <a:off x="173007" y="2393149"/>
            <a:ext cx="1183301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Imana </a:t>
            </a:r>
            <a:r>
              <a:rPr lang="en-US" sz="2000" b="1" dirty="0" err="1"/>
              <a:t>yaremye</a:t>
            </a:r>
            <a:r>
              <a:rPr lang="en-US" sz="2000" b="1" dirty="0"/>
              <a:t> Adamu </a:t>
            </a:r>
            <a:r>
              <a:rPr lang="en-US" sz="2000" b="1" dirty="0" err="1"/>
              <a:t>na</a:t>
            </a:r>
            <a:r>
              <a:rPr lang="en-US" sz="2000" b="1" dirty="0"/>
              <a:t> Eva mu </a:t>
            </a:r>
            <a:r>
              <a:rPr lang="en-US" sz="2000" b="1" dirty="0" err="1"/>
              <a:t>ishusho</a:t>
            </a:r>
            <a:r>
              <a:rPr lang="en-US" sz="2000" b="1" dirty="0"/>
              <a:t> </a:t>
            </a:r>
            <a:r>
              <a:rPr lang="en-US" sz="2000" b="1" dirty="0" err="1"/>
              <a:t>yayo</a:t>
            </a:r>
            <a:r>
              <a:rPr lang="en-US" sz="2000" b="1" dirty="0"/>
              <a:t> (</a:t>
            </a:r>
            <a:r>
              <a:rPr lang="en-US" sz="2000" b="1" dirty="0" err="1"/>
              <a:t>Itangiriro</a:t>
            </a:r>
            <a:r>
              <a:rPr lang="en-US" sz="2000" b="1" dirty="0"/>
              <a:t> 1:27), maze Adamu </a:t>
            </a:r>
            <a:r>
              <a:rPr lang="en-US" sz="2000" b="1" dirty="0" err="1"/>
              <a:t>abyara</a:t>
            </a:r>
            <a:r>
              <a:rPr lang="en-US" sz="2000" b="1" dirty="0"/>
              <a:t> </a:t>
            </a:r>
            <a:r>
              <a:rPr lang="en-US" sz="2000" b="1" dirty="0" err="1"/>
              <a:t>umuhungu</a:t>
            </a:r>
            <a:r>
              <a:rPr lang="en-US" sz="2000" b="1" dirty="0"/>
              <a:t> mu </a:t>
            </a:r>
            <a:r>
              <a:rPr lang="en-US" sz="2000" b="1" dirty="0" err="1"/>
              <a:t>ishusho</a:t>
            </a:r>
            <a:r>
              <a:rPr lang="en-US" sz="2000" b="1" dirty="0"/>
              <a:t> ye (</a:t>
            </a:r>
            <a:r>
              <a:rPr lang="en-US" sz="2000" b="1" dirty="0" err="1"/>
              <a:t>Itangiriro</a:t>
            </a:r>
            <a:r>
              <a:rPr lang="en-US" sz="2000" b="1" dirty="0"/>
              <a:t> 5:3). Ibi </a:t>
            </a:r>
            <a:r>
              <a:rPr lang="en-US" sz="2000" b="1" dirty="0" err="1"/>
              <a:t>si</a:t>
            </a:r>
            <a:r>
              <a:rPr lang="en-US" sz="2000" b="1" dirty="0"/>
              <a:t> kopi </a:t>
            </a:r>
            <a:r>
              <a:rPr lang="en-US" sz="2000" b="1" dirty="0" err="1"/>
              <a:t>y’ukuri</a:t>
            </a:r>
            <a:r>
              <a:rPr lang="en-US" sz="2000" b="1" dirty="0"/>
              <a:t>, </a:t>
            </a:r>
            <a:r>
              <a:rPr lang="en-US" sz="2000" b="1" dirty="0" err="1"/>
              <a:t>ibyīgānano</a:t>
            </a:r>
            <a:r>
              <a:rPr lang="en-US" sz="2000" b="1" dirty="0"/>
              <a:t>, </a:t>
            </a:r>
            <a:r>
              <a:rPr lang="en-US" sz="2000" b="1" dirty="0" err="1"/>
              <a:t>cyangwa</a:t>
            </a:r>
            <a:r>
              <a:rPr lang="en-US" sz="2000" b="1" dirty="0"/>
              <a:t> </a:t>
            </a:r>
            <a:r>
              <a:rPr lang="en-US" sz="2000" b="1" dirty="0" err="1"/>
              <a:t>ibihimbano</a:t>
            </a:r>
            <a:r>
              <a:rPr lang="en-US" sz="2000" b="1" dirty="0"/>
              <a:t> </a:t>
            </a:r>
            <a:r>
              <a:rPr lang="en-US" sz="2000" b="1" dirty="0" err="1"/>
              <a:t>byabo</a:t>
            </a:r>
            <a:r>
              <a:rPr lang="en-US" sz="2000" b="1" dirty="0"/>
              <a:t>. </a:t>
            </a:r>
            <a:r>
              <a:rPr lang="en-US" sz="2000" b="1" dirty="0" err="1"/>
              <a:t>Kwari</a:t>
            </a:r>
            <a:r>
              <a:rPr lang="en-US" sz="2000" b="1" dirty="0"/>
              <a:t> </a:t>
            </a:r>
            <a:r>
              <a:rPr lang="en-US" sz="2000" b="1" dirty="0" err="1"/>
              <a:t>ugusa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mubiri</a:t>
            </a:r>
            <a:r>
              <a:rPr lang="en-US" sz="2000" b="1" dirty="0"/>
              <a:t>, mu </a:t>
            </a:r>
            <a:r>
              <a:rPr lang="en-US" sz="2000" b="1" dirty="0" err="1"/>
              <a:t>mitekerereze</a:t>
            </a:r>
            <a:r>
              <a:rPr lang="en-US" sz="2000" b="1" dirty="0"/>
              <a:t> no mu </a:t>
            </a:r>
            <a:r>
              <a:rPr lang="en-US" sz="2000" b="1" dirty="0" err="1"/>
              <a:t>mibanire</a:t>
            </a:r>
            <a:r>
              <a:rPr lang="en-US" sz="2000" b="1" dirty="0"/>
              <a:t> …</a:t>
            </a:r>
            <a:endParaRPr lang="en-US" sz="2000" b="1" noProof="0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C428EBB9-0CD8-C3CD-466E-97178ED5D48B}"/>
              </a:ext>
            </a:extLst>
          </p:cNvPr>
          <p:cNvSpPr txBox="1"/>
          <p:nvPr/>
        </p:nvSpPr>
        <p:spPr>
          <a:xfrm>
            <a:off x="3650765" y="3462562"/>
            <a:ext cx="47276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Pawulo</a:t>
            </a:r>
            <a:r>
              <a:rPr lang="en-US" sz="2000" b="1" dirty="0"/>
              <a:t> </a:t>
            </a:r>
            <a:r>
              <a:rPr lang="en-US" sz="2000" b="1" dirty="0" err="1"/>
              <a:t>avuga</a:t>
            </a:r>
            <a:r>
              <a:rPr lang="en-US" sz="2000" b="1" dirty="0"/>
              <a:t> ko </a:t>
            </a:r>
            <a:r>
              <a:rPr lang="en-US" sz="2000" b="1" dirty="0" err="1"/>
              <a:t>amategeko</a:t>
            </a:r>
            <a:r>
              <a:rPr lang="en-US" sz="2000" b="1" dirty="0"/>
              <a:t> </a:t>
            </a:r>
            <a:r>
              <a:rPr lang="en-US" sz="2000" b="1" dirty="0" err="1"/>
              <a:t>y’imihango</a:t>
            </a:r>
            <a:r>
              <a:rPr lang="en-US" sz="2000" b="1" dirty="0"/>
              <a:t> </a:t>
            </a:r>
            <a:r>
              <a:rPr lang="en-US" sz="2000" b="1" dirty="0" err="1"/>
              <a:t>yari</a:t>
            </a:r>
            <a:r>
              <a:rPr lang="en-US" sz="2000" b="1" dirty="0"/>
              <a:t> </a:t>
            </a:r>
            <a:r>
              <a:rPr lang="en-US" sz="2000" b="1" dirty="0" err="1"/>
              <a:t>igicucu</a:t>
            </a:r>
            <a:r>
              <a:rPr lang="en-US" sz="2000" b="1" dirty="0"/>
              <a:t>, “</a:t>
            </a:r>
            <a:r>
              <a:rPr lang="en-US" sz="2000" b="1" dirty="0" err="1"/>
              <a:t>adafite</a:t>
            </a:r>
            <a:r>
              <a:rPr lang="en-US" sz="2000" b="1" dirty="0"/>
              <a:t> </a:t>
            </a:r>
            <a:r>
              <a:rPr lang="en-US" sz="2000" b="1" dirty="0" err="1"/>
              <a:t>ishusho</a:t>
            </a:r>
            <a:r>
              <a:rPr lang="en-US" sz="2000" b="1" dirty="0"/>
              <a:t> </a:t>
            </a:r>
            <a:r>
              <a:rPr lang="en-US" sz="2000" b="1" dirty="0" err="1"/>
              <a:t>yabyo</a:t>
            </a:r>
            <a:r>
              <a:rPr lang="en-US" sz="2000" b="1" dirty="0"/>
              <a:t> </a:t>
            </a:r>
            <a:r>
              <a:rPr lang="en-US" sz="2000" b="1" dirty="0" err="1"/>
              <a:t>ubwabyo</a:t>
            </a:r>
            <a:r>
              <a:rPr lang="en-US" sz="2000" b="1" dirty="0"/>
              <a:t>” (</a:t>
            </a:r>
            <a:r>
              <a:rPr lang="en-US" sz="2000" b="1" dirty="0" err="1"/>
              <a:t>Abaheburayo</a:t>
            </a:r>
            <a:r>
              <a:rPr lang="en-US" sz="2000" b="1" dirty="0"/>
              <a:t> 10:1), </a:t>
            </a:r>
            <a:r>
              <a:rPr lang="en-US" sz="2000" b="1" dirty="0" err="1"/>
              <a:t>bivuze</a:t>
            </a:r>
            <a:r>
              <a:rPr lang="en-US" sz="2000" b="1" dirty="0"/>
              <a:t> ko “</a:t>
            </a:r>
            <a:r>
              <a:rPr lang="en-US" sz="2000" b="1" dirty="0" err="1"/>
              <a:t>ishusho</a:t>
            </a:r>
            <a:r>
              <a:rPr lang="en-US" sz="2000" b="1" dirty="0"/>
              <a:t> = </a:t>
            </a:r>
            <a:r>
              <a:rPr lang="en-US" sz="2000" b="1" dirty="0" err="1"/>
              <a:t>iby’ukuri</a:t>
            </a:r>
            <a:r>
              <a:rPr lang="en-US" sz="2000" b="1" dirty="0"/>
              <a:t>.”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9260ACA3-61AC-FD9B-0174-6E2B372FA6C0}"/>
              </a:ext>
            </a:extLst>
          </p:cNvPr>
          <p:cNvSpPr txBox="1"/>
          <p:nvPr/>
        </p:nvSpPr>
        <p:spPr>
          <a:xfrm>
            <a:off x="3650764" y="4883294"/>
            <a:ext cx="501658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30" dirty="0" err="1"/>
              <a:t>Ikibazo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ni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iki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ngo</a:t>
            </a:r>
            <a:r>
              <a:rPr lang="en-US" sz="2000" b="1" spc="-30" dirty="0"/>
              <a:t>: Ese Yesu </a:t>
            </a:r>
            <a:r>
              <a:rPr lang="en-US" sz="2000" b="1" i="1" spc="-30" dirty="0" err="1"/>
              <a:t>yasaga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n’Imana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cyangwa</a:t>
            </a:r>
            <a:r>
              <a:rPr lang="en-US" sz="2000" b="1" spc="-30" dirty="0"/>
              <a:t> </a:t>
            </a:r>
            <a:r>
              <a:rPr lang="en-US" sz="2000" b="1" i="1" spc="-30" dirty="0" err="1"/>
              <a:t>angana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n’Imana</a:t>
            </a:r>
            <a:r>
              <a:rPr lang="en-US" sz="2000" b="1" spc="-30" dirty="0"/>
              <a:t>? </a:t>
            </a:r>
            <a:r>
              <a:rPr lang="en-US" sz="2000" b="1" spc="-30" dirty="0" err="1"/>
              <a:t>Ikigeretse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ku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kwiyita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kenshi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izina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ry’Imana</a:t>
            </a:r>
            <a:r>
              <a:rPr lang="en-US" sz="2000" b="1" spc="-30" dirty="0"/>
              <a:t> “NDI”, Yesu </a:t>
            </a:r>
            <a:r>
              <a:rPr lang="en-US" sz="2000" b="1" spc="-30" dirty="0" err="1"/>
              <a:t>yavuze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yeruye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ati</a:t>
            </a:r>
            <a:r>
              <a:rPr lang="en-US" sz="2000" b="1" spc="-30" dirty="0"/>
              <a:t>: “Jye </a:t>
            </a:r>
            <a:r>
              <a:rPr lang="en-US" sz="2000" b="1" spc="-30" dirty="0" err="1"/>
              <a:t>na</a:t>
            </a:r>
            <a:r>
              <a:rPr lang="en-US" sz="2000" b="1" spc="-30" dirty="0"/>
              <a:t> Data </a:t>
            </a:r>
            <a:r>
              <a:rPr lang="en-US" sz="2000" b="1" spc="-30" dirty="0" err="1"/>
              <a:t>turi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umwe</a:t>
            </a:r>
            <a:r>
              <a:rPr lang="en-US" sz="2000" b="1" spc="-30" dirty="0"/>
              <a:t>” (Yohana 10:30); “</a:t>
            </a:r>
            <a:r>
              <a:rPr lang="en-US" sz="2000" b="1" spc="-30" dirty="0" err="1"/>
              <a:t>Umbonye</a:t>
            </a:r>
            <a:r>
              <a:rPr lang="en-US" sz="2000" b="1" spc="-30" dirty="0"/>
              <a:t> aba </a:t>
            </a:r>
            <a:r>
              <a:rPr lang="en-US" sz="2000" b="1" spc="-30" dirty="0" err="1"/>
              <a:t>abonye</a:t>
            </a:r>
            <a:r>
              <a:rPr lang="en-US" sz="2000" b="1" spc="-30" dirty="0"/>
              <a:t> Data” (Yohana 14:9</a:t>
            </a:r>
            <a:r>
              <a:rPr lang="en-US" sz="2000" b="1" spc="-30" noProof="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0317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81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2060490" y="0"/>
            <a:ext cx="1012000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noProof="0" dirty="0">
                <a:ln/>
                <a:solidFill>
                  <a:srgbClr val="C87353"/>
                </a:solidFill>
              </a:rPr>
              <a:t>IMFURA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2354093" y="697454"/>
            <a:ext cx="95328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Yabanjirije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byose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kandi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byose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bibeshwaho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we.”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Abakolosayi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109397" y="1476351"/>
            <a:ext cx="6239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“</a:t>
            </a:r>
            <a:r>
              <a:rPr lang="en-US" sz="2000" b="1" dirty="0" err="1"/>
              <a:t>Imfura</a:t>
            </a:r>
            <a:r>
              <a:rPr lang="en-US" sz="2000" b="1" dirty="0"/>
              <a:t>” </a:t>
            </a:r>
            <a:r>
              <a:rPr lang="en-US" sz="2000" b="1" dirty="0" err="1"/>
              <a:t>bivuga</a:t>
            </a:r>
            <a:r>
              <a:rPr lang="en-US" sz="2000" b="1" dirty="0"/>
              <a:t> </a:t>
            </a:r>
            <a:r>
              <a:rPr lang="en-US" sz="2000" b="1" dirty="0" err="1"/>
              <a:t>uwabyawe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. </a:t>
            </a:r>
            <a:r>
              <a:rPr lang="en-US" sz="2000" b="1" dirty="0" err="1"/>
              <a:t>Ibyo</a:t>
            </a:r>
            <a:r>
              <a:rPr lang="en-US" sz="2000" b="1" dirty="0"/>
              <a:t> </a:t>
            </a:r>
            <a:r>
              <a:rPr lang="en-US" sz="2000" b="1" dirty="0" err="1"/>
              <a:t>bituma</a:t>
            </a:r>
            <a:r>
              <a:rPr lang="en-US" sz="2000" b="1" dirty="0"/>
              <a:t> </a:t>
            </a:r>
            <a:r>
              <a:rPr lang="en-US" sz="2000" b="1" dirty="0" err="1"/>
              <a:t>bamwe</a:t>
            </a:r>
            <a:r>
              <a:rPr lang="en-US" sz="2000" b="1" dirty="0"/>
              <a:t> </a:t>
            </a:r>
            <a:r>
              <a:rPr lang="en-US" sz="2000" b="1" dirty="0" err="1"/>
              <a:t>bigisha</a:t>
            </a:r>
            <a:r>
              <a:rPr lang="en-US" sz="2000" b="1" dirty="0"/>
              <a:t> ko Yesu </a:t>
            </a:r>
            <a:r>
              <a:rPr lang="en-US" sz="2000" b="1" dirty="0" err="1"/>
              <a:t>ari</a:t>
            </a:r>
            <a:r>
              <a:rPr lang="en-US" sz="2000" b="1" dirty="0"/>
              <a:t> We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</a:t>
            </a:r>
            <a:r>
              <a:rPr lang="en-US" sz="2000" b="1" dirty="0" err="1"/>
              <a:t>waremwe</a:t>
            </a:r>
            <a:r>
              <a:rPr lang="en-US" sz="2000" b="1" dirty="0"/>
              <a:t> </a:t>
            </a:r>
            <a:r>
              <a:rPr lang="en-US" sz="2000" b="1" dirty="0" err="1"/>
              <a:t>n’Imana</a:t>
            </a:r>
            <a:r>
              <a:rPr lang="en-US" sz="2000" b="1" dirty="0"/>
              <a:t> (</a:t>
            </a:r>
            <a:r>
              <a:rPr lang="en-US" sz="2000" b="1" dirty="0" err="1"/>
              <a:t>Abakolosayi</a:t>
            </a:r>
            <a:r>
              <a:rPr lang="en-US" sz="2000" b="1" dirty="0"/>
              <a:t> 1:15). Ariko, </a:t>
            </a:r>
            <a:r>
              <a:rPr lang="en-US" sz="2000" b="1" dirty="0" err="1"/>
              <a:t>kimwe</a:t>
            </a:r>
            <a:r>
              <a:rPr lang="en-US" sz="2000" b="1" dirty="0"/>
              <a:t> </a:t>
            </a:r>
            <a:r>
              <a:rPr lang="en-US" sz="2000" b="1" dirty="0" err="1"/>
              <a:t>n’ijambo</a:t>
            </a:r>
            <a:r>
              <a:rPr lang="en-US" sz="2000" b="1" dirty="0"/>
              <a:t> “</a:t>
            </a:r>
            <a:r>
              <a:rPr lang="en-US" sz="2000" b="1" dirty="0" err="1"/>
              <a:t>ishusho</a:t>
            </a:r>
            <a:r>
              <a:rPr lang="en-US" sz="2000" b="1" dirty="0"/>
              <a:t>,” </a:t>
            </a:r>
            <a:r>
              <a:rPr lang="en-US" sz="2000" b="1" dirty="0" err="1"/>
              <a:t>ijambo</a:t>
            </a:r>
            <a:r>
              <a:rPr lang="en-US" sz="2000" b="1" dirty="0"/>
              <a:t> “</a:t>
            </a:r>
            <a:r>
              <a:rPr lang="en-US" sz="2000" b="1" dirty="0" err="1"/>
              <a:t>imfura</a:t>
            </a:r>
            <a:r>
              <a:rPr lang="en-US" sz="2000" b="1" dirty="0"/>
              <a:t>” muri </a:t>
            </a:r>
            <a:r>
              <a:rPr lang="en-US" sz="2000" b="1" dirty="0" err="1"/>
              <a:t>Bibiliya</a:t>
            </a:r>
            <a:r>
              <a:rPr lang="en-US" sz="2000" b="1" dirty="0"/>
              <a:t> </a:t>
            </a:r>
            <a:r>
              <a:rPr lang="en-US" sz="2000" b="1" dirty="0" err="1"/>
              <a:t>rifite</a:t>
            </a:r>
            <a:r>
              <a:rPr lang="en-US" sz="2000" b="1" dirty="0"/>
              <a:t> </a:t>
            </a:r>
            <a:r>
              <a:rPr lang="en-US" sz="2000" b="1" dirty="0" err="1"/>
              <a:t>ubusobanuro</a:t>
            </a:r>
            <a:r>
              <a:rPr lang="en-US" sz="2000" b="1" dirty="0"/>
              <a:t> </a:t>
            </a:r>
            <a:r>
              <a:rPr lang="en-US" sz="2000" b="1" dirty="0" err="1"/>
              <a:t>bwagutse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5094FAE-67F3-89B5-F69E-D9E7094142AE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43693" y="1335527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07" y="125125"/>
            <a:ext cx="1854964" cy="1236747"/>
          </a:xfrm>
          <a:prstGeom prst="rect">
            <a:avLst/>
          </a:prstGeom>
          <a:ln w="38100" cap="sq">
            <a:solidFill>
              <a:srgbClr val="9A4D3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363258F1-3D1D-9223-F280-D9B13F4FFB11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6496489" y="1330384"/>
            <a:ext cx="2700000" cy="1440000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DD985B70-43F5-605F-3D94-611EE546FD7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6480079" y="2948055"/>
            <a:ext cx="2700000" cy="1440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1FE67851-F89B-2DEC-C4A7-EA7BB6F66AE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343693" y="2940854"/>
            <a:ext cx="2700000" cy="1440000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F2FD9133-2954-88AE-E7E2-B220ABC8669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4115" y="4581084"/>
            <a:ext cx="1869298" cy="2129996"/>
          </a:xfrm>
          <a:prstGeom prst="round2DiagRect">
            <a:avLst>
              <a:gd name="adj1" fmla="val 0"/>
              <a:gd name="adj2" fmla="val 15612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797866D5-284A-9A28-1D63-006488FBF9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7784" y="4573883"/>
            <a:ext cx="3549994" cy="2129996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9A4D32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BA07BFDA-1AAD-70FE-312F-1D45D81102EC}"/>
              </a:ext>
            </a:extLst>
          </p:cNvPr>
          <p:cNvSpPr/>
          <p:nvPr/>
        </p:nvSpPr>
        <p:spPr>
          <a:xfrm>
            <a:off x="9053619" y="2653651"/>
            <a:ext cx="416534" cy="416534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BCF8C40-D7B9-0762-2202-372749ED1867}"/>
              </a:ext>
            </a:extLst>
          </p:cNvPr>
          <p:cNvSpPr txBox="1"/>
          <p:nvPr/>
        </p:nvSpPr>
        <p:spPr>
          <a:xfrm>
            <a:off x="109397" y="5182298"/>
            <a:ext cx="594769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dirty="0"/>
              <a:t>Mu </a:t>
            </a:r>
            <a:r>
              <a:rPr lang="en-US" sz="2000" b="1" spc="-100" dirty="0" err="1"/>
              <a:t>Bakolosayi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Pawulo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avuga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iri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sumbwe</a:t>
            </a:r>
            <a:r>
              <a:rPr lang="en-US" sz="2000" b="1" spc="-100" dirty="0"/>
              <a:t>. </a:t>
            </a:r>
            <a:r>
              <a:rPr lang="en-US" sz="2000" b="1" spc="-100" dirty="0" err="1"/>
              <a:t>Kugira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ngo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Pawulo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yirinde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gukekeranya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miterere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y’iryo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sumbwe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yarishyize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kamero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k’inyabubiri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k’Imana</a:t>
            </a:r>
            <a:r>
              <a:rPr lang="en-US" sz="2000" b="1" spc="-100" dirty="0"/>
              <a:t>: </a:t>
            </a:r>
            <a:r>
              <a:rPr lang="en-US" sz="2000" b="1" spc="-100" dirty="0" err="1"/>
              <a:t>kurema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ibiriho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byose</a:t>
            </a:r>
            <a:r>
              <a:rPr lang="en-US" sz="2000" b="1" spc="-100" dirty="0"/>
              <a:t> (</a:t>
            </a:r>
            <a:r>
              <a:rPr lang="en-US" sz="2000" b="1" spc="-100" dirty="0" err="1"/>
              <a:t>Abakolosayi</a:t>
            </a:r>
            <a:r>
              <a:rPr lang="en-US" sz="2000" b="1" spc="-100" dirty="0"/>
              <a:t> 1:16; </a:t>
            </a:r>
            <a:r>
              <a:rPr lang="en-US" sz="2000" b="1" spc="-100" dirty="0" err="1"/>
              <a:t>Yesaya</a:t>
            </a:r>
            <a:r>
              <a:rPr lang="en-US" sz="2000" b="1" spc="-100" dirty="0"/>
              <a:t> 45:18); no </a:t>
            </a:r>
            <a:r>
              <a:rPr lang="en-US" sz="2000" b="1" spc="-100" dirty="0" err="1"/>
              <a:t>kubibeshaho</a:t>
            </a:r>
            <a:r>
              <a:rPr lang="en-US" sz="2000" b="1" spc="-100" dirty="0"/>
              <a:t> (</a:t>
            </a:r>
            <a:r>
              <a:rPr lang="en-US" sz="2000" b="1" spc="-100" dirty="0" err="1"/>
              <a:t>Abakolosayi</a:t>
            </a:r>
            <a:r>
              <a:rPr lang="en-US" sz="2000" b="1" spc="-100" dirty="0"/>
              <a:t> 1:17; </a:t>
            </a:r>
            <a:r>
              <a:rPr lang="en-US" sz="2000" b="1" spc="-100" dirty="0" err="1"/>
              <a:t>Zaburi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ya</a:t>
            </a:r>
            <a:r>
              <a:rPr lang="en-US" sz="2000" b="1" spc="-100" dirty="0"/>
              <a:t> 119:91).</a:t>
            </a:r>
            <a:endParaRPr lang="en-US" sz="2000" b="1" spc="-100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DB84DE56-5EE3-4A7B-2CED-72DE46E94A46}"/>
              </a:ext>
            </a:extLst>
          </p:cNvPr>
          <p:cNvSpPr txBox="1"/>
          <p:nvPr/>
        </p:nvSpPr>
        <p:spPr>
          <a:xfrm>
            <a:off x="109397" y="3172455"/>
            <a:ext cx="6008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30" dirty="0"/>
              <a:t>Isaka </a:t>
            </a:r>
            <a:r>
              <a:rPr lang="en-US" sz="2000" b="1" spc="-30" dirty="0" err="1"/>
              <a:t>yari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imfura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Ishimayeli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si</a:t>
            </a:r>
            <a:r>
              <a:rPr lang="en-US" sz="2000" b="1" spc="-30" dirty="0"/>
              <a:t> we </a:t>
            </a:r>
            <a:r>
              <a:rPr lang="en-US" sz="2000" b="1" spc="-30" dirty="0" err="1"/>
              <a:t>wari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yo</a:t>
            </a:r>
            <a:r>
              <a:rPr lang="en-US" sz="2000" b="1" spc="-30" dirty="0"/>
              <a:t>; </a:t>
            </a:r>
            <a:r>
              <a:rPr lang="en-US" sz="2000" b="1" spc="-30" dirty="0" err="1"/>
              <a:t>Yakobo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imfura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Esawu</a:t>
            </a:r>
            <a:r>
              <a:rPr lang="en-US" sz="2000" b="1" spc="-30" dirty="0"/>
              <a:t> </a:t>
            </a:r>
            <a:r>
              <a:rPr lang="en-US" sz="2000" b="1" spc="-30" dirty="0" err="1"/>
              <a:t>si</a:t>
            </a:r>
            <a:r>
              <a:rPr lang="en-US" sz="2000" b="1" spc="-30" dirty="0"/>
              <a:t> we </a:t>
            </a:r>
            <a:r>
              <a:rPr lang="en-US" sz="2000" b="1" spc="-30" dirty="0" err="1"/>
              <a:t>wari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yo</a:t>
            </a:r>
            <a:r>
              <a:rPr lang="en-US" sz="2000" b="1" spc="-30" dirty="0"/>
              <a:t>; </a:t>
            </a:r>
            <a:r>
              <a:rPr lang="en-US" sz="2000" b="1" spc="-30" dirty="0" err="1"/>
              <a:t>Yosefu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imfura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Rubeni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si</a:t>
            </a:r>
            <a:r>
              <a:rPr lang="en-US" sz="2000" b="1" spc="-30" dirty="0"/>
              <a:t> we </a:t>
            </a:r>
            <a:r>
              <a:rPr lang="en-US" sz="2000" b="1" spc="-30" dirty="0" err="1"/>
              <a:t>wari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yo</a:t>
            </a:r>
            <a:r>
              <a:rPr lang="en-US" sz="2000" b="1" spc="-30" dirty="0"/>
              <a:t>; </a:t>
            </a:r>
            <a:r>
              <a:rPr lang="en-US" sz="2000" b="1" spc="-30" dirty="0" err="1"/>
              <a:t>Dawidi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imfura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aho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kuba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Eliyabu</a:t>
            </a:r>
            <a:r>
              <a:rPr lang="en-US" sz="2000" b="1" spc="-30" dirty="0"/>
              <a:t> (</a:t>
            </a:r>
            <a:r>
              <a:rPr lang="en-US" sz="2000" b="1" spc="-30" dirty="0" err="1"/>
              <a:t>Zaburi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ya</a:t>
            </a:r>
            <a:r>
              <a:rPr lang="en-US" sz="2000" b="1" spc="-30" dirty="0"/>
              <a:t> 89:27). Bose </a:t>
            </a:r>
            <a:r>
              <a:rPr lang="en-US" sz="2000" b="1" spc="-30" dirty="0" err="1"/>
              <a:t>bari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imfura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kuko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bari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bafite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umwanya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w’isumbwe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kurusha</a:t>
            </a:r>
            <a:r>
              <a:rPr lang="en-US" sz="2000" b="1" spc="-30" dirty="0"/>
              <a:t> </a:t>
            </a:r>
            <a:r>
              <a:rPr lang="en-US" sz="2000" b="1" spc="-30" dirty="0" err="1"/>
              <a:t>abavandimwe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babo</a:t>
            </a:r>
            <a:r>
              <a:rPr lang="en-US" sz="2000" b="1" spc="-30" dirty="0"/>
              <a:t>, </a:t>
            </a:r>
            <a:r>
              <a:rPr lang="en-US" sz="2000" b="1" spc="-30" dirty="0" err="1"/>
              <a:t>atari</a:t>
            </a:r>
            <a:r>
              <a:rPr lang="en-US" sz="2000" b="1" spc="-30" dirty="0"/>
              <a:t> </a:t>
            </a:r>
            <a:r>
              <a:rPr lang="en-US" sz="2000" b="1" spc="-30" dirty="0" err="1"/>
              <a:t>uko</a:t>
            </a:r>
            <a:r>
              <a:rPr lang="en-US" sz="2000" b="1" spc="-30" dirty="0"/>
              <a:t> </a:t>
            </a:r>
            <a:r>
              <a:rPr lang="en-US" sz="2000" b="1" spc="-30" dirty="0" err="1"/>
              <a:t>bavutse</a:t>
            </a:r>
            <a:r>
              <a:rPr lang="en-US" sz="2000" b="1" spc="-30" dirty="0"/>
              <a:t> </a:t>
            </a:r>
            <a:r>
              <a:rPr lang="en-US" sz="2000" b="1" spc="-30" dirty="0" err="1"/>
              <a:t>mbere</a:t>
            </a:r>
            <a:r>
              <a:rPr lang="en-US" sz="2000" b="1" spc="-30" dirty="0"/>
              <a:t>.</a:t>
            </a:r>
            <a:endParaRPr lang="en-US" sz="2000" b="1" spc="-30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"/>
                            </p:stCondLst>
                            <p:childTnLst>
                              <p:par>
                                <p:cTn id="40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25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9" grpId="0" animBg="1"/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UMUTWE W’ITORERO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“Ni we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Mutwe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w’umubiri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…</a:t>
            </a:r>
            <a:r>
              <a:rPr lang="en-US" b="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Itorero</a:t>
            </a:r>
            <a:r>
              <a:rPr lang="en-US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Abakolosayi</a:t>
            </a:r>
            <a:r>
              <a:rPr lang="en-US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1:18a)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3095449" y="1163412"/>
            <a:ext cx="44163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/>
              <a:t>Mu </a:t>
            </a:r>
            <a:r>
              <a:rPr lang="en-US" sz="2000" b="1" spc="-70" dirty="0" err="1"/>
              <a:t>ndimi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zimwe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zimwe</a:t>
            </a:r>
            <a:r>
              <a:rPr lang="en-US" sz="2000" b="1" spc="-70" dirty="0"/>
              <a:t> (</a:t>
            </a:r>
            <a:r>
              <a:rPr lang="en-US" sz="2000" b="1" spc="-70" dirty="0" err="1"/>
              <a:t>nk’Igikatalani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cyangwa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Ikinyarwanda</a:t>
            </a:r>
            <a:r>
              <a:rPr lang="en-US" sz="2000" b="1" spc="-70" dirty="0"/>
              <a:t>) </a:t>
            </a:r>
            <a:r>
              <a:rPr lang="en-US" sz="2000" b="1" spc="-70" dirty="0" err="1"/>
              <a:t>ijambo</a:t>
            </a:r>
            <a:r>
              <a:rPr lang="en-US" sz="2000" b="1" spc="-70" dirty="0"/>
              <a:t> “</a:t>
            </a:r>
            <a:r>
              <a:rPr lang="en-US" sz="2000" b="1" spc="-70" dirty="0" err="1"/>
              <a:t>umutwe</a:t>
            </a:r>
            <a:r>
              <a:rPr lang="en-US" sz="2000" b="1" spc="-70" dirty="0"/>
              <a:t>” </a:t>
            </a:r>
            <a:r>
              <a:rPr lang="en-US" sz="2000" b="1" spc="-70" dirty="0" err="1"/>
              <a:t>risobanurwa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kandi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nk</a:t>
            </a:r>
            <a:r>
              <a:rPr lang="en-US" sz="2000" b="1" spc="-70" dirty="0"/>
              <a:t>’“</a:t>
            </a:r>
            <a:r>
              <a:rPr lang="en-US" sz="2000" b="1" spc="-70" dirty="0" err="1"/>
              <a:t>umutware</a:t>
            </a:r>
            <a:r>
              <a:rPr lang="en-US" sz="2000" b="1" spc="-70" dirty="0"/>
              <a:t>” </a:t>
            </a:r>
            <a:r>
              <a:rPr lang="en-US" sz="2000" b="1" spc="-70" dirty="0" err="1"/>
              <a:t>cyangwa</a:t>
            </a:r>
            <a:r>
              <a:rPr lang="en-US" sz="2000" b="1" spc="-70" dirty="0"/>
              <a:t> “</a:t>
            </a:r>
            <a:r>
              <a:rPr lang="en-US" sz="2000" b="1" spc="-70" dirty="0" err="1"/>
              <a:t>umuyobozi</a:t>
            </a:r>
            <a:r>
              <a:rPr lang="en-US" sz="2000" b="1" spc="-70" dirty="0"/>
              <a:t>,” </a:t>
            </a:r>
            <a:r>
              <a:rPr lang="en-US" sz="2000" b="1" spc="-70" dirty="0" err="1"/>
              <a:t>kuko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ari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bwo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busobanuro-shusho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bw’ijambo</a:t>
            </a:r>
            <a:r>
              <a:rPr lang="en-US" sz="2000" b="1" spc="-70" dirty="0"/>
              <a:t> “</a:t>
            </a:r>
            <a:r>
              <a:rPr lang="en-US" sz="2000" b="1" spc="-70" dirty="0" err="1"/>
              <a:t>umutwe</a:t>
            </a:r>
            <a:r>
              <a:rPr lang="en-US" sz="2000" b="1" spc="-70" dirty="0"/>
              <a:t>.” Ibi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ko </a:t>
            </a:r>
            <a:r>
              <a:rPr lang="en-US" sz="2000" b="1" spc="-70" dirty="0" err="1"/>
              <a:t>bimeze</a:t>
            </a:r>
            <a:r>
              <a:rPr lang="en-US" sz="2000" b="1" spc="-70" dirty="0"/>
              <a:t> no mu </a:t>
            </a:r>
            <a:r>
              <a:rPr lang="en-US" sz="2000" b="1" spc="-70" dirty="0" err="1"/>
              <a:t>Giheburayo</a:t>
            </a:r>
            <a:r>
              <a:rPr lang="en-US" sz="2000" b="1" spc="-70" dirty="0"/>
              <a:t>. </a:t>
            </a:r>
            <a:r>
              <a:rPr lang="en-US" sz="2000" b="1" spc="-70" dirty="0" err="1"/>
              <a:t>Urugero</a:t>
            </a:r>
            <a:r>
              <a:rPr lang="en-US" sz="2000" b="1" spc="-70" dirty="0"/>
              <a:t>, “</a:t>
            </a:r>
            <a:r>
              <a:rPr lang="en-US" sz="2000" b="1" spc="-70" dirty="0" err="1"/>
              <a:t>bitoranyirize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umutwe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umwe</a:t>
            </a:r>
            <a:r>
              <a:rPr lang="en-US" sz="2000" b="1" spc="-70" dirty="0"/>
              <a:t>” (</a:t>
            </a:r>
            <a:r>
              <a:rPr lang="en-US" sz="2000" b="1" spc="-70" dirty="0" err="1"/>
              <a:t>Hoseya</a:t>
            </a:r>
            <a:r>
              <a:rPr lang="en-US" sz="2000" b="1" spc="-70" dirty="0"/>
              <a:t> 1:11) </a:t>
            </a:r>
            <a:r>
              <a:rPr lang="en-US" sz="2000" b="1" spc="-70" dirty="0" err="1"/>
              <a:t>byagombye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guhindurwa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ngo</a:t>
            </a:r>
            <a:r>
              <a:rPr lang="en-US" sz="2000" b="1" spc="-70" dirty="0"/>
              <a:t> “</a:t>
            </a:r>
            <a:r>
              <a:rPr lang="en-US" sz="2000" b="1" spc="-70" dirty="0" err="1"/>
              <a:t>bazashyiraho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umuyobozi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umwe</a:t>
            </a:r>
            <a:r>
              <a:rPr lang="en-US" sz="2000" b="1" spc="-70" dirty="0"/>
              <a:t>”.</a:t>
            </a:r>
            <a:endParaRPr lang="en-US" sz="2000" b="1" spc="-70" noProof="0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99EF8830-7081-2C87-ACC2-5E5F0FACC4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9272496"/>
              </p:ext>
            </p:extLst>
          </p:nvPr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6" y="276975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4227" y="2095802"/>
            <a:ext cx="2743524" cy="164769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227" y="3943813"/>
            <a:ext cx="2743525" cy="2743525"/>
          </a:xfrm>
          <a:prstGeom prst="snip2DiagRect">
            <a:avLst>
              <a:gd name="adj1" fmla="val 21274"/>
              <a:gd name="adj2" fmla="val 16667"/>
            </a:avLst>
          </a:prstGeom>
          <a:solidFill>
            <a:srgbClr val="FFFFFF">
              <a:shade val="85000"/>
            </a:srgbClr>
          </a:solidFill>
          <a:ln w="28575" cap="sq">
            <a:solidFill>
              <a:schemeClr val="bg2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3095449" y="5347573"/>
            <a:ext cx="441635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100" dirty="0"/>
              <a:t>Ariko </a:t>
            </a:r>
            <a:r>
              <a:rPr lang="en-US" sz="2000" b="1" spc="-100" dirty="0" err="1"/>
              <a:t>Pawulo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yongeraho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n’ubusobanuro-shusho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ku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mubiri</a:t>
            </a:r>
            <a:r>
              <a:rPr lang="en-US" sz="2000" b="1" spc="-100" dirty="0"/>
              <a:t>. Kuba Kristo </a:t>
            </a:r>
            <a:r>
              <a:rPr lang="en-US" sz="2000" b="1" spc="-100" dirty="0" err="1"/>
              <a:t>ari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umutwe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twebwe</a:t>
            </a:r>
            <a:r>
              <a:rPr lang="en-US" sz="2000" b="1" spc="-100" dirty="0"/>
              <a:t>—</a:t>
            </a:r>
            <a:r>
              <a:rPr lang="en-US" sz="2000" b="1" spc="-100" dirty="0" err="1"/>
              <a:t>itorero</a:t>
            </a:r>
            <a:r>
              <a:rPr lang="en-US" sz="2000" b="1" spc="-100" dirty="0"/>
              <a:t>—</a:t>
            </a:r>
            <a:r>
              <a:rPr lang="en-US" sz="2000" b="1" spc="-100" dirty="0" err="1"/>
              <a:t>turi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umubiri</a:t>
            </a:r>
            <a:r>
              <a:rPr lang="en-US" sz="2000" b="1" spc="-100" dirty="0"/>
              <a:t>. Muri </a:t>
            </a:r>
            <a:r>
              <a:rPr lang="en-US" sz="2000" b="1" spc="-100" dirty="0" err="1"/>
              <a:t>ubu</a:t>
            </a:r>
            <a:r>
              <a:rPr lang="en-US" sz="2000" b="1" spc="-100" dirty="0"/>
              <a:t> </a:t>
            </a:r>
            <a:r>
              <a:rPr lang="en-US" sz="2000" b="1" spc="-100" dirty="0" err="1"/>
              <a:t>buryo</a:t>
            </a:r>
            <a:r>
              <a:rPr lang="en-US" sz="2000" b="1" spc="-100" dirty="0"/>
              <a:t>, </a:t>
            </a:r>
            <a:r>
              <a:rPr lang="en-US" sz="2000" b="1" spc="-100" dirty="0" err="1"/>
              <a:t>hakurikiraho</a:t>
            </a:r>
            <a:r>
              <a:rPr lang="en-US" sz="2000" b="1" spc="-100" dirty="0"/>
              <a:t> ko :</a:t>
            </a:r>
            <a:endParaRPr lang="en-US" sz="2000" b="1" spc="-100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3095449" y="4343596"/>
            <a:ext cx="4416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/>
              <a:t>Ubu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bwo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buryo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Pawulo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akoreshamo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iri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jambo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arikoresha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kuri</a:t>
            </a:r>
            <a:r>
              <a:rPr lang="en-US" sz="2000" b="1" spc="-70" dirty="0"/>
              <a:t> Kristo (</a:t>
            </a:r>
            <a:r>
              <a:rPr lang="en-US" sz="2000" b="1" spc="-70" dirty="0" err="1"/>
              <a:t>Abakolosayi</a:t>
            </a:r>
            <a:r>
              <a:rPr lang="en-US" sz="2000" b="1" spc="-70" dirty="0"/>
              <a:t> 1:18a).</a:t>
            </a:r>
            <a:endParaRPr lang="en-US" sz="2000" b="1" spc="-70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Graphic spid="6" grpId="0" uiExpand="1">
        <p:bldSub>
          <a:bldDgm bld="one"/>
        </p:bldSub>
      </p:bldGraphic>
      <p:bldP spid="8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0" y="-29184"/>
            <a:ext cx="121920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noProof="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INKOMOKO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0" y="694053"/>
            <a:ext cx="1219199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“Ni we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Tangiriro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ni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imfura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kuzuka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bapfuye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kugira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ngo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abe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uwa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mbere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uhebuje</a:t>
            </a:r>
            <a:r>
              <a:rPr lang="en-US" b="1" dirty="0">
                <a:solidFill>
                  <a:srgbClr val="8A45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8A4500"/>
                </a:solidFill>
                <a:latin typeface="Comic Sans MS" panose="030F0702030302020204" pitchFamily="66" charset="0"/>
              </a:rPr>
              <a:t>byose</a:t>
            </a:r>
            <a:r>
              <a:rPr lang="en-US" b="1">
                <a:solidFill>
                  <a:srgbClr val="8A4500"/>
                </a:solidFill>
                <a:latin typeface="Comic Sans MS" panose="030F0702030302020204" pitchFamily="66" charset="0"/>
              </a:rPr>
              <a:t>.”</a:t>
            </a:r>
            <a:br>
              <a:rPr lang="en-US" b="1">
                <a:solidFill>
                  <a:srgbClr val="8A4500"/>
                </a:solidFill>
                <a:latin typeface="Comic Sans MS" panose="030F0702030302020204" pitchFamily="66" charset="0"/>
              </a:rPr>
            </a:br>
            <a:r>
              <a:rPr lang="en-US" sz="1400" b="1" noProof="0">
                <a:solidFill>
                  <a:srgbClr val="8A4500"/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rgbClr val="8A4500"/>
                </a:solidFill>
                <a:latin typeface="Comic Sans MS" panose="030F0702030302020204" pitchFamily="66" charset="0"/>
              </a:rPr>
              <a:t>Abakolosayi</a:t>
            </a:r>
            <a:r>
              <a:rPr lang="en-US" sz="1400" b="1" noProof="0" dirty="0">
                <a:solidFill>
                  <a:srgbClr val="8A4500"/>
                </a:solidFill>
                <a:latin typeface="Comic Sans MS" panose="030F0702030302020204" pitchFamily="66" charset="0"/>
              </a:rPr>
              <a:t> 1:18b)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228397" y="1388451"/>
            <a:ext cx="6315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 err="1"/>
              <a:t>Ijambo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ryahinduwe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ngo</a:t>
            </a:r>
            <a:r>
              <a:rPr lang="en-US" sz="2000" b="1" spc="-70" dirty="0"/>
              <a:t> “</a:t>
            </a:r>
            <a:r>
              <a:rPr lang="en-US" sz="2000" b="1" spc="-70" dirty="0" err="1"/>
              <a:t>intangiriro</a:t>
            </a:r>
            <a:r>
              <a:rPr lang="en-US" sz="2000" b="1" spc="-70" dirty="0"/>
              <a:t>”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</a:t>
            </a:r>
            <a:r>
              <a:rPr lang="en-US" sz="2000" b="1" i="1" spc="-70" dirty="0" err="1"/>
              <a:t>archē</a:t>
            </a:r>
            <a:r>
              <a:rPr lang="en-US" sz="2000" b="1" spc="-70" dirty="0"/>
              <a:t> (</a:t>
            </a:r>
            <a:r>
              <a:rPr lang="el-GR" sz="2000" b="1" i="1" spc="-70" dirty="0" err="1"/>
              <a:t>ἀρχή</a:t>
            </a:r>
            <a:r>
              <a:rPr lang="el-GR" sz="2000" b="1" spc="-70" dirty="0"/>
              <a:t>), </a:t>
            </a:r>
            <a:r>
              <a:rPr lang="en-US" sz="2000" b="1" spc="-70" dirty="0" err="1"/>
              <a:t>ijambo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ry’Ikigiriki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risobanura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intangiriro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inkomoko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impamvu</a:t>
            </a:r>
            <a:r>
              <a:rPr lang="en-US" sz="2000" b="1" spc="-70" dirty="0"/>
              <a:t> </a:t>
            </a:r>
            <a:r>
              <a:rPr lang="en-US" sz="2000" b="1" spc="-70" dirty="0" err="1"/>
              <a:t>cyangwa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ihame</a:t>
            </a:r>
            <a:r>
              <a:rPr lang="en-US" sz="2000" b="1" spc="-70" dirty="0"/>
              <a:t> muri </a:t>
            </a:r>
            <a:r>
              <a:rPr lang="en-US" sz="2000" b="1" spc="-70" dirty="0" err="1"/>
              <a:t>gatanga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mbere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ariko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kandi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risobanura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umutegetsi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imbaraga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ububasha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cyangwa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ubutegetsi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bitewe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ahanini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n’ibyerekezwaho</a:t>
            </a:r>
            <a:r>
              <a:rPr lang="en-US" sz="2000" b="1" spc="-70" noProof="0" dirty="0"/>
              <a:t>.</a:t>
            </a:r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8163" y="1466684"/>
            <a:ext cx="5285712" cy="5148188"/>
          </a:xfrm>
          <a:prstGeom prst="rect">
            <a:avLst/>
          </a:prstGeom>
          <a:ln w="38100" cap="sq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28396" y="4986214"/>
            <a:ext cx="631527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Hano </a:t>
            </a:r>
            <a:r>
              <a:rPr lang="en-US" sz="2000" b="1" dirty="0" err="1"/>
              <a:t>Pawulo</a:t>
            </a:r>
            <a:r>
              <a:rPr lang="en-US" sz="2000" b="1" dirty="0"/>
              <a:t> </a:t>
            </a:r>
            <a:r>
              <a:rPr lang="en-US" sz="2000" b="1" dirty="0" err="1"/>
              <a:t>ahagikamo</a:t>
            </a:r>
            <a:r>
              <a:rPr lang="en-US" sz="2000" b="1" dirty="0"/>
              <a:t> </a:t>
            </a:r>
            <a:r>
              <a:rPr lang="en-US" sz="2000" b="1" dirty="0" err="1"/>
              <a:t>izina</a:t>
            </a:r>
            <a:r>
              <a:rPr lang="en-US" sz="2000" b="1" dirty="0"/>
              <a:t> “</a:t>
            </a:r>
            <a:r>
              <a:rPr lang="en-US" sz="2000" b="1" dirty="0" err="1"/>
              <a:t>imfura</a:t>
            </a:r>
            <a:r>
              <a:rPr lang="en-US" sz="2000" b="1" dirty="0"/>
              <a:t> </a:t>
            </a:r>
            <a:r>
              <a:rPr lang="en-US" sz="2000" b="1" dirty="0" err="1"/>
              <a:t>yo</a:t>
            </a:r>
            <a:r>
              <a:rPr lang="en-US" sz="2000" b="1" dirty="0"/>
              <a:t> </a:t>
            </a:r>
            <a:r>
              <a:rPr lang="en-US" sz="2000" b="1" dirty="0" err="1"/>
              <a:t>kuzuka</a:t>
            </a:r>
            <a:r>
              <a:rPr lang="en-US" sz="2000" b="1" dirty="0"/>
              <a:t> mu </a:t>
            </a:r>
            <a:r>
              <a:rPr lang="en-US" sz="2000" b="1" dirty="0" err="1"/>
              <a:t>bapfuye</a:t>
            </a:r>
            <a:r>
              <a:rPr lang="en-US" sz="2000" b="1" dirty="0"/>
              <a:t>” (</a:t>
            </a:r>
            <a:r>
              <a:rPr lang="en-US" sz="2000" b="1" dirty="0" err="1"/>
              <a:t>nubwo</a:t>
            </a:r>
            <a:r>
              <a:rPr lang="en-US" sz="2000" b="1" dirty="0"/>
              <a:t> Yesu </a:t>
            </a:r>
            <a:r>
              <a:rPr lang="en-US" sz="2000" b="1" dirty="0" err="1"/>
              <a:t>atari</a:t>
            </a:r>
            <a:r>
              <a:rPr lang="en-US" sz="2000" b="1" dirty="0"/>
              <a:t> We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</a:t>
            </a:r>
            <a:r>
              <a:rPr lang="en-US" sz="2000" b="1" dirty="0" err="1"/>
              <a:t>wazutse</a:t>
            </a:r>
            <a:r>
              <a:rPr lang="en-US" sz="2000" b="1" dirty="0"/>
              <a:t>, </a:t>
            </a:r>
            <a:r>
              <a:rPr lang="en-US" sz="2000" b="1" dirty="0" err="1"/>
              <a:t>ahubwo</a:t>
            </a:r>
            <a:r>
              <a:rPr lang="en-US" sz="2000" b="1" dirty="0"/>
              <a:t> </a:t>
            </a:r>
            <a:r>
              <a:rPr lang="en-US" sz="2000" b="1" dirty="0" err="1"/>
              <a:t>ari</a:t>
            </a:r>
            <a:r>
              <a:rPr lang="en-US" sz="2000" b="1" dirty="0"/>
              <a:t> Mose). </a:t>
            </a:r>
            <a:r>
              <a:rPr lang="en-US" sz="2000" b="1" dirty="0" err="1"/>
              <a:t>Kunesha</a:t>
            </a:r>
            <a:r>
              <a:rPr lang="en-US" sz="2000" b="1" dirty="0"/>
              <a:t> </a:t>
            </a:r>
            <a:r>
              <a:rPr lang="en-US" sz="2000" b="1" dirty="0" err="1"/>
              <a:t>urupfu</a:t>
            </a:r>
            <a:r>
              <a:rPr lang="en-US" sz="2000" b="1" dirty="0"/>
              <a:t> </a:t>
            </a:r>
            <a:r>
              <a:rPr lang="en-US" sz="2000" b="1" dirty="0" err="1"/>
              <a:t>Kwe</a:t>
            </a:r>
            <a:r>
              <a:rPr lang="en-US" sz="2000" b="1" dirty="0"/>
              <a:t> </a:t>
            </a:r>
            <a:r>
              <a:rPr lang="en-US" sz="2000" b="1" dirty="0" err="1"/>
              <a:t>binasobanuye</a:t>
            </a:r>
            <a:r>
              <a:rPr lang="en-US" sz="2000" b="1" dirty="0"/>
              <a:t> </a:t>
            </a:r>
            <a:r>
              <a:rPr lang="en-US" sz="2000" b="1" dirty="0" err="1"/>
              <a:t>kunesha</a:t>
            </a:r>
            <a:r>
              <a:rPr lang="en-US" sz="2000" b="1" dirty="0"/>
              <a:t> </a:t>
            </a:r>
            <a:r>
              <a:rPr lang="en-US" sz="2000" b="1" dirty="0" err="1"/>
              <a:t>icyaha</a:t>
            </a:r>
            <a:r>
              <a:rPr lang="en-US" sz="2000" b="1" dirty="0"/>
              <a:t> </a:t>
            </a:r>
            <a:r>
              <a:rPr lang="en-US" sz="2000" b="1" dirty="0" err="1"/>
              <a:t>Kwe</a:t>
            </a:r>
            <a:r>
              <a:rPr lang="en-US" sz="2000" b="1" dirty="0"/>
              <a:t> </a:t>
            </a:r>
            <a:r>
              <a:rPr lang="en-US" sz="2000" b="1" dirty="0" err="1"/>
              <a:t>n’ububasha</a:t>
            </a:r>
            <a:r>
              <a:rPr lang="en-US" sz="2000" b="1" dirty="0"/>
              <a:t> </a:t>
            </a:r>
            <a:r>
              <a:rPr lang="en-US" sz="2000" b="1" dirty="0" err="1"/>
              <a:t>Bwe</a:t>
            </a:r>
            <a:r>
              <a:rPr lang="en-US" sz="2000" b="1" dirty="0"/>
              <a:t> </a:t>
            </a:r>
            <a:r>
              <a:rPr lang="en-US" sz="2000" b="1" dirty="0" err="1"/>
              <a:t>bwo</a:t>
            </a:r>
            <a:r>
              <a:rPr lang="en-US" sz="2000" b="1" dirty="0"/>
              <a:t> </a:t>
            </a:r>
            <a:r>
              <a:rPr lang="en-US" sz="2000" b="1" dirty="0" err="1"/>
              <a:t>kuturema</a:t>
            </a:r>
            <a:r>
              <a:rPr lang="en-US" sz="2000" b="1" dirty="0"/>
              <a:t> </a:t>
            </a:r>
            <a:r>
              <a:rPr lang="en-US" sz="2000" b="1" dirty="0" err="1"/>
              <a:t>bundi</a:t>
            </a:r>
            <a:r>
              <a:rPr lang="en-US" sz="2000" b="1" dirty="0"/>
              <a:t> </a:t>
            </a:r>
            <a:r>
              <a:rPr lang="en-US" sz="2000" b="1" dirty="0" err="1"/>
              <a:t>bushya</a:t>
            </a:r>
            <a:r>
              <a:rPr lang="en-US" sz="2000" b="1" dirty="0"/>
              <a:t> mu </a:t>
            </a:r>
            <a:r>
              <a:rPr lang="en-US" sz="2000" b="1" dirty="0" err="1"/>
              <a:t>ishusho</a:t>
            </a:r>
            <a:r>
              <a:rPr lang="en-US" sz="2000" b="1" dirty="0"/>
              <a:t> Ye.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7" y="3021067"/>
            <a:ext cx="63152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spc="-70" dirty="0" err="1"/>
              <a:t>Dushobora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kuvuga</a:t>
            </a:r>
            <a:r>
              <a:rPr lang="en-US" sz="2000" b="1" spc="-70" dirty="0"/>
              <a:t> ko </a:t>
            </a:r>
            <a:r>
              <a:rPr lang="en-US" sz="2000" b="1" spc="-70" dirty="0" err="1"/>
              <a:t>iri</a:t>
            </a:r>
            <a:r>
              <a:rPr lang="en-US" sz="2000" b="1" spc="-70" dirty="0"/>
              <a:t> </a:t>
            </a:r>
            <a:r>
              <a:rPr lang="en-US" sz="2000" b="1" spc="-70" dirty="0" err="1"/>
              <a:t>jambo</a:t>
            </a:r>
            <a:r>
              <a:rPr lang="en-US" sz="2000" b="1" spc="-70" dirty="0"/>
              <a:t>, </a:t>
            </a:r>
            <a:r>
              <a:rPr lang="en-US" sz="2000" b="1" spc="-70" dirty="0" err="1"/>
              <a:t>iyo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rikoreshejwe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kuri</a:t>
            </a:r>
            <a:r>
              <a:rPr lang="en-US" sz="2000" b="1" spc="-70" dirty="0"/>
              <a:t> Kristo, </a:t>
            </a:r>
            <a:r>
              <a:rPr lang="en-US" sz="2000" b="1" spc="-70" dirty="0" err="1"/>
              <a:t>rishobora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kugira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ubwo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busobanuro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bwose</a:t>
            </a:r>
            <a:r>
              <a:rPr lang="en-US" sz="2000" b="1" spc="-70" dirty="0"/>
              <a:t> (</a:t>
            </a:r>
            <a:r>
              <a:rPr lang="en-US" sz="2000" b="1" spc="-70" dirty="0" err="1"/>
              <a:t>Abakolosayi</a:t>
            </a:r>
            <a:r>
              <a:rPr lang="en-US" sz="2000" b="1" spc="-70" dirty="0"/>
              <a:t> 1:18). Yesu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We </a:t>
            </a:r>
            <a:r>
              <a:rPr lang="en-US" sz="2000" b="1" spc="-70" dirty="0" err="1"/>
              <a:t>nkomoko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byose</a:t>
            </a:r>
            <a:r>
              <a:rPr lang="en-US" sz="2000" b="1" spc="-70" dirty="0"/>
              <a:t> [</a:t>
            </a:r>
            <a:r>
              <a:rPr lang="en-US" sz="2000" b="1" spc="-70" dirty="0" err="1"/>
              <a:t>ishusho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y’Imana</a:t>
            </a:r>
            <a:r>
              <a:rPr lang="en-US" sz="2000" b="1" spc="-70" dirty="0"/>
              <a:t>],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We </a:t>
            </a:r>
            <a:r>
              <a:rPr lang="en-US" sz="2000" b="1" spc="-70" dirty="0" err="1"/>
              <a:t>mpamvu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yatumye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byose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biremwa</a:t>
            </a:r>
            <a:r>
              <a:rPr lang="en-US" sz="2000" b="1" spc="-70" dirty="0"/>
              <a:t> [</a:t>
            </a:r>
            <a:r>
              <a:rPr lang="en-US" sz="2000" b="1" spc="-70" dirty="0" err="1"/>
              <a:t>imfura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y’ibyaremwe</a:t>
            </a:r>
            <a:r>
              <a:rPr lang="en-US" sz="2000" b="1" spc="-70" dirty="0"/>
              <a:t>], </a:t>
            </a:r>
            <a:r>
              <a:rPr lang="en-US" sz="2000" b="1" spc="-70" dirty="0" err="1"/>
              <a:t>ni</a:t>
            </a:r>
            <a:r>
              <a:rPr lang="en-US" sz="2000" b="1" spc="-70" dirty="0"/>
              <a:t> We </a:t>
            </a:r>
            <a:r>
              <a:rPr lang="en-US" sz="2000" b="1" spc="-70" dirty="0" err="1"/>
              <a:t>mutware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usumba</a:t>
            </a:r>
            <a:r>
              <a:rPr lang="en-US" sz="2000" b="1" spc="-70" dirty="0"/>
              <a:t> abandi </a:t>
            </a:r>
            <a:r>
              <a:rPr lang="en-US" sz="2000" b="1" spc="-70" dirty="0" err="1"/>
              <a:t>bose</a:t>
            </a:r>
            <a:r>
              <a:rPr lang="en-US" sz="2000" b="1" spc="-70" dirty="0"/>
              <a:t> [</a:t>
            </a:r>
            <a:r>
              <a:rPr lang="en-US" sz="2000" b="1" spc="-70" dirty="0" err="1"/>
              <a:t>umutwe</a:t>
            </a:r>
            <a:r>
              <a:rPr lang="en-US" sz="2000" b="1" spc="-70" dirty="0"/>
              <a:t>]. Ibi </a:t>
            </a:r>
            <a:r>
              <a:rPr lang="en-US" sz="2000" b="1" spc="-70" dirty="0" err="1"/>
              <a:t>byose</a:t>
            </a:r>
            <a:r>
              <a:rPr lang="en-US" sz="2000" b="1" spc="-70" dirty="0"/>
              <a:t> </a:t>
            </a:r>
            <a:r>
              <a:rPr lang="en-US" sz="2000" b="1" spc="-70" dirty="0" err="1"/>
              <a:t>bimuha</a:t>
            </a:r>
            <a:r>
              <a:rPr lang="en-US" sz="2000" b="1" spc="-70" dirty="0"/>
              <a:t> </a:t>
            </a:r>
            <a:r>
              <a:rPr lang="en-US" sz="2000" b="1" spc="-70" dirty="0" err="1"/>
              <a:t>isumbwe</a:t>
            </a:r>
            <a:r>
              <a:rPr lang="en-US" sz="2000" b="1" spc="-70" dirty="0"/>
              <a:t>.</a:t>
            </a:r>
            <a:endParaRPr lang="en-US" sz="2000" b="1" spc="-70" noProof="0" dirty="0"/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0" y="-19456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UMUHŪZA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133349" y="683716"/>
            <a:ext cx="119252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“Kandi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imaze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kuzanisha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amahoro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amaraso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musaraba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we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imwiyungisha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n’ibintu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byose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cyangwa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ibyo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mu </a:t>
            </a:r>
            <a:r>
              <a:rPr lang="en-US" b="1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ijuru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Abakolosayi</a:t>
            </a:r>
            <a:r>
              <a:rPr lang="en-US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1:20)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3606994" y="1411522"/>
            <a:ext cx="847799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Ibyo</a:t>
            </a:r>
            <a:r>
              <a:rPr lang="en-US" sz="2000" b="1" dirty="0"/>
              <a:t> Yesu </a:t>
            </a:r>
            <a:r>
              <a:rPr lang="en-US" sz="2000" b="1" dirty="0" err="1"/>
              <a:t>yakoze</a:t>
            </a:r>
            <a:r>
              <a:rPr lang="en-US" sz="2000" b="1" dirty="0"/>
              <a:t> </a:t>
            </a:r>
            <a:r>
              <a:rPr lang="en-US" sz="2000" b="1" dirty="0" err="1"/>
              <a:t>byatumye</a:t>
            </a:r>
            <a:r>
              <a:rPr lang="en-US" sz="2000" b="1" dirty="0"/>
              <a:t> </a:t>
            </a:r>
            <a:r>
              <a:rPr lang="en-US" sz="2000" b="1" dirty="0" err="1"/>
              <a:t>afata</a:t>
            </a:r>
            <a:r>
              <a:rPr lang="en-US" sz="2000" b="1" dirty="0"/>
              <a:t> </a:t>
            </a:r>
            <a:r>
              <a:rPr lang="en-US" sz="2000" b="1" dirty="0" err="1"/>
              <a:t>umwanya</a:t>
            </a:r>
            <a:r>
              <a:rPr lang="en-US" sz="2000" b="1" dirty="0"/>
              <a:t> </a:t>
            </a:r>
            <a:r>
              <a:rPr lang="en-US" sz="2000" b="1" dirty="0" err="1"/>
              <a:t>wa</a:t>
            </a:r>
            <a:r>
              <a:rPr lang="en-US" sz="2000" b="1" dirty="0"/>
              <a:t> </a:t>
            </a:r>
            <a:r>
              <a:rPr lang="en-US" sz="2000" b="1" dirty="0" err="1"/>
              <a:t>mbere</a:t>
            </a:r>
            <a:r>
              <a:rPr lang="en-US" sz="2000" b="1" dirty="0"/>
              <a:t> muri </a:t>
            </a:r>
            <a:r>
              <a:rPr lang="en-US" sz="2000" b="1" dirty="0" err="1"/>
              <a:t>byose</a:t>
            </a:r>
            <a:r>
              <a:rPr lang="en-US" sz="2000" b="1" dirty="0"/>
              <a:t>. </a:t>
            </a:r>
            <a:r>
              <a:rPr lang="en-US" sz="2000" b="1" dirty="0" err="1"/>
              <a:t>Nk’uko</a:t>
            </a:r>
            <a:r>
              <a:rPr lang="en-US" sz="2000" b="1" dirty="0"/>
              <a:t> </a:t>
            </a:r>
            <a:r>
              <a:rPr lang="en-US" sz="2000" b="1" dirty="0" err="1"/>
              <a:t>Pawulo</a:t>
            </a:r>
            <a:r>
              <a:rPr lang="en-US" sz="2000" b="1" dirty="0"/>
              <a:t> </a:t>
            </a:r>
            <a:r>
              <a:rPr lang="en-US" sz="2000" b="1" dirty="0" err="1"/>
              <a:t>abivuga</a:t>
            </a:r>
            <a:r>
              <a:rPr lang="en-US" sz="2000" b="1" dirty="0"/>
              <a:t>, Kristo </a:t>
            </a:r>
            <a:r>
              <a:rPr lang="en-US" sz="2000" b="1" dirty="0" err="1"/>
              <a:t>akwiriye</a:t>
            </a:r>
            <a:r>
              <a:rPr lang="en-US" sz="2000" b="1" dirty="0"/>
              <a:t> </a:t>
            </a:r>
            <a:r>
              <a:rPr lang="en-US" sz="2000" b="1" dirty="0" err="1"/>
              <a:t>aya</a:t>
            </a:r>
            <a:r>
              <a:rPr lang="en-US" sz="2000" b="1" dirty="0"/>
              <a:t> </a:t>
            </a:r>
            <a:r>
              <a:rPr lang="en-US" sz="2000" b="1" dirty="0" err="1"/>
              <a:t>mazina</a:t>
            </a:r>
            <a:r>
              <a:rPr lang="en-US" sz="2000" b="1" dirty="0"/>
              <a:t> yose “</a:t>
            </a:r>
            <a:r>
              <a:rPr lang="en-US" sz="2000" b="1" dirty="0" err="1"/>
              <a:t>kuko</a:t>
            </a:r>
            <a:r>
              <a:rPr lang="en-US" sz="2000" b="1" dirty="0"/>
              <a:t> Imana </a:t>
            </a:r>
            <a:r>
              <a:rPr lang="en-US" sz="2000" b="1" dirty="0" err="1"/>
              <a:t>yashimye</a:t>
            </a:r>
            <a:r>
              <a:rPr lang="en-US" sz="2000" b="1" dirty="0"/>
              <a:t> ko </a:t>
            </a:r>
            <a:r>
              <a:rPr lang="en-US" sz="2000" b="1" dirty="0" err="1"/>
              <a:t>kuzura</a:t>
            </a:r>
            <a:r>
              <a:rPr lang="en-US" sz="2000" b="1" dirty="0"/>
              <a:t> </a:t>
            </a:r>
            <a:r>
              <a:rPr lang="en-US" sz="2000" b="1" dirty="0" err="1"/>
              <a:t>kwayo</a:t>
            </a:r>
            <a:r>
              <a:rPr lang="en-US" sz="2000" b="1" dirty="0"/>
              <a:t> </a:t>
            </a:r>
            <a:r>
              <a:rPr lang="en-US" sz="2000" b="1" dirty="0" err="1"/>
              <a:t>kose</a:t>
            </a:r>
            <a:r>
              <a:rPr lang="en-US" sz="2000" b="1" dirty="0"/>
              <a:t> </a:t>
            </a:r>
            <a:r>
              <a:rPr lang="en-US" sz="2000" b="1" dirty="0" err="1"/>
              <a:t>kuba</a:t>
            </a:r>
            <a:r>
              <a:rPr lang="en-US" sz="2000" b="1" dirty="0"/>
              <a:t> muri we” (</a:t>
            </a:r>
            <a:r>
              <a:rPr lang="en-US" sz="2000" b="1" dirty="0" err="1"/>
              <a:t>Abakolosayi</a:t>
            </a:r>
            <a:r>
              <a:rPr lang="en-US" sz="2000" b="1" dirty="0"/>
              <a:t> 1:19). Mu </a:t>
            </a:r>
            <a:r>
              <a:rPr lang="en-US" sz="2000" b="1" dirty="0" err="1"/>
              <a:t>yandi</a:t>
            </a:r>
            <a:r>
              <a:rPr lang="en-US" sz="2000" b="1" dirty="0"/>
              <a:t> </a:t>
            </a:r>
            <a:r>
              <a:rPr lang="en-US" sz="2000" b="1" dirty="0" err="1"/>
              <a:t>magambo</a:t>
            </a:r>
            <a:r>
              <a:rPr lang="en-US" sz="2000" b="1" dirty="0"/>
              <a:t>, Yesu </a:t>
            </a:r>
            <a:r>
              <a:rPr lang="en-US" sz="2000" b="1" dirty="0" err="1"/>
              <a:t>yari</a:t>
            </a:r>
            <a:r>
              <a:rPr lang="en-US" sz="2000" b="1" dirty="0"/>
              <a:t> Imana </a:t>
            </a:r>
            <a:r>
              <a:rPr lang="en-US" sz="2000" b="1" dirty="0" err="1"/>
              <a:t>yuzuye</a:t>
            </a:r>
            <a:r>
              <a:rPr lang="en-US" sz="2000" b="1" dirty="0"/>
              <a:t> </a:t>
            </a:r>
            <a:r>
              <a:rPr lang="en-US" sz="2000" b="1" dirty="0" err="1"/>
              <a:t>kandi</a:t>
            </a:r>
            <a:r>
              <a:rPr lang="en-US" sz="2000" b="1" dirty="0"/>
              <a:t> </a:t>
            </a:r>
            <a:r>
              <a:rPr lang="en-US" sz="2000" b="1" dirty="0" err="1"/>
              <a:t>yari</a:t>
            </a:r>
            <a:r>
              <a:rPr lang="en-US" sz="2000" b="1" dirty="0"/>
              <a:t> </a:t>
            </a:r>
            <a:r>
              <a:rPr lang="en-US" sz="2000" b="1" dirty="0" err="1"/>
              <a:t>umuntu</a:t>
            </a:r>
            <a:r>
              <a:rPr lang="en-US" sz="2000" b="1" dirty="0"/>
              <a:t> </a:t>
            </a:r>
            <a:r>
              <a:rPr lang="en-US" sz="2000" b="1" dirty="0" err="1"/>
              <a:t>wuzuye</a:t>
            </a:r>
            <a:r>
              <a:rPr lang="en-US" sz="2000" b="1" dirty="0"/>
              <a:t>. “</a:t>
            </a:r>
            <a:r>
              <a:rPr lang="en-US" sz="2000" b="1" dirty="0" err="1"/>
              <a:t>Tubona</a:t>
            </a:r>
            <a:r>
              <a:rPr lang="en-US" sz="2000" b="1" dirty="0"/>
              <a:t> </a:t>
            </a:r>
            <a:r>
              <a:rPr lang="en-US" sz="2000" b="1" dirty="0" err="1"/>
              <a:t>ubwiza</a:t>
            </a:r>
            <a:r>
              <a:rPr lang="en-US" sz="2000" b="1" dirty="0"/>
              <a:t> </a:t>
            </a:r>
            <a:r>
              <a:rPr lang="en-US" sz="2000" b="1" dirty="0" err="1"/>
              <a:t>bwe</a:t>
            </a:r>
            <a:r>
              <a:rPr lang="en-US" sz="2000" b="1" dirty="0"/>
              <a:t>, […] </a:t>
            </a:r>
            <a:r>
              <a:rPr lang="en-US" sz="2000" b="1" dirty="0" err="1"/>
              <a:t>yuzuye</a:t>
            </a:r>
            <a:r>
              <a:rPr lang="en-US" sz="2000" b="1" dirty="0"/>
              <a:t> ubuntu </a:t>
            </a:r>
            <a:r>
              <a:rPr lang="en-US" sz="2000" b="1" dirty="0" err="1"/>
              <a:t>n’ukuri</a:t>
            </a:r>
            <a:r>
              <a:rPr lang="en-US" sz="2000" b="1" dirty="0"/>
              <a:t> ” (Yohana 1:14).</a:t>
            </a:r>
            <a:endParaRPr lang="en-US" sz="2000" b="1" noProof="0" dirty="0"/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498566"/>
            <a:ext cx="3341857" cy="5121620"/>
          </a:xfrm>
          <a:prstGeom prst="roundRect">
            <a:avLst>
              <a:gd name="adj" fmla="val 10493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1096" y="1453157"/>
            <a:ext cx="929985" cy="1873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898" y="3300906"/>
            <a:ext cx="977727" cy="1556425"/>
          </a:xfrm>
          <a:prstGeom prst="rect">
            <a:avLst/>
          </a:prstGeom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321FEC9B-7763-5D86-4AB3-93A4B0FD70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051" y="3851439"/>
            <a:ext cx="3802299" cy="2851724"/>
          </a:xfrm>
          <a:prstGeom prst="ellipse">
            <a:avLst/>
          </a:prstGeom>
          <a:ln w="63500" cap="rnd">
            <a:solidFill>
              <a:srgbClr val="006C9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3606994" y="3920851"/>
            <a:ext cx="41871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Dushobora</a:t>
            </a:r>
            <a:r>
              <a:rPr lang="en-US" sz="2000" b="1" dirty="0"/>
              <a:t> </a:t>
            </a:r>
            <a:r>
              <a:rPr lang="en-US" sz="2000" b="1" dirty="0" err="1"/>
              <a:t>gusobanukirwa</a:t>
            </a:r>
            <a:r>
              <a:rPr lang="en-US" sz="2000" b="1" dirty="0"/>
              <a:t> ko </a:t>
            </a:r>
            <a:r>
              <a:rPr lang="en-US" sz="2000" b="1" dirty="0" err="1"/>
              <a:t>yunze</a:t>
            </a:r>
            <a:r>
              <a:rPr lang="en-US" sz="2000" b="1" dirty="0"/>
              <a:t> Imana n’“</a:t>
            </a:r>
            <a:r>
              <a:rPr lang="en-US" sz="2000" b="1" dirty="0" err="1"/>
              <a:t>ibintu</a:t>
            </a:r>
            <a:r>
              <a:rPr lang="en-US" sz="2000" b="1" dirty="0"/>
              <a:t> </a:t>
            </a:r>
            <a:r>
              <a:rPr lang="en-US" sz="2000" b="1" dirty="0" err="1"/>
              <a:t>byo</a:t>
            </a:r>
            <a:r>
              <a:rPr lang="en-US" sz="2000" b="1" dirty="0"/>
              <a:t> mu </a:t>
            </a:r>
            <a:r>
              <a:rPr lang="en-US" sz="2000" b="1" dirty="0" err="1"/>
              <a:t>isi</a:t>
            </a:r>
            <a:r>
              <a:rPr lang="en-US" sz="2000" b="1" dirty="0"/>
              <a:t>.” Ariko se,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gute</a:t>
            </a:r>
            <a:r>
              <a:rPr lang="en-US" sz="2000" b="1" dirty="0"/>
              <a:t> </a:t>
            </a:r>
            <a:r>
              <a:rPr lang="en-US" sz="2000" b="1" dirty="0" err="1"/>
              <a:t>yiyunze</a:t>
            </a:r>
            <a:r>
              <a:rPr lang="en-US" sz="2000" b="1" dirty="0"/>
              <a:t> </a:t>
            </a:r>
            <a:r>
              <a:rPr lang="en-US" sz="2000" b="1" dirty="0" err="1"/>
              <a:t>n’ibiri</a:t>
            </a:r>
            <a:r>
              <a:rPr lang="en-US" sz="2000" b="1" dirty="0"/>
              <a:t> mu </a:t>
            </a:r>
            <a:r>
              <a:rPr lang="en-US" sz="2000" b="1" dirty="0" err="1"/>
              <a:t>ijuru</a:t>
            </a:r>
            <a:r>
              <a:rPr lang="en-US" sz="2000" b="1" dirty="0"/>
              <a:t>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606994" y="3116966"/>
            <a:ext cx="84516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Yesu, mu </a:t>
            </a:r>
            <a:r>
              <a:rPr lang="en-US" sz="2000" b="1" dirty="0" err="1"/>
              <a:t>gupfira</a:t>
            </a:r>
            <a:r>
              <a:rPr lang="en-US" sz="2000" b="1" dirty="0"/>
              <a:t> </a:t>
            </a:r>
            <a:r>
              <a:rPr lang="en-US" sz="2000" b="1" dirty="0" err="1"/>
              <a:t>ku</a:t>
            </a:r>
            <a:r>
              <a:rPr lang="en-US" sz="2000" b="1" dirty="0"/>
              <a:t> </a:t>
            </a:r>
            <a:r>
              <a:rPr lang="en-US" sz="2000" b="1" dirty="0" err="1"/>
              <a:t>musaraba</a:t>
            </a:r>
            <a:r>
              <a:rPr lang="en-US" sz="2000" b="1" dirty="0"/>
              <a:t> no </a:t>
            </a:r>
            <a:r>
              <a:rPr lang="en-US" sz="2000" b="1" dirty="0" err="1"/>
              <a:t>kuzuka</a:t>
            </a:r>
            <a:r>
              <a:rPr lang="en-US" sz="2000" b="1" dirty="0"/>
              <a:t>, </a:t>
            </a:r>
            <a:r>
              <a:rPr lang="en-US" sz="2000" b="1" dirty="0" err="1"/>
              <a:t>yujuje</a:t>
            </a:r>
            <a:r>
              <a:rPr lang="en-US" sz="2000" b="1" dirty="0"/>
              <a:t> </a:t>
            </a:r>
            <a:r>
              <a:rPr lang="en-US" sz="2000" b="1" dirty="0" err="1"/>
              <a:t>ibisabwa</a:t>
            </a:r>
            <a:r>
              <a:rPr lang="en-US" sz="2000" b="1" dirty="0"/>
              <a:t> </a:t>
            </a:r>
            <a:r>
              <a:rPr lang="en-US" sz="2000" b="1" dirty="0" err="1"/>
              <a:t>kugira</a:t>
            </a:r>
            <a:r>
              <a:rPr lang="en-US" sz="2000" b="1" dirty="0"/>
              <a:t> </a:t>
            </a:r>
            <a:r>
              <a:rPr lang="en-US" sz="2000" b="1" dirty="0" err="1"/>
              <a:t>ngo</a:t>
            </a:r>
            <a:r>
              <a:rPr lang="en-US" sz="2000" b="1" dirty="0"/>
              <a:t> </a:t>
            </a:r>
            <a:r>
              <a:rPr lang="en-US" sz="2000" b="1" dirty="0" err="1"/>
              <a:t>yunge</a:t>
            </a:r>
            <a:r>
              <a:rPr lang="en-US" sz="2000" b="1" dirty="0"/>
              <a:t> </a:t>
            </a:r>
            <a:r>
              <a:rPr lang="en-US" sz="2000" b="1" dirty="0" err="1"/>
              <a:t>abantu</a:t>
            </a:r>
            <a:r>
              <a:rPr lang="en-US" sz="2000" b="1" dirty="0"/>
              <a:t> </a:t>
            </a:r>
            <a:r>
              <a:rPr lang="en-US" sz="2000" b="1" dirty="0" err="1"/>
              <a:t>n’Imana</a:t>
            </a:r>
            <a:r>
              <a:rPr lang="en-US" sz="2000" b="1" dirty="0"/>
              <a:t> (</a:t>
            </a:r>
            <a:r>
              <a:rPr lang="en-US" sz="2000" b="1" dirty="0" err="1"/>
              <a:t>Abakolosayi</a:t>
            </a:r>
            <a:r>
              <a:rPr lang="en-US" sz="2000" b="1" dirty="0"/>
              <a:t> 1:20).</a:t>
            </a:r>
            <a:endParaRPr lang="en-US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FEFD2C2-F458-B3A8-BE1C-7D44A08BF9A7}"/>
              </a:ext>
            </a:extLst>
          </p:cNvPr>
          <p:cNvSpPr txBox="1"/>
          <p:nvPr/>
        </p:nvSpPr>
        <p:spPr>
          <a:xfrm>
            <a:off x="3606994" y="5318518"/>
            <a:ext cx="418717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Isanzure</a:t>
            </a:r>
            <a:r>
              <a:rPr lang="en-US" sz="2000" b="1" dirty="0"/>
              <a:t> yose </a:t>
            </a:r>
            <a:r>
              <a:rPr lang="en-US" sz="2000" b="1" dirty="0" err="1"/>
              <a:t>yashoboye</a:t>
            </a:r>
            <a:r>
              <a:rPr lang="en-US" sz="2000" b="1" dirty="0"/>
              <a:t> </a:t>
            </a:r>
            <a:r>
              <a:rPr lang="en-US" sz="2000" b="1" dirty="0" err="1"/>
              <a:t>kubona</a:t>
            </a:r>
            <a:r>
              <a:rPr lang="en-US" sz="2000" b="1" dirty="0"/>
              <a:t> </a:t>
            </a:r>
            <a:r>
              <a:rPr lang="en-US" sz="2000" b="1" dirty="0" err="1"/>
              <a:t>neza</a:t>
            </a:r>
            <a:r>
              <a:rPr lang="en-US" sz="2000" b="1" dirty="0"/>
              <a:t> </a:t>
            </a:r>
            <a:r>
              <a:rPr lang="en-US" sz="2000" b="1" dirty="0" err="1"/>
              <a:t>imiterere</a:t>
            </a:r>
            <a:r>
              <a:rPr lang="en-US" sz="2000" b="1" dirty="0"/>
              <a:t> </a:t>
            </a:r>
            <a:r>
              <a:rPr lang="en-US" sz="2000" b="1" dirty="0" err="1"/>
              <a:t>y’ikibi</a:t>
            </a:r>
            <a:r>
              <a:rPr lang="en-US" sz="2000" b="1" dirty="0"/>
              <a:t>. </a:t>
            </a:r>
            <a:r>
              <a:rPr lang="en-US" sz="2000" b="1" dirty="0" err="1"/>
              <a:t>Bityo</a:t>
            </a:r>
            <a:r>
              <a:rPr lang="en-US" sz="2000" b="1" dirty="0"/>
              <a:t> </a:t>
            </a:r>
            <a:r>
              <a:rPr lang="en-US" sz="2000" b="1" dirty="0" err="1"/>
              <a:t>rero</a:t>
            </a:r>
            <a:r>
              <a:rPr lang="en-US" sz="2000" b="1" dirty="0"/>
              <a:t>, </a:t>
            </a:r>
            <a:r>
              <a:rPr lang="en-US" sz="2000" b="1" dirty="0" err="1"/>
              <a:t>imico</a:t>
            </a:r>
            <a:r>
              <a:rPr lang="en-US" sz="2000" b="1" dirty="0"/>
              <a:t> </a:t>
            </a:r>
            <a:r>
              <a:rPr lang="en-US" sz="2000" b="1" dirty="0" err="1"/>
              <a:t>y’Imana</a:t>
            </a:r>
            <a:r>
              <a:rPr lang="en-US" sz="2000" b="1" dirty="0"/>
              <a:t> </a:t>
            </a:r>
            <a:r>
              <a:rPr lang="en-US" sz="2000" b="1" dirty="0" err="1"/>
              <a:t>iragaragazwa</a:t>
            </a:r>
            <a:r>
              <a:rPr lang="en-US" sz="2000" b="1" dirty="0"/>
              <a:t> </a:t>
            </a:r>
            <a:r>
              <a:rPr lang="en-US" sz="2000" b="1" dirty="0" err="1"/>
              <a:t>haba</a:t>
            </a:r>
            <a:r>
              <a:rPr lang="en-US" sz="2000" b="1" dirty="0"/>
              <a:t> mu </a:t>
            </a:r>
            <a:r>
              <a:rPr lang="en-US" sz="2000" b="1" dirty="0" err="1"/>
              <a:t>Ijuru</a:t>
            </a:r>
            <a:r>
              <a:rPr lang="en-US" sz="2000" b="1" dirty="0"/>
              <a:t>, </a:t>
            </a:r>
            <a:r>
              <a:rPr lang="en-US" sz="2000" b="1" dirty="0" err="1"/>
              <a:t>haba</a:t>
            </a:r>
            <a:r>
              <a:rPr lang="en-US" sz="2000" b="1" dirty="0"/>
              <a:t> no </a:t>
            </a:r>
            <a:r>
              <a:rPr lang="en-US" sz="2000" b="1" dirty="0" err="1"/>
              <a:t>ku</a:t>
            </a:r>
            <a:r>
              <a:rPr lang="en-US" sz="2000" b="1" dirty="0"/>
              <a:t> Isi.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  <p:bldP spid="14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11132" y="1192713"/>
            <a:ext cx="10650774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“Yesu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yari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umunyacyubahiro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ijuru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Umugaba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ukundwa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w’ingabo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z’abamarayika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bishimira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gukora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ibyo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ashaka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Yari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kumwe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n’Imana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“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gituza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cya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Se” (Yohana 1:18),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nyamara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ntiyatekereje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ko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guhwana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n’Imana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ikintu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cyo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kugundirwa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igihe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yari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aguye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mu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cyaha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no mu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kangaratete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Yasize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intebe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y’ubwami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aramanuka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areka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ikamba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ry’Ubwami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n’inkoni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y’ubwami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ubumana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Bwe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abutwikiriza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Yicishije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bugufi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ubwe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ndetse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agera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rupfu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rw’umusaraba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kugira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ngo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ashobore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kwicarana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We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ntebe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y’ubwami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 </a:t>
            </a:r>
            <a:r>
              <a:rPr lang="en-US" sz="2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[…] 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Mu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rukundo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azanwa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no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kugaragaza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Se,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kunga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umuntu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 </a:t>
            </a:r>
            <a:r>
              <a:rPr lang="en-US" sz="2600" b="1" dirty="0" err="1">
                <a:solidFill>
                  <a:srgbClr val="321547"/>
                </a:solidFill>
                <a:latin typeface="Constantia" panose="02030602050306030303" pitchFamily="18" charset="0"/>
              </a:rPr>
              <a:t>n’Imana</a:t>
            </a:r>
            <a:r>
              <a:rPr lang="en-US" sz="2600" b="1" dirty="0">
                <a:solidFill>
                  <a:srgbClr val="321547"/>
                </a:solidFill>
                <a:latin typeface="Constantia" panose="02030602050306030303" pitchFamily="18" charset="0"/>
              </a:rPr>
              <a:t>.”</a:t>
            </a:r>
            <a:endParaRPr lang="en-US" sz="2600" b="1" noProof="0" dirty="0">
              <a:solidFill>
                <a:srgbClr val="321547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4ACAFA4-8FEE-F29D-4C7B-AFA0BAE023B8}"/>
              </a:ext>
            </a:extLst>
          </p:cNvPr>
          <p:cNvSpPr txBox="1"/>
          <p:nvPr/>
        </p:nvSpPr>
        <p:spPr>
          <a:xfrm>
            <a:off x="5730923" y="5247694"/>
            <a:ext cx="5797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321547"/>
                </a:solidFill>
              </a:rPr>
              <a:t>E.G. White, </a:t>
            </a:r>
            <a:r>
              <a:rPr lang="en-US" sz="1600" b="1" i="1" noProof="0" dirty="0" err="1">
                <a:solidFill>
                  <a:srgbClr val="321547"/>
                </a:solidFill>
              </a:rPr>
              <a:t>Ubutumwa</a:t>
            </a:r>
            <a:r>
              <a:rPr lang="en-US" sz="1600" b="1" i="1" noProof="0" dirty="0">
                <a:solidFill>
                  <a:srgbClr val="321547"/>
                </a:solidFill>
              </a:rPr>
              <a:t> </a:t>
            </a:r>
            <a:r>
              <a:rPr lang="en-US" sz="1600" b="1" i="1" noProof="0" dirty="0" err="1">
                <a:solidFill>
                  <a:srgbClr val="321547"/>
                </a:solidFill>
              </a:rPr>
              <a:t>Bwatoranyijwe</a:t>
            </a:r>
            <a:r>
              <a:rPr lang="en-US" sz="1600" b="1" noProof="0" dirty="0">
                <a:solidFill>
                  <a:srgbClr val="321547"/>
                </a:solidFill>
              </a:rPr>
              <a:t>, </a:t>
            </a:r>
            <a:r>
              <a:rPr lang="en-US" sz="1600" b="1" noProof="0" dirty="0" err="1">
                <a:solidFill>
                  <a:srgbClr val="321547"/>
                </a:solidFill>
              </a:rPr>
              <a:t>umuzingo</a:t>
            </a:r>
            <a:r>
              <a:rPr lang="en-US" sz="1600" b="1" noProof="0" dirty="0">
                <a:solidFill>
                  <a:srgbClr val="321547"/>
                </a:solidFill>
              </a:rPr>
              <a:t> </a:t>
            </a:r>
            <a:r>
              <a:rPr lang="en-US" sz="1600" b="1" noProof="0" dirty="0" err="1">
                <a:solidFill>
                  <a:srgbClr val="321547"/>
                </a:solidFill>
              </a:rPr>
              <a:t>wa</a:t>
            </a:r>
            <a:r>
              <a:rPr lang="en-US" sz="1600" b="1" noProof="0" dirty="0">
                <a:solidFill>
                  <a:srgbClr val="321547"/>
                </a:solidFill>
              </a:rPr>
              <a:t> 1, p. </a:t>
            </a:r>
            <a:r>
              <a:rPr lang="en-US" sz="1600" b="1" dirty="0">
                <a:solidFill>
                  <a:srgbClr val="321547"/>
                </a:solidFill>
              </a:rPr>
              <a:t>254</a:t>
            </a:r>
            <a:endParaRPr lang="en-US" sz="1600" b="1" noProof="0" dirty="0">
              <a:solidFill>
                <a:srgbClr val="32154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1064</TotalTime>
  <Words>1092</Words>
  <Application>Microsoft Office PowerPoint</Application>
  <PresentationFormat>Panorámica</PresentationFormat>
  <Paragraphs>46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Constantia</vt:lpstr>
      <vt:lpstr>Aptos Display</vt:lpstr>
      <vt:lpstr>Aptos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91</cp:revision>
  <dcterms:created xsi:type="dcterms:W3CDTF">2026-01-17T09:06:28Z</dcterms:created>
  <dcterms:modified xsi:type="dcterms:W3CDTF">2026-02-19T19:42:22Z</dcterms:modified>
</cp:coreProperties>
</file>