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Algerian" panose="04020705040A02060702" pitchFamily="82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D71"/>
    <a:srgbClr val="D5BF7A"/>
    <a:srgbClr val="D4C082"/>
    <a:srgbClr val="FFE599"/>
    <a:srgbClr val="15A084"/>
    <a:srgbClr val="ABE9FF"/>
    <a:srgbClr val="E4D2F2"/>
    <a:srgbClr val="C8F8EF"/>
    <a:srgbClr val="F9B889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94231"/>
  </p:normalViewPr>
  <p:slideViewPr>
    <p:cSldViewPr snapToGrid="0">
      <p:cViewPr varScale="1">
        <p:scale>
          <a:sx n="100" d="100"/>
          <a:sy n="100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UBWIYUNGE N’IBYIRINGIRO </a:t>
          </a:r>
          <a:r>
            <a:rPr lang="en-GB" sz="2800" b="1" noProof="0" dirty="0">
              <a:solidFill>
                <a:schemeClr val="accent2">
                  <a:lumMod val="50000"/>
                </a:schemeClr>
              </a:solidFill>
            </a:rPr>
            <a:t>BINYUZE MU BUTUMWA BWIZA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Ingaruka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z’ubwiyunge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GB" sz="2000" b="1" spc="-100" baseline="0" noProof="0" dirty="0">
              <a:solidFill>
                <a:schemeClr val="accent6">
                  <a:lumMod val="50000"/>
                </a:schemeClr>
              </a:solidFill>
            </a:rPr>
            <a:t>Kuva </a:t>
          </a:r>
          <a:r>
            <a:rPr lang="en-GB" sz="2000" b="1" spc="-100" baseline="0" noProof="0" dirty="0" err="1">
              <a:solidFill>
                <a:schemeClr val="accent6">
                  <a:lumMod val="50000"/>
                </a:schemeClr>
              </a:solidFill>
            </a:rPr>
            <a:t>ku</a:t>
          </a:r>
          <a:r>
            <a:rPr lang="en-GB" sz="2000" b="1" spc="-100" baseline="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spc="-100" baseline="0" noProof="0" dirty="0" err="1">
              <a:solidFill>
                <a:schemeClr val="accent6">
                  <a:lumMod val="50000"/>
                </a:schemeClr>
              </a:solidFill>
            </a:rPr>
            <a:t>kuba</a:t>
          </a:r>
          <a:r>
            <a:rPr lang="en-GB" sz="2000" b="1" spc="-100" baseline="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spc="-100" baseline="0" noProof="0" dirty="0" err="1">
              <a:solidFill>
                <a:schemeClr val="accent6">
                  <a:lumMod val="50000"/>
                </a:schemeClr>
              </a:solidFill>
            </a:rPr>
            <a:t>abanyabyaha</a:t>
          </a:r>
          <a:r>
            <a:rPr lang="en-GB" sz="2000" b="1" spc="-100" baseline="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spc="-100" baseline="0" noProof="0" dirty="0" err="1">
              <a:solidFill>
                <a:schemeClr val="accent6">
                  <a:lumMod val="50000"/>
                </a:schemeClr>
              </a:solidFill>
            </a:rPr>
            <a:t>tukaba</a:t>
          </a:r>
          <a:r>
            <a:rPr lang="en-GB" sz="2000" b="1" spc="-100" baseline="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spc="-100" baseline="0" noProof="0" dirty="0" err="1">
              <a:solidFill>
                <a:schemeClr val="accent6">
                  <a:lumMod val="50000"/>
                </a:schemeClr>
              </a:solidFill>
            </a:rPr>
            <a:t>abera</a:t>
          </a:r>
          <a:r>
            <a:rPr lang="en-GB" sz="2000" b="1" spc="-100" baseline="0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GB" sz="2000" b="1" spc="-100" baseline="0" noProof="0" dirty="0" err="1">
              <a:solidFill>
                <a:schemeClr val="accent6">
                  <a:lumMod val="50000"/>
                </a:schemeClr>
              </a:solidFill>
            </a:rPr>
            <a:t>Abakolosayi</a:t>
          </a:r>
          <a:r>
            <a:rPr lang="en-GB" sz="2000" b="1" spc="-100" baseline="0" noProof="0" dirty="0">
              <a:solidFill>
                <a:schemeClr val="accent6">
                  <a:lumMod val="50000"/>
                </a:schemeClr>
              </a:solidFill>
            </a:rPr>
            <a:t> 1:21–22)</a:t>
          </a:r>
          <a:endParaRPr lang="en-US" sz="2000" spc="-100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GB" sz="2000" b="1" kern="1200" spc="-100" baseline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Twubatswe</a:t>
          </a:r>
          <a:r>
            <a:rPr lang="en-GB" sz="2000" b="1" kern="1200" spc="-100" baseline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00" baseline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ku</a:t>
          </a:r>
          <a:r>
            <a:rPr lang="en-GB" sz="2000" b="1" kern="1200" spc="-100" baseline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00" baseline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rufatiro</a:t>
          </a:r>
          <a:r>
            <a:rPr lang="en-GB" sz="2000" b="1" kern="1200" spc="-100" baseline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spc="-100" baseline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turashikamye</a:t>
          </a:r>
          <a:r>
            <a:rPr lang="en-GB" sz="2000" b="1" kern="1200" spc="-100" baseline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 </a:t>
          </a:r>
          <a:br>
            <a:rPr lang="en-US" sz="2000" b="1" kern="1200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</a:br>
          <a:r>
            <a:rPr lang="en-US" sz="2000" b="1" kern="1200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(</a:t>
          </a:r>
          <a:r>
            <a:rPr lang="en-GB" sz="2000" b="1" kern="1200" spc="-100" baseline="0" noProof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Abakolosayi</a:t>
          </a:r>
          <a:r>
            <a:rPr lang="en-US" sz="2000" b="1" kern="1200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Ibyiringiro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Kuzana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ibyiringiro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GB" sz="2000" b="1" spc="-100" baseline="0" noProof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Abakolosayi</a:t>
          </a:r>
          <a:r>
            <a:rPr lang="en-GB" sz="2000" b="1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1:24–25)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Ubwiru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bw’Imana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GB" sz="2000" b="1" spc="-100" baseline="0" noProof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Abakolosayi</a:t>
          </a:r>
          <a:r>
            <a:rPr lang="en-US" sz="2000" b="1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1:26–27)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Imbaraga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z’Ubutumwa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Bwiza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Gutangaza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Ubutumwa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Bwiza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GB" sz="2000" b="1" spc="-100" baseline="0" noProof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Abakolosayi</a:t>
          </a:r>
          <a:r>
            <a:rPr lang="en-US" sz="2000" b="1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1:28–29)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Yapfiriye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musaraba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yishyure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ikiguzi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cy’ibyaha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byacu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5:8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Binyuze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kwizera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kwihana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kubatizwa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tubaturwa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cyaha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cyacu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maze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tukaba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intungane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n’abaziranenge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gutsindishirizwa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5:10; </a:t>
          </a:r>
          <a:r>
            <a:rPr lang="en-GB" sz="1800" b="1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-GB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</a:t>
          </a:r>
          <a:r>
            <a:rPr lang="en-US" sz="1800" b="1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spc="-100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Binyuze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murimo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w’Umwuka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Wera,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imibereho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yacu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irahinduka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tukaba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abera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kwezwa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8:1; 2 </a:t>
          </a:r>
          <a:r>
            <a:rPr lang="en-GB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Abakorinto</a:t>
          </a:r>
          <a:r>
            <a:rPr lang="en-GB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Gukomeza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kwizera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b="1" spc="-70" baseline="0" noProof="0" dirty="0" err="1">
              <a:solidFill>
                <a:schemeClr val="tx1"/>
              </a:solidFill>
            </a:rPr>
            <a:t>Ihangane</a:t>
          </a:r>
          <a:r>
            <a:rPr lang="en-GB" sz="2000" b="1" spc="-70" baseline="0" noProof="0" dirty="0">
              <a:solidFill>
                <a:schemeClr val="tx1"/>
              </a:solidFill>
            </a:rPr>
            <a:t>, </a:t>
          </a:r>
          <a:r>
            <a:rPr lang="en-GB" sz="2000" b="1" spc="-70" baseline="0" noProof="0" dirty="0" err="1">
              <a:solidFill>
                <a:schemeClr val="tx1"/>
              </a:solidFill>
            </a:rPr>
            <a:t>nk’uko</a:t>
          </a:r>
          <a:r>
            <a:rPr lang="en-GB" sz="2000" b="1" spc="-70" baseline="0" noProof="0" dirty="0">
              <a:solidFill>
                <a:schemeClr val="tx1"/>
              </a:solidFill>
            </a:rPr>
            <a:t> Petero </a:t>
          </a:r>
          <a:r>
            <a:rPr lang="en-GB" sz="2000" b="1" spc="-70" baseline="0" noProof="0" dirty="0" err="1">
              <a:solidFill>
                <a:schemeClr val="tx1"/>
              </a:solidFill>
            </a:rPr>
            <a:t>yagenje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ubwo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yari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avuye</a:t>
          </a:r>
          <a:r>
            <a:rPr lang="en-GB" sz="2000" b="1" spc="-70" baseline="0" noProof="0" dirty="0">
              <a:solidFill>
                <a:schemeClr val="tx1"/>
              </a:solidFill>
            </a:rPr>
            <a:t> mu </a:t>
          </a:r>
          <a:r>
            <a:rPr lang="en-GB" sz="2000" b="1" spc="-70" baseline="0" noProof="0" dirty="0" err="1">
              <a:solidFill>
                <a:schemeClr val="tx1"/>
              </a:solidFill>
            </a:rPr>
            <a:t>nzu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y’imbohe</a:t>
          </a:r>
          <a:r>
            <a:rPr lang="en-GB" sz="2000" b="1" spc="-70" baseline="0" noProof="0" dirty="0">
              <a:solidFill>
                <a:schemeClr val="tx1"/>
              </a:solidFill>
            </a:rPr>
            <a:t>, </a:t>
          </a:r>
          <a:r>
            <a:rPr lang="en-GB" sz="2000" b="1" spc="-70" baseline="0" noProof="0" dirty="0" err="1">
              <a:solidFill>
                <a:schemeClr val="tx1"/>
              </a:solidFill>
            </a:rPr>
            <a:t>agakomangaga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ku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rugi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kugeza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igihe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rumukinguriwe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US" sz="2000" b="1" spc="-70" baseline="0" noProof="0" dirty="0">
              <a:solidFill>
                <a:schemeClr val="tx1"/>
              </a:solidFill>
            </a:rPr>
            <a:t>(</a:t>
          </a:r>
          <a:r>
            <a:rPr lang="en-US" sz="2000" b="1" spc="-70" baseline="0" noProof="0" dirty="0" err="1">
              <a:solidFill>
                <a:schemeClr val="tx1"/>
              </a:solidFill>
            </a:rPr>
            <a:t>Ibyakozwe</a:t>
          </a:r>
          <a:r>
            <a:rPr lang="en-US" sz="2000" b="1" spc="-70" baseline="0" noProof="0" dirty="0">
              <a:solidFill>
                <a:schemeClr val="tx1"/>
              </a:solidFill>
            </a:rPr>
            <a:t> 12:11–16)</a:t>
          </a:r>
          <a:endParaRPr lang="en-US" sz="2000" spc="-70" baseline="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Kubakwa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rufatiro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GB" sz="2000" b="1" noProof="0" dirty="0" err="1">
              <a:solidFill>
                <a:schemeClr val="tx1"/>
              </a:solidFill>
            </a:rPr>
            <a:t>Ukwizera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kwacu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kugomba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kuba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gukomeye</a:t>
          </a:r>
          <a:r>
            <a:rPr lang="en-GB" sz="2000" b="1" noProof="0" dirty="0">
              <a:solidFill>
                <a:schemeClr val="tx1"/>
              </a:solidFill>
            </a:rPr>
            <a:t>, </a:t>
          </a:r>
          <a:r>
            <a:rPr lang="en-GB" sz="2000" b="1" noProof="0" dirty="0" err="1">
              <a:solidFill>
                <a:schemeClr val="tx1"/>
              </a:solidFill>
            </a:rPr>
            <a:t>gushingiye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ku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kuri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twize</a:t>
          </a:r>
          <a:r>
            <a:rPr lang="en-GB" sz="2000" b="1" noProof="0" dirty="0">
              <a:solidFill>
                <a:schemeClr val="tx1"/>
              </a:solidFill>
            </a:rPr>
            <a:t> muri </a:t>
          </a:r>
          <a:r>
            <a:rPr lang="en-GB" sz="2000" b="1" noProof="0" dirty="0" err="1">
              <a:solidFill>
                <a:schemeClr val="tx1"/>
              </a:solidFill>
            </a:rPr>
            <a:t>Bibiliya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Gushikama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2000" b="1" noProof="0" dirty="0" err="1">
              <a:solidFill>
                <a:schemeClr val="tx1"/>
              </a:solidFill>
            </a:rPr>
            <a:t>Tugomba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kudacika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intege</a:t>
          </a:r>
          <a:r>
            <a:rPr lang="en-GB" sz="2000" b="1" noProof="0" dirty="0">
              <a:solidFill>
                <a:schemeClr val="tx1"/>
              </a:solidFill>
            </a:rPr>
            <a:t>, </a:t>
          </a:r>
          <a:r>
            <a:rPr lang="en-GB" sz="2000" b="1" noProof="0" dirty="0" err="1">
              <a:solidFill>
                <a:schemeClr val="tx1"/>
              </a:solidFill>
            </a:rPr>
            <a:t>ntiduhweme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kwiringira</a:t>
          </a:r>
          <a:r>
            <a:rPr lang="en-GB" sz="2000" b="1" noProof="0" dirty="0">
              <a:solidFill>
                <a:schemeClr val="tx1"/>
              </a:solidFill>
            </a:rPr>
            <a:t> “</a:t>
          </a:r>
          <a:r>
            <a:rPr lang="en-GB" sz="2000" b="1" noProof="0" dirty="0" err="1">
              <a:solidFill>
                <a:schemeClr val="tx1"/>
              </a:solidFill>
            </a:rPr>
            <a:t>ibyiringiro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by’Ubutumwa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Bwiza</a:t>
          </a:r>
          <a:r>
            <a:rPr lang="en-US" sz="2000" b="1" noProof="0" dirty="0">
              <a:solidFill>
                <a:schemeClr val="tx1"/>
              </a:solidFill>
            </a:rPr>
            <a:t>”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spc="-70" baseline="0" noProof="0" dirty="0" err="1"/>
            <a:t>Bwatekerejwe</a:t>
          </a:r>
          <a:r>
            <a:rPr lang="en-GB" sz="2000" b="1" spc="-70" baseline="0" noProof="0" dirty="0"/>
            <a:t> </a:t>
          </a:r>
          <a:r>
            <a:rPr lang="en-GB" sz="2000" b="1" spc="-70" baseline="0" noProof="0" dirty="0" err="1"/>
            <a:t>uhereye</a:t>
          </a:r>
          <a:r>
            <a:rPr lang="en-GB" sz="2000" b="1" spc="-70" baseline="0" noProof="0" dirty="0"/>
            <a:t> </a:t>
          </a:r>
          <a:r>
            <a:rPr lang="en-GB" sz="2000" b="1" spc="-70" baseline="0" noProof="0" dirty="0" err="1"/>
            <a:t>mbere</a:t>
          </a:r>
          <a:r>
            <a:rPr lang="en-GB" sz="2000" b="1" spc="-70" baseline="0" noProof="0" dirty="0"/>
            <a:t> </a:t>
          </a:r>
          <a:r>
            <a:rPr lang="en-GB" sz="2000" b="1" spc="-70" baseline="0" noProof="0" dirty="0" err="1"/>
            <a:t>y’ukuremwa</a:t>
          </a:r>
          <a:r>
            <a:rPr lang="en-GB" sz="2000" b="1" spc="-70" baseline="0" noProof="0" dirty="0"/>
            <a:t> </a:t>
          </a:r>
          <a:r>
            <a:rPr lang="en-GB" sz="2000" b="1" spc="-70" baseline="0" noProof="0" dirty="0" err="1"/>
            <a:t>kw’isi</a:t>
          </a:r>
          <a:r>
            <a:rPr lang="en-GB" sz="2000" b="1" spc="-70" baseline="0" noProof="0" dirty="0"/>
            <a:t> (1 Petero 1:20</a:t>
          </a:r>
          <a:r>
            <a:rPr lang="en-US" sz="2000" b="1" spc="-70" baseline="0" noProof="0" dirty="0"/>
            <a:t>)</a:t>
          </a:r>
          <a:endParaRPr lang="en-US" sz="2000" spc="-70" baseline="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noProof="0" dirty="0" err="1"/>
            <a:t>Abamarayika</a:t>
          </a:r>
          <a:r>
            <a:rPr lang="en-GB" sz="2000" b="1" noProof="0" dirty="0"/>
            <a:t> </a:t>
          </a:r>
          <a:r>
            <a:rPr lang="en-GB" sz="2000" b="1" noProof="0" dirty="0" err="1"/>
            <a:t>babumenyeshejweho</a:t>
          </a:r>
          <a:r>
            <a:rPr lang="en-GB" sz="2000" b="1" noProof="0" dirty="0"/>
            <a:t> </a:t>
          </a:r>
          <a:r>
            <a:rPr lang="en-GB" sz="2000" b="1" noProof="0" dirty="0" err="1"/>
            <a:t>igice</a:t>
          </a:r>
          <a:r>
            <a:rPr lang="en-GB" sz="2000" b="1" noProof="0" dirty="0"/>
            <a:t> (1 Petero 1:12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spc="-120" baseline="0" noProof="0" dirty="0"/>
            <a:t>Adamu </a:t>
          </a:r>
          <a:r>
            <a:rPr lang="en-GB" sz="2000" b="1" spc="-120" baseline="0" noProof="0" dirty="0" err="1"/>
            <a:t>na</a:t>
          </a:r>
          <a:r>
            <a:rPr lang="en-GB" sz="2000" b="1" spc="-120" baseline="0" noProof="0" dirty="0"/>
            <a:t> Eva </a:t>
          </a:r>
          <a:r>
            <a:rPr lang="en-GB" sz="2000" b="1" spc="-120" baseline="0" noProof="0" dirty="0" err="1"/>
            <a:t>bawuhaweho</a:t>
          </a:r>
          <a:r>
            <a:rPr lang="en-GB" sz="2000" b="1" spc="-120" baseline="0" noProof="0" dirty="0"/>
            <a:t> </a:t>
          </a:r>
          <a:r>
            <a:rPr lang="en-GB" sz="2000" b="1" spc="-120" baseline="0" noProof="0" dirty="0" err="1"/>
            <a:t>kurabukwa</a:t>
          </a:r>
          <a:r>
            <a:rPr lang="en-GB" sz="2000" b="1" spc="-120" baseline="0" noProof="0" dirty="0"/>
            <a:t> </a:t>
          </a:r>
          <a:r>
            <a:rPr lang="en-GB" sz="2000" b="1" spc="-120" baseline="0" noProof="0" dirty="0" err="1"/>
            <a:t>kw’ibanze</a:t>
          </a:r>
          <a:r>
            <a:rPr lang="en-GB" sz="2000" b="1" spc="-120" baseline="0" noProof="0" dirty="0"/>
            <a:t> (</a:t>
          </a:r>
          <a:r>
            <a:rPr lang="en-GB" sz="2000" b="1" spc="-120" baseline="0" noProof="0" dirty="0" err="1"/>
            <a:t>Itangiriro</a:t>
          </a:r>
          <a:r>
            <a:rPr lang="en-GB" sz="2000" b="1" spc="-120" baseline="0" noProof="0" dirty="0"/>
            <a:t> 3:15</a:t>
          </a:r>
          <a:r>
            <a:rPr lang="en-US" sz="2000" b="1" spc="-120" baseline="0" noProof="0" dirty="0"/>
            <a:t>)</a:t>
          </a:r>
          <a:endParaRPr lang="en-US" sz="2000" spc="-120" baseline="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noProof="0" dirty="0" err="1"/>
            <a:t>Bwahishuriwe</a:t>
          </a:r>
          <a:r>
            <a:rPr lang="en-GB" sz="2000" b="1" noProof="0" dirty="0"/>
            <a:t> </a:t>
          </a:r>
          <a:r>
            <a:rPr lang="en-GB" sz="2000" b="1" noProof="0" dirty="0" err="1"/>
            <a:t>abahanuzi</a:t>
          </a:r>
          <a:br>
            <a:rPr lang="en-GB" sz="2000" b="1" noProof="0" dirty="0"/>
          </a:br>
          <a:r>
            <a:rPr lang="en-US" sz="2000" b="1" noProof="0" dirty="0"/>
            <a:t>(1 Petero 1:10–11)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spc="-70" baseline="0" noProof="0" dirty="0"/>
            <a:t>Yesu </a:t>
          </a:r>
          <a:r>
            <a:rPr lang="en-GB" sz="2000" b="1" spc="-70" baseline="0" noProof="0" dirty="0" err="1"/>
            <a:t>yabanje</a:t>
          </a:r>
          <a:r>
            <a:rPr lang="en-GB" sz="2000" b="1" spc="-70" baseline="0" noProof="0" dirty="0"/>
            <a:t> </a:t>
          </a:r>
          <a:r>
            <a:rPr lang="en-GB" sz="2000" b="1" spc="-70" baseline="0" noProof="0" dirty="0" err="1"/>
            <a:t>kubuhishurira</a:t>
          </a:r>
          <a:r>
            <a:rPr lang="en-GB" sz="2000" b="1" spc="-70" baseline="0" noProof="0" dirty="0"/>
            <a:t> </a:t>
          </a:r>
          <a:r>
            <a:rPr lang="en-GB" sz="2000" b="1" spc="-70" baseline="0" noProof="0" dirty="0" err="1"/>
            <a:t>Abayuda</a:t>
          </a:r>
          <a:r>
            <a:rPr lang="en-GB" sz="2000" b="1" spc="-70" baseline="0" noProof="0" dirty="0"/>
            <a:t> (Matayo 15:24</a:t>
          </a:r>
          <a:r>
            <a:rPr lang="en-US" sz="2000" b="1" spc="-70" baseline="0" noProof="0" dirty="0"/>
            <a:t>)</a:t>
          </a:r>
          <a:endParaRPr lang="en-US" sz="2000" spc="-70" baseline="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spc="-100" baseline="0" noProof="0" dirty="0" err="1"/>
            <a:t>Hanyuma</a:t>
          </a:r>
          <a:r>
            <a:rPr lang="en-GB" sz="2000" b="1" spc="-100" baseline="0" noProof="0" dirty="0"/>
            <a:t> </a:t>
          </a:r>
          <a:r>
            <a:rPr lang="en-GB" sz="2000" b="1" spc="-100" baseline="0" noProof="0" dirty="0" err="1"/>
            <a:t>buhishurirwa</a:t>
          </a:r>
          <a:r>
            <a:rPr lang="en-GB" sz="2000" b="1" spc="-100" baseline="0" noProof="0" dirty="0"/>
            <a:t> </a:t>
          </a:r>
          <a:r>
            <a:rPr lang="en-GB" sz="2000" b="1" spc="-100" baseline="0" noProof="0" dirty="0" err="1"/>
            <a:t>abantu</a:t>
          </a:r>
          <a:r>
            <a:rPr lang="en-GB" sz="2000" b="1" spc="-100" baseline="0" noProof="0" dirty="0"/>
            <a:t> </a:t>
          </a:r>
          <a:r>
            <a:rPr lang="en-GB" sz="2000" b="1" spc="-100" baseline="0" noProof="0" dirty="0" err="1"/>
            <a:t>bose</a:t>
          </a:r>
          <a:r>
            <a:rPr lang="en-GB" sz="2000" b="1" spc="-100" baseline="0" noProof="0" dirty="0"/>
            <a:t> (</a:t>
          </a:r>
          <a:r>
            <a:rPr lang="en-GB" sz="2000" b="1" spc="-100" baseline="0" noProof="0" dirty="0" err="1"/>
            <a:t>Abakolosayi</a:t>
          </a:r>
          <a:r>
            <a:rPr lang="en-GB" sz="2000" b="1" spc="-100" baseline="0" noProof="0" dirty="0"/>
            <a:t> 1:27</a:t>
          </a:r>
          <a:r>
            <a:rPr lang="en-US" sz="2000" b="1" spc="-100" baseline="0" noProof="0" dirty="0"/>
            <a:t>)</a:t>
          </a:r>
          <a:endParaRPr lang="en-US" sz="2000" spc="-100" baseline="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GB" sz="2000" b="1" noProof="0" dirty="0" err="1"/>
            <a:t>Yabasobanuriraga</a:t>
          </a:r>
          <a:r>
            <a:rPr lang="en-GB" sz="2000" b="1" noProof="0" dirty="0"/>
            <a:t> </a:t>
          </a:r>
          <a:r>
            <a:rPr lang="en-GB" sz="2000" b="1" noProof="0" dirty="0" err="1"/>
            <a:t>inyigisho</a:t>
          </a:r>
          <a:r>
            <a:rPr lang="en-GB" sz="2000" b="1" noProof="0" dirty="0"/>
            <a:t> </a:t>
          </a:r>
          <a:r>
            <a:rPr lang="en-GB" sz="2000" b="1" noProof="0" dirty="0" err="1"/>
            <a:t>n’umuco</a:t>
          </a:r>
          <a:r>
            <a:rPr lang="en-GB" sz="2000" b="1" noProof="0" dirty="0"/>
            <a:t> </a:t>
          </a:r>
          <a:r>
            <a:rPr lang="en-GB" sz="2000" b="1" noProof="0" dirty="0" err="1"/>
            <a:t>bya</a:t>
          </a:r>
          <a:r>
            <a:rPr lang="en-GB" sz="2000" b="1" noProof="0" dirty="0"/>
            <a:t> </a:t>
          </a:r>
          <a:r>
            <a:rPr lang="en-GB" sz="2000" b="1" noProof="0" dirty="0" err="1"/>
            <a:t>Gikristo</a:t>
          </a:r>
          <a:r>
            <a:rPr lang="en-GB" sz="2000" b="1" noProof="0" dirty="0"/>
            <a:t> (2 </a:t>
          </a:r>
          <a:r>
            <a:rPr lang="en-GB" sz="2000" b="1" noProof="0" dirty="0" err="1"/>
            <a:t>Abatesalonike</a:t>
          </a:r>
          <a:r>
            <a:rPr lang="en-GB" sz="2000" b="1" noProof="0" dirty="0"/>
            <a:t> 2:15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GB" sz="2000" b="1" noProof="0" dirty="0" err="1"/>
            <a:t>Yababuriraga</a:t>
          </a:r>
          <a:r>
            <a:rPr lang="en-GB" sz="2000" b="1" noProof="0" dirty="0"/>
            <a:t> </a:t>
          </a:r>
          <a:r>
            <a:rPr lang="en-GB" sz="2000" b="1" noProof="0" dirty="0" err="1"/>
            <a:t>ku</a:t>
          </a:r>
          <a:r>
            <a:rPr lang="en-GB" sz="2000" b="1" noProof="0" dirty="0"/>
            <a:t> </a:t>
          </a:r>
          <a:r>
            <a:rPr lang="en-GB" sz="2000" b="1" noProof="0" dirty="0" err="1"/>
            <a:t>ngaruka</a:t>
          </a:r>
          <a:r>
            <a:rPr lang="en-GB" sz="2000" b="1" noProof="0" dirty="0"/>
            <a:t> zo </a:t>
          </a:r>
          <a:r>
            <a:rPr lang="en-GB" sz="2000" b="1" noProof="0" dirty="0" err="1"/>
            <a:t>kwanga</a:t>
          </a:r>
          <a:r>
            <a:rPr lang="en-GB" sz="2000" b="1" noProof="0" dirty="0"/>
            <a:t> </a:t>
          </a:r>
          <a:r>
            <a:rPr lang="en-GB" sz="2000" b="1" noProof="0" dirty="0" err="1"/>
            <a:t>Ubutumwa</a:t>
          </a:r>
          <a:r>
            <a:rPr lang="en-GB" sz="2000" b="1" noProof="0" dirty="0"/>
            <a:t> </a:t>
          </a:r>
          <a:r>
            <a:rPr lang="en-GB" sz="2000" b="1" noProof="0" dirty="0" err="1"/>
            <a:t>Bwiza</a:t>
          </a:r>
          <a:r>
            <a:rPr lang="en-GB" sz="2000" b="1" noProof="0" dirty="0"/>
            <a:t> (</a:t>
          </a:r>
          <a:r>
            <a:rPr lang="en-GB" sz="2000" b="1" noProof="0" dirty="0" err="1"/>
            <a:t>Abaheburayo</a:t>
          </a:r>
          <a:r>
            <a:rPr lang="en-GB" sz="2000" b="1" noProof="0" dirty="0"/>
            <a:t> 10:25–29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GB" sz="2000" b="1" noProof="0" dirty="0" err="1"/>
            <a:t>Yababuriraga</a:t>
          </a:r>
          <a:r>
            <a:rPr lang="en-GB" sz="2000" b="1" noProof="0" dirty="0"/>
            <a:t> </a:t>
          </a:r>
          <a:r>
            <a:rPr lang="en-GB" sz="2000" b="1" noProof="0" dirty="0" err="1"/>
            <a:t>ku</a:t>
          </a:r>
          <a:r>
            <a:rPr lang="en-GB" sz="2000" b="1" noProof="0" dirty="0"/>
            <a:t> </a:t>
          </a:r>
          <a:r>
            <a:rPr lang="en-GB" sz="2000" b="1" noProof="0" dirty="0" err="1"/>
            <a:t>kaga</a:t>
          </a:r>
          <a:r>
            <a:rPr lang="en-GB" sz="2000" b="1" noProof="0" dirty="0"/>
            <a:t> </a:t>
          </a:r>
          <a:r>
            <a:rPr lang="en-GB" sz="2000" b="1" noProof="0" dirty="0" err="1"/>
            <a:t>k’abigisha</a:t>
          </a:r>
          <a:r>
            <a:rPr lang="en-GB" sz="2000" b="1" noProof="0" dirty="0"/>
            <a:t> </a:t>
          </a:r>
          <a:r>
            <a:rPr lang="en-GB" sz="2000" b="1" noProof="0" dirty="0" err="1"/>
            <a:t>b’ibinyoma</a:t>
          </a:r>
          <a:r>
            <a:rPr lang="en-GB" sz="2000" b="1" noProof="0" dirty="0"/>
            <a:t> (</a:t>
          </a:r>
          <a:r>
            <a:rPr lang="en-GB" sz="2000" b="1" noProof="0" dirty="0" err="1"/>
            <a:t>Ibyakozwe</a:t>
          </a:r>
          <a:r>
            <a:rPr lang="en-GB" sz="2000" b="1" noProof="0" dirty="0"/>
            <a:t> </a:t>
          </a:r>
          <a:r>
            <a:rPr lang="en-GB" sz="2000" b="1" noProof="0" dirty="0" err="1"/>
            <a:t>n’Intumwa</a:t>
          </a:r>
          <a:r>
            <a:rPr lang="en-GB" sz="2000" b="1" noProof="0" dirty="0"/>
            <a:t> 20:29–30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UBWIYUNGE N’IBYIRINGIRO </a:t>
          </a:r>
          <a:r>
            <a:rPr lang="en-GB" sz="2800" b="1" kern="1200" noProof="0" dirty="0">
              <a:solidFill>
                <a:schemeClr val="accent2">
                  <a:lumMod val="50000"/>
                </a:schemeClr>
              </a:solidFill>
            </a:rPr>
            <a:t>BINYUZE MU BUTUMWA BWIZA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Ingaruka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z’ubwiyunge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noProof="0" dirty="0">
              <a:solidFill>
                <a:schemeClr val="accent6">
                  <a:lumMod val="50000"/>
                </a:schemeClr>
              </a:solidFill>
            </a:rPr>
            <a:t>Kuva </a:t>
          </a:r>
          <a:r>
            <a:rPr lang="en-GB" sz="2000" b="1" kern="1200" spc="-100" baseline="0" noProof="0" dirty="0" err="1">
              <a:solidFill>
                <a:schemeClr val="accent6">
                  <a:lumMod val="50000"/>
                </a:schemeClr>
              </a:solidFill>
            </a:rPr>
            <a:t>ku</a:t>
          </a:r>
          <a:r>
            <a:rPr lang="en-GB" sz="2000" b="1" kern="1200" spc="-100" baseline="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kern="1200" spc="-100" baseline="0" noProof="0" dirty="0" err="1">
              <a:solidFill>
                <a:schemeClr val="accent6">
                  <a:lumMod val="50000"/>
                </a:schemeClr>
              </a:solidFill>
            </a:rPr>
            <a:t>kuba</a:t>
          </a:r>
          <a:r>
            <a:rPr lang="en-GB" sz="2000" b="1" kern="1200" spc="-100" baseline="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kern="1200" spc="-100" baseline="0" noProof="0" dirty="0" err="1">
              <a:solidFill>
                <a:schemeClr val="accent6">
                  <a:lumMod val="50000"/>
                </a:schemeClr>
              </a:solidFill>
            </a:rPr>
            <a:t>abanyabyaha</a:t>
          </a:r>
          <a:r>
            <a:rPr lang="en-GB" sz="2000" b="1" kern="1200" spc="-100" baseline="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kern="1200" spc="-100" baseline="0" noProof="0" dirty="0" err="1">
              <a:solidFill>
                <a:schemeClr val="accent6">
                  <a:lumMod val="50000"/>
                </a:schemeClr>
              </a:solidFill>
            </a:rPr>
            <a:t>tukaba</a:t>
          </a:r>
          <a:r>
            <a:rPr lang="en-GB" sz="2000" b="1" kern="1200" spc="-100" baseline="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kern="1200" spc="-100" baseline="0" noProof="0" dirty="0" err="1">
              <a:solidFill>
                <a:schemeClr val="accent6">
                  <a:lumMod val="50000"/>
                </a:schemeClr>
              </a:solidFill>
            </a:rPr>
            <a:t>abera</a:t>
          </a:r>
          <a:r>
            <a:rPr lang="en-GB" sz="2000" b="1" kern="1200" spc="-100" baseline="0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GB" sz="2000" b="1" kern="1200" spc="-100" baseline="0" noProof="0" dirty="0" err="1">
              <a:solidFill>
                <a:schemeClr val="accent6">
                  <a:lumMod val="50000"/>
                </a:schemeClr>
              </a:solidFill>
            </a:rPr>
            <a:t>Abakolosayi</a:t>
          </a:r>
          <a:r>
            <a:rPr lang="en-GB" sz="2000" b="1" kern="1200" spc="-100" baseline="0" noProof="0" dirty="0">
              <a:solidFill>
                <a:schemeClr val="accent6">
                  <a:lumMod val="50000"/>
                </a:schemeClr>
              </a:solidFill>
            </a:rPr>
            <a:t> 1:21–22)</a:t>
          </a:r>
          <a:endParaRPr lang="en-US" sz="2000" kern="1200" spc="-100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Twubatswe</a:t>
          </a:r>
          <a:r>
            <a:rPr lang="en-GB" sz="2000" b="1" kern="1200" spc="-100" baseline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00" baseline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ku</a:t>
          </a:r>
          <a:r>
            <a:rPr lang="en-GB" sz="2000" b="1" kern="1200" spc="-100" baseline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spc="-100" baseline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rufatiro</a:t>
          </a:r>
          <a:r>
            <a:rPr lang="en-GB" sz="2000" b="1" kern="1200" spc="-100" baseline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GB" sz="2000" b="1" kern="1200" spc="-100" baseline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turashikamye</a:t>
          </a:r>
          <a:r>
            <a:rPr lang="en-GB" sz="2000" b="1" kern="1200" spc="-100" baseline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 </a:t>
          </a:r>
          <a:br>
            <a:rPr lang="en-US" sz="2000" b="1" kern="1200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</a:br>
          <a:r>
            <a:rPr lang="en-US" sz="2000" b="1" kern="1200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(</a:t>
          </a:r>
          <a:r>
            <a:rPr lang="en-GB" sz="2000" b="1" kern="1200" spc="-100" baseline="0" noProof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Abakolosayi</a:t>
          </a:r>
          <a:r>
            <a:rPr lang="en-US" sz="2000" b="1" kern="1200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Ibyiringiro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Kuzana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ibyiringiro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GB" sz="2000" b="1" kern="1200" spc="-100" baseline="0" noProof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Abakolosayi</a:t>
          </a:r>
          <a:r>
            <a:rPr lang="en-GB" sz="2000" b="1" kern="1200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1:24–25)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Ubwiru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bw’Imana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GB" sz="2000" b="1" kern="1200" spc="-100" baseline="0" noProof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Abakolosayi</a:t>
          </a:r>
          <a:r>
            <a:rPr lang="en-US" sz="2000" b="1" kern="1200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1:26–27)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Imbaraga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z’Ubutumwa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Bwiza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Gutangaza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Ubutumwa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Bwiza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GB" sz="2000" b="1" kern="1200" spc="-100" baseline="0" noProof="0" dirty="0" err="1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Abakolosayi</a:t>
          </a:r>
          <a:r>
            <a:rPr lang="en-US" sz="2000" b="1" kern="1200" spc="-100" baseline="0" noProof="0" dirty="0">
              <a:solidFill>
                <a:srgbClr val="CC9900">
                  <a:lumMod val="50000"/>
                </a:srgb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1:28–29)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Yapfiriye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musaraba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yishyure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ikiguzi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cy’ibyaha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byacu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5:8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Binyuze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kwizera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kwihana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kubatizwa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tubaturwa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cyaha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cyacu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maze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tukaba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intungane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n’abaziranenge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gutsindishirizwa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5:10; </a:t>
          </a:r>
          <a:r>
            <a:rPr lang="en-GB" sz="1800" b="1" kern="1200" spc="-100" baseline="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-GB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1:22</a:t>
          </a:r>
          <a:r>
            <a:rPr lang="en-US" sz="1800" b="1" kern="1200" spc="-10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kern="1200" spc="-100" baseline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Binyuze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murimo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w’Umwuka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Wera,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imibereho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yacu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irahinduka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buhoro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kandi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tukaba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abera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imbere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y’Imana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kwezwa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b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Abaroma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8:1; 2 </a:t>
          </a:r>
          <a:r>
            <a:rPr lang="en-GB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Abakorinto</a:t>
          </a:r>
          <a:r>
            <a:rPr lang="en-GB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5:17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569207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Gukomeza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kwizera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noProof="0" dirty="0" err="1">
              <a:solidFill>
                <a:schemeClr val="tx1"/>
              </a:solidFill>
            </a:rPr>
            <a:t>Ihangane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,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nk’uko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Petero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yagenje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ubwo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yari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avuye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mu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nzu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y’imbohe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,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agakomangaga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ku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rugi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kugeza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igihe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rumukinguriwe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US" sz="2000" b="1" kern="1200" spc="-70" baseline="0" noProof="0" dirty="0">
              <a:solidFill>
                <a:schemeClr val="tx1"/>
              </a:solidFill>
            </a:rPr>
            <a:t>(</a:t>
          </a:r>
          <a:r>
            <a:rPr lang="en-US" sz="2000" b="1" kern="1200" spc="-70" baseline="0" noProof="0" dirty="0" err="1">
              <a:solidFill>
                <a:schemeClr val="tx1"/>
              </a:solidFill>
            </a:rPr>
            <a:t>Ibyakozwe</a:t>
          </a:r>
          <a:r>
            <a:rPr lang="en-US" sz="2000" b="1" kern="1200" spc="-70" baseline="0" noProof="0" dirty="0">
              <a:solidFill>
                <a:schemeClr val="tx1"/>
              </a:solidFill>
            </a:rPr>
            <a:t> 12:11–16)</a:t>
          </a:r>
          <a:endParaRPr lang="en-US" sz="2000" kern="1200" spc="-70" baseline="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Kubakwa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rufatiro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schemeClr val="tx1"/>
              </a:solidFill>
            </a:rPr>
            <a:t>Ukwizera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kwacu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kugomba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kuba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gukomeye</a:t>
          </a:r>
          <a:r>
            <a:rPr lang="en-GB" sz="2000" b="1" kern="1200" noProof="0" dirty="0">
              <a:solidFill>
                <a:schemeClr val="tx1"/>
              </a:solidFill>
            </a:rPr>
            <a:t>, </a:t>
          </a:r>
          <a:r>
            <a:rPr lang="en-GB" sz="2000" b="1" kern="1200" noProof="0" dirty="0" err="1">
              <a:solidFill>
                <a:schemeClr val="tx1"/>
              </a:solidFill>
            </a:rPr>
            <a:t>gushingiye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ku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kuri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twize</a:t>
          </a:r>
          <a:r>
            <a:rPr lang="en-GB" sz="2000" b="1" kern="1200" noProof="0" dirty="0">
              <a:solidFill>
                <a:schemeClr val="tx1"/>
              </a:solidFill>
            </a:rPr>
            <a:t> muri </a:t>
          </a:r>
          <a:r>
            <a:rPr lang="en-GB" sz="2000" b="1" kern="1200" noProof="0" dirty="0" err="1">
              <a:solidFill>
                <a:schemeClr val="tx1"/>
              </a:solidFill>
            </a:rPr>
            <a:t>Bibiliya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Gushikama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schemeClr val="tx1"/>
              </a:solidFill>
            </a:rPr>
            <a:t>Tugomba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kudacika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intege</a:t>
          </a:r>
          <a:r>
            <a:rPr lang="en-GB" sz="2000" b="1" kern="1200" noProof="0" dirty="0">
              <a:solidFill>
                <a:schemeClr val="tx1"/>
              </a:solidFill>
            </a:rPr>
            <a:t>, </a:t>
          </a:r>
          <a:r>
            <a:rPr lang="en-GB" sz="2000" b="1" kern="1200" noProof="0" dirty="0" err="1">
              <a:solidFill>
                <a:schemeClr val="tx1"/>
              </a:solidFill>
            </a:rPr>
            <a:t>ntiduhweme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kwiringira</a:t>
          </a:r>
          <a:r>
            <a:rPr lang="en-GB" sz="2000" b="1" kern="1200" noProof="0" dirty="0">
              <a:solidFill>
                <a:schemeClr val="tx1"/>
              </a:solidFill>
            </a:rPr>
            <a:t> “</a:t>
          </a:r>
          <a:r>
            <a:rPr lang="en-GB" sz="2000" b="1" kern="1200" noProof="0" dirty="0" err="1">
              <a:solidFill>
                <a:schemeClr val="tx1"/>
              </a:solidFill>
            </a:rPr>
            <a:t>ibyiringiro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by’Ubutumwa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Bwiza</a:t>
          </a:r>
          <a:r>
            <a:rPr lang="en-US" sz="2000" b="1" kern="1200" noProof="0" dirty="0">
              <a:solidFill>
                <a:schemeClr val="tx1"/>
              </a:solidFill>
            </a:rPr>
            <a:t>”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noProof="0" dirty="0" err="1"/>
            <a:t>Bwatekerejwe</a:t>
          </a:r>
          <a:r>
            <a:rPr lang="en-GB" sz="2000" b="1" kern="1200" spc="-70" baseline="0" noProof="0" dirty="0"/>
            <a:t> </a:t>
          </a:r>
          <a:r>
            <a:rPr lang="en-GB" sz="2000" b="1" kern="1200" spc="-70" baseline="0" noProof="0" dirty="0" err="1"/>
            <a:t>uhereye</a:t>
          </a:r>
          <a:r>
            <a:rPr lang="en-GB" sz="2000" b="1" kern="1200" spc="-70" baseline="0" noProof="0" dirty="0"/>
            <a:t> </a:t>
          </a:r>
          <a:r>
            <a:rPr lang="en-GB" sz="2000" b="1" kern="1200" spc="-70" baseline="0" noProof="0" dirty="0" err="1"/>
            <a:t>mbere</a:t>
          </a:r>
          <a:r>
            <a:rPr lang="en-GB" sz="2000" b="1" kern="1200" spc="-70" baseline="0" noProof="0" dirty="0"/>
            <a:t> </a:t>
          </a:r>
          <a:r>
            <a:rPr lang="en-GB" sz="2000" b="1" kern="1200" spc="-70" baseline="0" noProof="0" dirty="0" err="1"/>
            <a:t>y’ukuremwa</a:t>
          </a:r>
          <a:r>
            <a:rPr lang="en-GB" sz="2000" b="1" kern="1200" spc="-70" baseline="0" noProof="0" dirty="0"/>
            <a:t> </a:t>
          </a:r>
          <a:r>
            <a:rPr lang="en-GB" sz="2000" b="1" kern="1200" spc="-70" baseline="0" noProof="0" dirty="0" err="1"/>
            <a:t>kw’isi</a:t>
          </a:r>
          <a:r>
            <a:rPr lang="en-GB" sz="2000" b="1" kern="1200" spc="-70" baseline="0" noProof="0" dirty="0"/>
            <a:t> (1 Petero 1:20</a:t>
          </a:r>
          <a:r>
            <a:rPr lang="en-US" sz="2000" b="1" kern="1200" spc="-70" baseline="0" noProof="0" dirty="0"/>
            <a:t>)</a:t>
          </a:r>
          <a:endParaRPr lang="en-US" sz="2000" kern="1200" spc="-70" baseline="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Abamarayika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babumenyeshejweho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igice</a:t>
          </a:r>
          <a:r>
            <a:rPr lang="en-GB" sz="2000" b="1" kern="1200" noProof="0" dirty="0"/>
            <a:t> (1 Petero 1:12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20" baseline="0" noProof="0" dirty="0"/>
            <a:t>Adamu </a:t>
          </a:r>
          <a:r>
            <a:rPr lang="en-GB" sz="2000" b="1" kern="1200" spc="-120" baseline="0" noProof="0" dirty="0" err="1"/>
            <a:t>na</a:t>
          </a:r>
          <a:r>
            <a:rPr lang="en-GB" sz="2000" b="1" kern="1200" spc="-120" baseline="0" noProof="0" dirty="0"/>
            <a:t> Eva </a:t>
          </a:r>
          <a:r>
            <a:rPr lang="en-GB" sz="2000" b="1" kern="1200" spc="-120" baseline="0" noProof="0" dirty="0" err="1"/>
            <a:t>bawuhaweho</a:t>
          </a:r>
          <a:r>
            <a:rPr lang="en-GB" sz="2000" b="1" kern="1200" spc="-120" baseline="0" noProof="0" dirty="0"/>
            <a:t> </a:t>
          </a:r>
          <a:r>
            <a:rPr lang="en-GB" sz="2000" b="1" kern="1200" spc="-120" baseline="0" noProof="0" dirty="0" err="1"/>
            <a:t>kurabukwa</a:t>
          </a:r>
          <a:r>
            <a:rPr lang="en-GB" sz="2000" b="1" kern="1200" spc="-120" baseline="0" noProof="0" dirty="0"/>
            <a:t> </a:t>
          </a:r>
          <a:r>
            <a:rPr lang="en-GB" sz="2000" b="1" kern="1200" spc="-120" baseline="0" noProof="0" dirty="0" err="1"/>
            <a:t>kw’ibanze</a:t>
          </a:r>
          <a:r>
            <a:rPr lang="en-GB" sz="2000" b="1" kern="1200" spc="-120" baseline="0" noProof="0" dirty="0"/>
            <a:t> (</a:t>
          </a:r>
          <a:r>
            <a:rPr lang="en-GB" sz="2000" b="1" kern="1200" spc="-120" baseline="0" noProof="0" dirty="0" err="1"/>
            <a:t>Itangiriro</a:t>
          </a:r>
          <a:r>
            <a:rPr lang="en-GB" sz="2000" b="1" kern="1200" spc="-120" baseline="0" noProof="0" dirty="0"/>
            <a:t> 3:15</a:t>
          </a:r>
          <a:r>
            <a:rPr lang="en-US" sz="2000" b="1" kern="1200" spc="-120" baseline="0" noProof="0" dirty="0"/>
            <a:t>)</a:t>
          </a:r>
          <a:endParaRPr lang="en-US" sz="2000" kern="1200" spc="-120" baseline="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Bwahishuriwe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abahanuzi</a:t>
          </a:r>
          <a:br>
            <a:rPr lang="en-GB" sz="2000" b="1" kern="1200" noProof="0" dirty="0"/>
          </a:br>
          <a:r>
            <a:rPr lang="en-US" sz="2000" b="1" kern="1200" noProof="0" dirty="0"/>
            <a:t>(1 Petero 1:10–11)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noProof="0" dirty="0"/>
            <a:t>Yesu </a:t>
          </a:r>
          <a:r>
            <a:rPr lang="en-GB" sz="2000" b="1" kern="1200" spc="-70" baseline="0" noProof="0" dirty="0" err="1"/>
            <a:t>yabanje</a:t>
          </a:r>
          <a:r>
            <a:rPr lang="en-GB" sz="2000" b="1" kern="1200" spc="-70" baseline="0" noProof="0" dirty="0"/>
            <a:t> </a:t>
          </a:r>
          <a:r>
            <a:rPr lang="en-GB" sz="2000" b="1" kern="1200" spc="-70" baseline="0" noProof="0" dirty="0" err="1"/>
            <a:t>kubuhishurira</a:t>
          </a:r>
          <a:r>
            <a:rPr lang="en-GB" sz="2000" b="1" kern="1200" spc="-70" baseline="0" noProof="0" dirty="0"/>
            <a:t> </a:t>
          </a:r>
          <a:r>
            <a:rPr lang="en-GB" sz="2000" b="1" kern="1200" spc="-70" baseline="0" noProof="0" dirty="0" err="1"/>
            <a:t>Abayuda</a:t>
          </a:r>
          <a:r>
            <a:rPr lang="en-GB" sz="2000" b="1" kern="1200" spc="-70" baseline="0" noProof="0" dirty="0"/>
            <a:t> (Matayo 15:24</a:t>
          </a:r>
          <a:r>
            <a:rPr lang="en-US" sz="2000" b="1" kern="1200" spc="-70" baseline="0" noProof="0" dirty="0"/>
            <a:t>)</a:t>
          </a:r>
          <a:endParaRPr lang="en-US" sz="2000" kern="1200" spc="-70" baseline="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noProof="0" dirty="0" err="1"/>
            <a:t>Hanyuma</a:t>
          </a:r>
          <a:r>
            <a:rPr lang="en-GB" sz="2000" b="1" kern="1200" spc="-100" baseline="0" noProof="0" dirty="0"/>
            <a:t> </a:t>
          </a:r>
          <a:r>
            <a:rPr lang="en-GB" sz="2000" b="1" kern="1200" spc="-100" baseline="0" noProof="0" dirty="0" err="1"/>
            <a:t>buhishurirwa</a:t>
          </a:r>
          <a:r>
            <a:rPr lang="en-GB" sz="2000" b="1" kern="1200" spc="-100" baseline="0" noProof="0" dirty="0"/>
            <a:t> </a:t>
          </a:r>
          <a:r>
            <a:rPr lang="en-GB" sz="2000" b="1" kern="1200" spc="-100" baseline="0" noProof="0" dirty="0" err="1"/>
            <a:t>abantu</a:t>
          </a:r>
          <a:r>
            <a:rPr lang="en-GB" sz="2000" b="1" kern="1200" spc="-100" baseline="0" noProof="0" dirty="0"/>
            <a:t> </a:t>
          </a:r>
          <a:r>
            <a:rPr lang="en-GB" sz="2000" b="1" kern="1200" spc="-100" baseline="0" noProof="0" dirty="0" err="1"/>
            <a:t>bose</a:t>
          </a:r>
          <a:r>
            <a:rPr lang="en-GB" sz="2000" b="1" kern="1200" spc="-100" baseline="0" noProof="0" dirty="0"/>
            <a:t> (</a:t>
          </a:r>
          <a:r>
            <a:rPr lang="en-GB" sz="2000" b="1" kern="1200" spc="-100" baseline="0" noProof="0" dirty="0" err="1"/>
            <a:t>Abakolosayi</a:t>
          </a:r>
          <a:r>
            <a:rPr lang="en-GB" sz="2000" b="1" kern="1200" spc="-100" baseline="0" noProof="0" dirty="0"/>
            <a:t> 1:27</a:t>
          </a:r>
          <a:r>
            <a:rPr lang="en-US" sz="2000" b="1" kern="1200" spc="-100" baseline="0" noProof="0" dirty="0"/>
            <a:t>)</a:t>
          </a:r>
          <a:endParaRPr lang="en-US" sz="2000" kern="1200" spc="-100" baseline="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Yabasobanuriraga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inyigisho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n’umuco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bya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Gikristo</a:t>
          </a:r>
          <a:r>
            <a:rPr lang="en-GB" sz="2000" b="1" kern="1200" noProof="0" dirty="0"/>
            <a:t> (2 </a:t>
          </a:r>
          <a:r>
            <a:rPr lang="en-GB" sz="2000" b="1" kern="1200" noProof="0" dirty="0" err="1"/>
            <a:t>Abatesalonike</a:t>
          </a:r>
          <a:r>
            <a:rPr lang="en-GB" sz="2000" b="1" kern="1200" noProof="0" dirty="0"/>
            <a:t> 2:15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Yababuriraga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ngaruka</a:t>
          </a:r>
          <a:r>
            <a:rPr lang="en-GB" sz="2000" b="1" kern="1200" noProof="0" dirty="0"/>
            <a:t> zo </a:t>
          </a:r>
          <a:r>
            <a:rPr lang="en-GB" sz="2000" b="1" kern="1200" noProof="0" dirty="0" err="1"/>
            <a:t>kwanga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Ubutumwa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Bwiza</a:t>
          </a:r>
          <a:r>
            <a:rPr lang="en-GB" sz="2000" b="1" kern="1200" noProof="0" dirty="0"/>
            <a:t> (</a:t>
          </a:r>
          <a:r>
            <a:rPr lang="en-GB" sz="2000" b="1" kern="1200" noProof="0" dirty="0" err="1"/>
            <a:t>Abaheburayo</a:t>
          </a:r>
          <a:r>
            <a:rPr lang="en-GB" sz="2000" b="1" kern="1200" noProof="0" dirty="0"/>
            <a:t> 10:25–29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Yababuriraga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kaga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k’abigisha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b’ibinyoma</a:t>
          </a:r>
          <a:r>
            <a:rPr lang="en-GB" sz="2000" b="1" kern="1200" noProof="0" dirty="0"/>
            <a:t> (</a:t>
          </a:r>
          <a:r>
            <a:rPr lang="en-GB" sz="2000" b="1" kern="1200" noProof="0" dirty="0" err="1"/>
            <a:t>Ibyakozwe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n’Intumwa</a:t>
          </a:r>
          <a:r>
            <a:rPr lang="en-GB" sz="2000" b="1" kern="1200" noProof="0" dirty="0"/>
            <a:t> 20:29–30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UBWIYUNGE N’IBYIRINGIRO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3874915" y="6519446"/>
            <a:ext cx="444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 err="1">
                <a:solidFill>
                  <a:srgbClr val="C3AF97"/>
                </a:solidFill>
              </a:rPr>
              <a:t>Icyigisho</a:t>
            </a:r>
            <a:r>
              <a:rPr lang="en-US" sz="1600" b="1" noProof="0" dirty="0">
                <a:solidFill>
                  <a:srgbClr val="C3AF97"/>
                </a:solidFill>
              </a:rPr>
              <a:t> </a:t>
            </a:r>
            <a:r>
              <a:rPr lang="en-US" sz="1600" b="1" noProof="0" dirty="0" err="1">
                <a:solidFill>
                  <a:srgbClr val="C3AF97"/>
                </a:solidFill>
              </a:rPr>
              <a:t>cya</a:t>
            </a:r>
            <a:r>
              <a:rPr lang="en-US" sz="1600" b="1" noProof="0" dirty="0">
                <a:solidFill>
                  <a:srgbClr val="C3AF97"/>
                </a:solidFill>
              </a:rPr>
              <a:t> 9 </a:t>
            </a:r>
            <a:r>
              <a:rPr lang="en-US" sz="1600" b="1" noProof="0" dirty="0" err="1">
                <a:solidFill>
                  <a:srgbClr val="C3AF97"/>
                </a:solidFill>
              </a:rPr>
              <a:t>cyo</a:t>
            </a:r>
            <a:r>
              <a:rPr lang="en-US" sz="1600" b="1" noProof="0" dirty="0">
                <a:solidFill>
                  <a:srgbClr val="C3AF97"/>
                </a:solidFill>
              </a:rPr>
              <a:t> </a:t>
            </a:r>
            <a:r>
              <a:rPr lang="en-US" sz="1600" b="1" noProof="0" dirty="0" err="1">
                <a:solidFill>
                  <a:srgbClr val="C3AF97"/>
                </a:solidFill>
              </a:rPr>
              <a:t>ku</a:t>
            </a:r>
            <a:r>
              <a:rPr lang="en-US" sz="1600" b="1" noProof="0" dirty="0">
                <a:solidFill>
                  <a:srgbClr val="C3AF97"/>
                </a:solidFill>
              </a:rPr>
              <a:t> </a:t>
            </a:r>
            <a:r>
              <a:rPr lang="en-US" sz="1600" b="1" noProof="0" dirty="0" err="1">
                <a:solidFill>
                  <a:srgbClr val="C3AF97"/>
                </a:solidFill>
              </a:rPr>
              <a:t>wa</a:t>
            </a:r>
            <a:r>
              <a:rPr lang="en-US" sz="1600" b="1" noProof="0" dirty="0">
                <a:solidFill>
                  <a:srgbClr val="C3AF97"/>
                </a:solidFill>
              </a:rPr>
              <a:t> 28</a:t>
            </a:r>
            <a:r>
              <a:rPr lang="en-US" sz="1600" b="1" dirty="0">
                <a:solidFill>
                  <a:srgbClr val="C3AF97"/>
                </a:solidFill>
              </a:rPr>
              <a:t> </a:t>
            </a:r>
            <a:r>
              <a:rPr lang="en-US" sz="1600" b="1" dirty="0" err="1">
                <a:solidFill>
                  <a:srgbClr val="C3AF97"/>
                </a:solidFill>
              </a:rPr>
              <a:t>Gashyantare</a:t>
            </a:r>
            <a:r>
              <a:rPr lang="en-US" sz="1600" b="1" noProof="0" dirty="0">
                <a:solidFill>
                  <a:srgbClr val="C3AF97"/>
                </a:solidFill>
              </a:rPr>
              <a:t>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177B9-9F67-9C3D-8CD1-F9A9AF7C9E47}"/>
              </a:ext>
            </a:extLst>
          </p:cNvPr>
          <p:cNvSpPr txBox="1"/>
          <p:nvPr/>
        </p:nvSpPr>
        <p:spPr>
          <a:xfrm>
            <a:off x="5609930" y="4169762"/>
            <a:ext cx="97214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2AD71"/>
                </a:solidFill>
                <a:latin typeface="Algerian" panose="04020705040A02060702" pitchFamily="82" charset="77"/>
              </a:rPr>
              <a:t>BIBILIYA YERA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4" y="276225"/>
            <a:ext cx="9480755" cy="2219324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72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IMBARAGA Z’UBUTUMWA BWIZA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GUTANGAZA UBUTUMWA BWIZA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“Ni we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twamamaza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tuburira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tumwigisha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ubwenge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bwose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tumurikire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amaze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gutunganirizwa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rwose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Kristo.” </a:t>
            </a:r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Pawulo</a:t>
            </a:r>
            <a:r>
              <a:rPr lang="en-US" sz="2000" b="1" dirty="0"/>
              <a:t> </a:t>
            </a:r>
            <a:r>
              <a:rPr lang="en-US" sz="2000" b="1" dirty="0" err="1"/>
              <a:t>yabwirije</a:t>
            </a:r>
            <a:r>
              <a:rPr lang="en-US" sz="2000" b="1" dirty="0"/>
              <a:t> </a:t>
            </a:r>
            <a:r>
              <a:rPr lang="en-US" sz="2000" b="1" dirty="0" err="1"/>
              <a:t>Ubutumwa</a:t>
            </a:r>
            <a:r>
              <a:rPr lang="en-US" sz="2000" b="1" dirty="0"/>
              <a:t> </a:t>
            </a:r>
            <a:r>
              <a:rPr lang="en-US" sz="2000" b="1" dirty="0" err="1"/>
              <a:t>Bwiza</a:t>
            </a:r>
            <a:r>
              <a:rPr lang="en-US" sz="2000" b="1" dirty="0"/>
              <a:t> ate? </a:t>
            </a:r>
            <a:r>
              <a:rPr lang="en-US" sz="2000" b="1" dirty="0" err="1"/>
              <a:t>Intego</a:t>
            </a:r>
            <a:r>
              <a:rPr lang="en-US" sz="2000" b="1" dirty="0"/>
              <a:t> </a:t>
            </a:r>
            <a:r>
              <a:rPr lang="en-US" sz="2000" b="1" dirty="0" err="1"/>
              <a:t>y’ubutumwa</a:t>
            </a:r>
            <a:r>
              <a:rPr lang="en-US" sz="2000" b="1" dirty="0"/>
              <a:t> </a:t>
            </a:r>
            <a:r>
              <a:rPr lang="en-US" sz="2000" b="1" dirty="0" err="1"/>
              <a:t>bwe</a:t>
            </a:r>
            <a:r>
              <a:rPr lang="en-US" sz="2000" b="1" dirty="0"/>
              <a:t> </a:t>
            </a:r>
            <a:r>
              <a:rPr lang="en-US" sz="2000" b="1" dirty="0" err="1"/>
              <a:t>yari</a:t>
            </a:r>
            <a:r>
              <a:rPr lang="en-US" sz="2000" b="1" dirty="0"/>
              <a:t> Kristo </a:t>
            </a:r>
            <a:r>
              <a:rPr lang="en-US" sz="2000" b="1" dirty="0" err="1"/>
              <a:t>wabambwe</a:t>
            </a:r>
            <a:r>
              <a:rPr lang="en-US" sz="2000" b="1" dirty="0"/>
              <a:t> (1 </a:t>
            </a:r>
            <a:r>
              <a:rPr lang="en-US" sz="2000" b="1" dirty="0" err="1"/>
              <a:t>Abakorinto</a:t>
            </a:r>
            <a:r>
              <a:rPr lang="en-US" sz="2000" b="1" dirty="0"/>
              <a:t> 1:23).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babaga</a:t>
            </a:r>
            <a:r>
              <a:rPr lang="en-US" sz="2000" b="1" dirty="0"/>
              <a:t> </a:t>
            </a:r>
            <a:r>
              <a:rPr lang="en-US" sz="2000" b="1" dirty="0" err="1"/>
              <a:t>bamaze</a:t>
            </a:r>
            <a:r>
              <a:rPr lang="en-US" sz="2000" b="1" dirty="0"/>
              <a:t> </a:t>
            </a:r>
            <a:r>
              <a:rPr lang="en-US" sz="2000" b="1" dirty="0" err="1"/>
              <a:t>kwakira</a:t>
            </a:r>
            <a:r>
              <a:rPr lang="en-US" sz="2000" b="1" dirty="0"/>
              <a:t> Yesu, </a:t>
            </a:r>
            <a:r>
              <a:rPr lang="en-US" sz="2000" b="1" dirty="0" err="1"/>
              <a:t>yarabahuguraga</a:t>
            </a:r>
            <a:r>
              <a:rPr lang="en-US" sz="2000" b="1" dirty="0"/>
              <a:t>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akabigisha</a:t>
            </a:r>
            <a:r>
              <a:rPr lang="en-US" sz="2000" b="1" dirty="0"/>
              <a:t> </a:t>
            </a:r>
            <a:r>
              <a:rPr lang="en-US" sz="2000" b="1" dirty="0" err="1"/>
              <a:t>kugeza</a:t>
            </a:r>
            <a:r>
              <a:rPr lang="en-US" sz="2000" b="1" dirty="0"/>
              <a:t> </a:t>
            </a:r>
            <a:r>
              <a:rPr lang="en-US" sz="2000" b="1" dirty="0" err="1"/>
              <a:t>batunganye</a:t>
            </a:r>
            <a:r>
              <a:rPr lang="en-US" sz="2000" b="1" dirty="0"/>
              <a:t> (</a:t>
            </a:r>
            <a:r>
              <a:rPr lang="en-US" sz="2000" b="1" dirty="0" err="1"/>
              <a:t>Abakolosayi</a:t>
            </a:r>
            <a:r>
              <a:rPr lang="en-US" sz="2000" b="1" dirty="0"/>
              <a:t> 1:28–29). </a:t>
            </a:r>
            <a:r>
              <a:rPr lang="en-US" sz="2000" b="1" dirty="0" err="1"/>
              <a:t>Yabikoze</a:t>
            </a:r>
            <a:r>
              <a:rPr lang="en-US" sz="2000" b="1" dirty="0"/>
              <a:t> ate?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562207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Ngo </a:t>
            </a:r>
            <a:r>
              <a:rPr lang="en-US" sz="2000" b="1" dirty="0" err="1"/>
              <a:t>iki</a:t>
            </a:r>
            <a:r>
              <a:rPr lang="en-US" sz="2000" b="1" dirty="0"/>
              <a:t>… </a:t>
            </a:r>
            <a:r>
              <a:rPr lang="en-US" sz="2000" b="1" dirty="0" err="1"/>
              <a:t>kubagira</a:t>
            </a:r>
            <a:r>
              <a:rPr lang="en-US" sz="2000" b="1" dirty="0"/>
              <a:t> </a:t>
            </a:r>
            <a:r>
              <a:rPr lang="en-US" sz="2000" b="1" dirty="0" err="1"/>
              <a:t>intungane</a:t>
            </a:r>
            <a:r>
              <a:rPr lang="en-US" sz="2000" b="1" dirty="0"/>
              <a:t>? Kandi </a:t>
            </a:r>
            <a:r>
              <a:rPr lang="en-US" sz="2000" b="1" dirty="0" err="1"/>
              <a:t>atari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bake </a:t>
            </a:r>
            <a:r>
              <a:rPr lang="en-US" sz="2000" b="1" dirty="0" err="1"/>
              <a:t>gusa</a:t>
            </a:r>
            <a:r>
              <a:rPr lang="en-US" sz="2000" b="1" dirty="0"/>
              <a:t>… “buri </a:t>
            </a:r>
            <a:r>
              <a:rPr lang="en-US" sz="2000" b="1" dirty="0" err="1"/>
              <a:t>muntu</a:t>
            </a:r>
            <a:r>
              <a:rPr lang="en-US" sz="2000" b="1" dirty="0"/>
              <a:t> </a:t>
            </a:r>
            <a:r>
              <a:rPr lang="en-US" sz="2000" b="1" dirty="0" err="1"/>
              <a:t>wese</a:t>
            </a:r>
            <a:r>
              <a:rPr lang="en-US" sz="2000" b="1" dirty="0"/>
              <a:t>”! (</a:t>
            </a:r>
            <a:r>
              <a:rPr lang="en-US" sz="2000" b="1" dirty="0" err="1"/>
              <a:t>Abakolosayi</a:t>
            </a:r>
            <a:r>
              <a:rPr lang="en-US" sz="2000" b="1" dirty="0"/>
              <a:t> 1:28b).</a:t>
            </a:r>
            <a:endParaRPr lang="en-US" sz="2000" b="1" noProof="0" dirty="0"/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Ijambo</a:t>
            </a:r>
            <a:r>
              <a:rPr lang="en-US" sz="2000" b="1" dirty="0"/>
              <a:t> </a:t>
            </a:r>
            <a:r>
              <a:rPr lang="en-US" sz="2000" b="1" dirty="0" err="1"/>
              <a:t>ry’Ikigiriki</a:t>
            </a:r>
            <a:r>
              <a:rPr lang="en-US" sz="2000" b="1" dirty="0"/>
              <a:t> </a:t>
            </a:r>
            <a:r>
              <a:rPr lang="en-US" sz="2000" b="1" dirty="0" err="1"/>
              <a:t>ryahinduwemo</a:t>
            </a:r>
            <a:r>
              <a:rPr lang="en-US" sz="2000" b="1" dirty="0"/>
              <a:t> “</a:t>
            </a:r>
            <a:r>
              <a:rPr lang="en-US" sz="2000" b="1" dirty="0" err="1"/>
              <a:t>umuntu</a:t>
            </a:r>
            <a:r>
              <a:rPr lang="en-US" sz="2000" b="1" dirty="0"/>
              <a:t> </a:t>
            </a:r>
            <a:r>
              <a:rPr lang="en-US" sz="2000" b="1" dirty="0" err="1"/>
              <a:t>ushyitse</a:t>
            </a:r>
            <a:r>
              <a:rPr lang="en-US" sz="2000" b="1" dirty="0"/>
              <a:t>” (</a:t>
            </a:r>
            <a:r>
              <a:rPr lang="en-US" sz="2000" b="1" i="1" dirty="0" err="1"/>
              <a:t>teleios</a:t>
            </a:r>
            <a:r>
              <a:rPr lang="en-US" sz="2000" b="1" dirty="0"/>
              <a:t>) </a:t>
            </a:r>
            <a:r>
              <a:rPr lang="en-US" sz="2000" b="1" dirty="0" err="1"/>
              <a:t>risobanura</a:t>
            </a:r>
            <a:r>
              <a:rPr lang="en-US" sz="2000" b="1" dirty="0"/>
              <a:t> </a:t>
            </a:r>
            <a:r>
              <a:rPr lang="en-US" sz="2000" b="1" dirty="0" err="1"/>
              <a:t>gutungana</a:t>
            </a:r>
            <a:r>
              <a:rPr lang="en-US" sz="2000" b="1" dirty="0"/>
              <a:t> no </a:t>
            </a:r>
            <a:r>
              <a:rPr lang="en-US" sz="2000" b="1" dirty="0" err="1"/>
              <a:t>kutagira</a:t>
            </a:r>
            <a:r>
              <a:rPr lang="en-US" sz="2000" b="1" dirty="0"/>
              <a:t> </a:t>
            </a:r>
            <a:r>
              <a:rPr lang="en-US" sz="2000" b="1" dirty="0" err="1"/>
              <a:t>inenge</a:t>
            </a:r>
            <a:r>
              <a:rPr lang="en-US" sz="2000" b="1" dirty="0"/>
              <a:t>. </a:t>
            </a:r>
            <a:r>
              <a:rPr lang="en-US" sz="2000" b="1" dirty="0" err="1"/>
              <a:t>Binyuze</a:t>
            </a:r>
            <a:r>
              <a:rPr lang="en-US" sz="2000" b="1" dirty="0"/>
              <a:t> mu </a:t>
            </a:r>
            <a:r>
              <a:rPr lang="en-US" sz="2000" b="1" dirty="0" err="1"/>
              <a:t>gukurira</a:t>
            </a:r>
            <a:r>
              <a:rPr lang="en-US" sz="2000" b="1" dirty="0"/>
              <a:t> muri Kristo, </a:t>
            </a:r>
            <a:r>
              <a:rPr lang="en-US" sz="2000" b="1" dirty="0" err="1"/>
              <a:t>tumenya</a:t>
            </a:r>
            <a:r>
              <a:rPr lang="en-US" sz="2000" b="1" dirty="0"/>
              <a:t> </a:t>
            </a:r>
            <a:r>
              <a:rPr lang="en-US" sz="2000" b="1" dirty="0" err="1"/>
              <a:t>neza</a:t>
            </a:r>
            <a:r>
              <a:rPr lang="en-US" sz="2000" b="1" dirty="0"/>
              <a:t> </a:t>
            </a:r>
            <a:r>
              <a:rPr lang="en-US" sz="2000" b="1" dirty="0" err="1"/>
              <a:t>ukwimbika</a:t>
            </a:r>
            <a:r>
              <a:rPr lang="en-US" sz="2000" b="1" dirty="0"/>
              <a:t> </a:t>
            </a:r>
            <a:r>
              <a:rPr lang="en-US" sz="2000" b="1" dirty="0" err="1"/>
              <a:t>kw’amategeko</a:t>
            </a:r>
            <a:r>
              <a:rPr lang="en-US" sz="2000" b="1" dirty="0"/>
              <a:t> </a:t>
            </a:r>
            <a:r>
              <a:rPr lang="en-US" sz="2000" b="1" dirty="0" err="1"/>
              <a:t>y’Imana</a:t>
            </a:r>
            <a:r>
              <a:rPr lang="en-US" sz="2000" b="1" dirty="0"/>
              <a:t> </a:t>
            </a:r>
            <a:r>
              <a:rPr lang="en-US" sz="2000" b="1" dirty="0" err="1"/>
              <a:t>n’ibyo</a:t>
            </a:r>
            <a:r>
              <a:rPr lang="en-US" sz="2000" b="1" dirty="0"/>
              <a:t> </a:t>
            </a:r>
            <a:r>
              <a:rPr lang="en-US" sz="2000" b="1" dirty="0" err="1"/>
              <a:t>asaba</a:t>
            </a:r>
            <a:r>
              <a:rPr lang="en-US" sz="2000" b="1" dirty="0"/>
              <a:t>. </a:t>
            </a:r>
            <a:r>
              <a:rPr lang="en-US" sz="2000" b="1" dirty="0" err="1"/>
              <a:t>Intego</a:t>
            </a:r>
            <a:r>
              <a:rPr lang="en-US" sz="2000" b="1" dirty="0"/>
              <a:t> </a:t>
            </a:r>
            <a:r>
              <a:rPr lang="en-US" sz="2000" b="1" dirty="0" err="1"/>
              <a:t>yacu</a:t>
            </a:r>
            <a:r>
              <a:rPr lang="en-US" sz="2000" b="1" dirty="0"/>
              <a:t> </a:t>
            </a:r>
            <a:r>
              <a:rPr lang="en-US" sz="2000" b="1" dirty="0" err="1"/>
              <a:t>rero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ukuba</a:t>
            </a:r>
            <a:r>
              <a:rPr lang="en-US" sz="2000" b="1" dirty="0"/>
              <a:t> </a:t>
            </a:r>
            <a:r>
              <a:rPr lang="en-US" sz="2000" b="1" dirty="0" err="1"/>
              <a:t>intungane</a:t>
            </a:r>
            <a:r>
              <a:rPr lang="en-US" sz="2000" b="1" dirty="0"/>
              <a:t> muri Kristo Yesu.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245368" y="2105756"/>
            <a:ext cx="9701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spc="-70" dirty="0">
                <a:latin typeface="Constantia" panose="02030602050306030303" pitchFamily="18" charset="0"/>
              </a:rPr>
              <a:t>“Iyo </a:t>
            </a:r>
            <a:r>
              <a:rPr lang="en-US" sz="2800" b="1" spc="-70" dirty="0" err="1">
                <a:latin typeface="Constantia" panose="02030602050306030303" pitchFamily="18" charset="0"/>
              </a:rPr>
              <a:t>twitegereje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Umucunguzi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wacu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wabambwe</a:t>
            </a:r>
            <a:r>
              <a:rPr lang="en-US" sz="2800" b="1" spc="-70" dirty="0">
                <a:latin typeface="Constantia" panose="02030602050306030303" pitchFamily="18" charset="0"/>
              </a:rPr>
              <a:t>, </a:t>
            </a:r>
            <a:r>
              <a:rPr lang="en-US" sz="2800" b="1" spc="-70" dirty="0" err="1">
                <a:latin typeface="Constantia" panose="02030602050306030303" pitchFamily="18" charset="0"/>
              </a:rPr>
              <a:t>turushaho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kumenya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ubusobanuro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ndetse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n’uburemere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bw’igitambo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cyatanzwe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n’Umwami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w’ijuru</a:t>
            </a:r>
            <a:r>
              <a:rPr lang="en-US" sz="2800" b="1" spc="-70" dirty="0">
                <a:latin typeface="Constantia" panose="02030602050306030303" pitchFamily="18" charset="0"/>
              </a:rPr>
              <a:t>. Inama </a:t>
            </a:r>
            <a:r>
              <a:rPr lang="en-US" sz="2800" b="1" spc="-70" dirty="0" err="1">
                <a:latin typeface="Constantia" panose="02030602050306030303" pitchFamily="18" charset="0"/>
              </a:rPr>
              <a:t>y’agakiza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irererezwa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imbere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yacu</a:t>
            </a:r>
            <a:r>
              <a:rPr lang="en-US" sz="2800" b="1" spc="-70" dirty="0">
                <a:latin typeface="Constantia" panose="02030602050306030303" pitchFamily="18" charset="0"/>
              </a:rPr>
              <a:t>, </a:t>
            </a:r>
            <a:r>
              <a:rPr lang="en-US" sz="2800" b="1" spc="-70" dirty="0" err="1">
                <a:latin typeface="Constantia" panose="02030602050306030303" pitchFamily="18" charset="0"/>
              </a:rPr>
              <a:t>kandi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ibyabereye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i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Kaluvari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bizana</a:t>
            </a:r>
            <a:r>
              <a:rPr lang="en-US" sz="2800" b="1" spc="-70" dirty="0">
                <a:latin typeface="Constantia" panose="02030602050306030303" pitchFamily="18" charset="0"/>
              </a:rPr>
              <a:t> mu </a:t>
            </a:r>
            <a:r>
              <a:rPr lang="en-US" sz="2800" b="1" spc="-70" dirty="0" err="1">
                <a:latin typeface="Constantia" panose="02030602050306030303" pitchFamily="18" charset="0"/>
              </a:rPr>
              <a:t>mitima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yacu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ibyishimo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hamwe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n’intekerezo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z’ijuru</a:t>
            </a:r>
            <a:r>
              <a:rPr lang="en-US" sz="2800" b="1" spc="-70" dirty="0">
                <a:latin typeface="Constantia" panose="02030602050306030303" pitchFamily="18" charset="0"/>
              </a:rPr>
              <a:t>. </a:t>
            </a:r>
            <a:r>
              <a:rPr lang="en-US" sz="2800" b="1" spc="-70" dirty="0" err="1">
                <a:latin typeface="Constantia" panose="02030602050306030303" pitchFamily="18" charset="0"/>
              </a:rPr>
              <a:t>Guhimbaza</a:t>
            </a:r>
            <a:r>
              <a:rPr lang="en-US" sz="2800" b="1" spc="-70" dirty="0">
                <a:latin typeface="Constantia" panose="02030602050306030303" pitchFamily="18" charset="0"/>
              </a:rPr>
              <a:t> Imana </a:t>
            </a:r>
            <a:r>
              <a:rPr lang="en-US" sz="2800" b="1" spc="-70" dirty="0" err="1">
                <a:latin typeface="Constantia" panose="02030602050306030303" pitchFamily="18" charset="0"/>
              </a:rPr>
              <a:t>hamwe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n’Umwana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w’intama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bizahora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ku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minwa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yacu</a:t>
            </a:r>
            <a:r>
              <a:rPr lang="en-US" sz="2800" b="1" spc="-70" dirty="0">
                <a:latin typeface="Constantia" panose="02030602050306030303" pitchFamily="18" charset="0"/>
              </a:rPr>
              <a:t>; </a:t>
            </a:r>
            <a:r>
              <a:rPr lang="en-US" sz="2800" b="1" spc="-70" dirty="0" err="1">
                <a:latin typeface="Constantia" panose="02030602050306030303" pitchFamily="18" charset="0"/>
              </a:rPr>
              <a:t>kuko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ubwibone</a:t>
            </a:r>
            <a:r>
              <a:rPr lang="en-US" sz="2800" b="1" spc="-70" dirty="0">
                <a:latin typeface="Constantia" panose="02030602050306030303" pitchFamily="18" charset="0"/>
              </a:rPr>
              <a:t> no </a:t>
            </a:r>
            <a:r>
              <a:rPr lang="en-US" sz="2800" b="1" spc="-70" dirty="0" err="1">
                <a:latin typeface="Constantia" panose="02030602050306030303" pitchFamily="18" charset="0"/>
              </a:rPr>
              <a:t>kwihimbaza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bidashobora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kuboneka</a:t>
            </a:r>
            <a:r>
              <a:rPr lang="en-US" sz="2800" b="1" spc="-70" dirty="0">
                <a:latin typeface="Constantia" panose="02030602050306030303" pitchFamily="18" charset="0"/>
              </a:rPr>
              <a:t> mu </a:t>
            </a:r>
            <a:r>
              <a:rPr lang="en-US" sz="2800" b="1" spc="-70" dirty="0" err="1">
                <a:latin typeface="Constantia" panose="02030602050306030303" pitchFamily="18" charset="0"/>
              </a:rPr>
              <a:t>mutima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w’urangamiye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ibyabereye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i</a:t>
            </a:r>
            <a:r>
              <a:rPr lang="en-US" sz="2800" b="1" spc="-70" dirty="0">
                <a:latin typeface="Constantia" panose="02030602050306030303" pitchFamily="18" charset="0"/>
              </a:rPr>
              <a:t> </a:t>
            </a:r>
            <a:r>
              <a:rPr lang="en-US" sz="2800" b="1" spc="-70" dirty="0" err="1">
                <a:latin typeface="Constantia" panose="02030602050306030303" pitchFamily="18" charset="0"/>
              </a:rPr>
              <a:t>Kaluvari</a:t>
            </a:r>
            <a:r>
              <a:rPr lang="en-US" sz="2800" b="1" spc="-70" dirty="0">
                <a:latin typeface="Constantia" panose="02030602050306030303" pitchFamily="18" charset="0"/>
              </a:rPr>
              <a:t>.”</a:t>
            </a:r>
            <a:endParaRPr lang="en-US" sz="2800" b="1" spc="-70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143302" y="5808445"/>
            <a:ext cx="3913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E.G. White, </a:t>
            </a:r>
            <a:r>
              <a:rPr lang="en-US" sz="1600" b="1" i="1" noProof="0" dirty="0" err="1"/>
              <a:t>Uwifuzwa</a:t>
            </a:r>
            <a:r>
              <a:rPr lang="en-US" sz="1600" b="1" i="1" noProof="0" dirty="0"/>
              <a:t> </a:t>
            </a:r>
            <a:r>
              <a:rPr lang="en-US" sz="1600" b="1" i="1" noProof="0" dirty="0" err="1"/>
              <a:t>Ibihe</a:t>
            </a:r>
            <a:r>
              <a:rPr lang="en-US" sz="1600" b="1" i="1" noProof="0" dirty="0"/>
              <a:t> </a:t>
            </a:r>
            <a:r>
              <a:rPr lang="en-US" sz="1600" b="1" i="1" noProof="0" dirty="0" err="1"/>
              <a:t>Byose</a:t>
            </a:r>
            <a:r>
              <a:rPr lang="en-US" sz="1600" b="1" noProof="0" dirty="0"/>
              <a:t>, p. </a:t>
            </a:r>
            <a:r>
              <a:rPr lang="en-US" sz="1600" b="1" dirty="0"/>
              <a:t>450</a:t>
            </a:r>
            <a:endParaRPr lang="en-US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5" y="2049854"/>
            <a:ext cx="6319445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K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Utigeze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kumenya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icyaha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Imana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yamuhinduye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icyaha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bwacu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muri we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duhinduke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gukiranuka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kw’Imana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Abakorinto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770747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Nyuma</a:t>
            </a:r>
            <a:r>
              <a:rPr lang="en-US" sz="2000" b="1" dirty="0"/>
              <a:t> </a:t>
            </a:r>
            <a:r>
              <a:rPr lang="en-US" sz="2000" b="1" dirty="0" err="1"/>
              <a:t>y’uko</a:t>
            </a:r>
            <a:r>
              <a:rPr lang="en-US" sz="2000" b="1" dirty="0"/>
              <a:t> </a:t>
            </a:r>
            <a:r>
              <a:rPr lang="en-US" sz="2000" b="1" dirty="0" err="1"/>
              <a:t>Pawulo</a:t>
            </a:r>
            <a:r>
              <a:rPr lang="en-US" sz="2000" b="1" dirty="0"/>
              <a:t> </a:t>
            </a:r>
            <a:r>
              <a:rPr lang="en-US" sz="2000" b="1" dirty="0" err="1"/>
              <a:t>avuze</a:t>
            </a:r>
            <a:r>
              <a:rPr lang="en-US" sz="2000" b="1" dirty="0"/>
              <a:t> ko </a:t>
            </a:r>
            <a:r>
              <a:rPr lang="en-US" sz="2000" b="1" dirty="0" err="1"/>
              <a:t>umusaraba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Kristo </a:t>
            </a:r>
            <a:r>
              <a:rPr lang="en-US" sz="2000" b="1" dirty="0" err="1"/>
              <a:t>wūnze</a:t>
            </a:r>
            <a:r>
              <a:rPr lang="en-US" sz="2000" b="1" dirty="0"/>
              <a:t> </a:t>
            </a:r>
            <a:r>
              <a:rPr lang="en-US" sz="2000" b="1" dirty="0" err="1"/>
              <a:t>Ijuru</a:t>
            </a:r>
            <a:r>
              <a:rPr lang="en-US" sz="2000" b="1" dirty="0"/>
              <a:t> </a:t>
            </a:r>
            <a:r>
              <a:rPr lang="en-US" sz="2000" b="1" dirty="0" err="1"/>
              <a:t>n’Isi</a:t>
            </a:r>
            <a:r>
              <a:rPr lang="en-US" sz="2000" b="1" dirty="0"/>
              <a:t> (</a:t>
            </a:r>
            <a:r>
              <a:rPr lang="en-US" sz="2000" b="1" dirty="0" err="1"/>
              <a:t>Abakolosayi</a:t>
            </a:r>
            <a:r>
              <a:rPr lang="en-US" sz="2000" b="1" dirty="0"/>
              <a:t> 1:20), </a:t>
            </a:r>
            <a:r>
              <a:rPr lang="en-US" sz="2000" b="1" dirty="0" err="1"/>
              <a:t>akomeza</a:t>
            </a:r>
            <a:r>
              <a:rPr lang="en-US" sz="2000" b="1" dirty="0"/>
              <a:t> </a:t>
            </a:r>
            <a:r>
              <a:rPr lang="en-US" sz="2000" b="1" dirty="0" err="1"/>
              <a:t>asobanura</a:t>
            </a:r>
            <a:r>
              <a:rPr lang="en-US" sz="2000" b="1" dirty="0"/>
              <a:t> </a:t>
            </a:r>
            <a:r>
              <a:rPr lang="en-US" sz="2000" b="1" dirty="0" err="1"/>
              <a:t>ibifatika</a:t>
            </a:r>
            <a:r>
              <a:rPr lang="en-US" sz="2000" b="1" dirty="0"/>
              <a:t> </a:t>
            </a:r>
            <a:r>
              <a:rPr lang="en-US" sz="2000" b="1" dirty="0" err="1"/>
              <a:t>dukura</a:t>
            </a:r>
            <a:r>
              <a:rPr lang="en-US" sz="2000" b="1" dirty="0"/>
              <a:t> muri </a:t>
            </a:r>
            <a:r>
              <a:rPr lang="en-US" sz="2000" b="1" dirty="0" err="1"/>
              <a:t>ubu</a:t>
            </a:r>
            <a:r>
              <a:rPr lang="en-US" sz="2000" b="1" dirty="0"/>
              <a:t> </a:t>
            </a:r>
            <a:r>
              <a:rPr lang="en-US" sz="2000" b="1" dirty="0" err="1"/>
              <a:t>bwiyunge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Ibi </a:t>
            </a:r>
            <a:r>
              <a:rPr lang="en-US" sz="2000" b="1" dirty="0" err="1"/>
              <a:t>byaduhinduye</a:t>
            </a:r>
            <a:r>
              <a:rPr lang="en-US" sz="2000" b="1" dirty="0"/>
              <a:t> bite? </a:t>
            </a:r>
            <a:r>
              <a:rPr lang="en-US" sz="2000" b="1" dirty="0" err="1"/>
              <a:t>Mbese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gute</a:t>
            </a:r>
            <a:r>
              <a:rPr lang="en-US" sz="2000" b="1" dirty="0"/>
              <a:t> Imana </a:t>
            </a:r>
            <a:r>
              <a:rPr lang="en-US" sz="2000" b="1" dirty="0" err="1"/>
              <a:t>yari</a:t>
            </a:r>
            <a:r>
              <a:rPr lang="en-US" sz="2000" b="1" dirty="0"/>
              <a:t> </a:t>
            </a:r>
            <a:r>
              <a:rPr lang="en-US" sz="2000" b="1" dirty="0" err="1"/>
              <a:t>yarabonye</a:t>
            </a:r>
            <a:r>
              <a:rPr lang="en-US" sz="2000" b="1" dirty="0"/>
              <a:t> </a:t>
            </a:r>
            <a:r>
              <a:rPr lang="en-US" sz="2000" b="1" dirty="0" err="1"/>
              <a:t>ibi</a:t>
            </a:r>
            <a:r>
              <a:rPr lang="en-US" sz="2000" b="1" dirty="0"/>
              <a:t> </a:t>
            </a:r>
            <a:r>
              <a:rPr lang="en-US" sz="2000" b="1" dirty="0" err="1"/>
              <a:t>byose</a:t>
            </a:r>
            <a:r>
              <a:rPr lang="en-US" sz="2000" b="1" dirty="0"/>
              <a:t> </a:t>
            </a:r>
            <a:r>
              <a:rPr lang="en-US" sz="2000" b="1" dirty="0" err="1"/>
              <a:t>mbere</a:t>
            </a:r>
            <a:r>
              <a:rPr lang="en-US" sz="2000" b="1" dirty="0"/>
              <a:t> </a:t>
            </a:r>
            <a:r>
              <a:rPr lang="en-US" sz="2000" b="1" dirty="0" err="1"/>
              <a:t>y’igihe</a:t>
            </a:r>
            <a:r>
              <a:rPr lang="en-US" sz="2000" b="1" dirty="0"/>
              <a:t>? Ni </a:t>
            </a:r>
            <a:r>
              <a:rPr lang="en-US" sz="2000" b="1" dirty="0" err="1"/>
              <a:t>iki</a:t>
            </a:r>
            <a:r>
              <a:rPr lang="en-US" sz="2000" b="1" dirty="0"/>
              <a:t> </a:t>
            </a:r>
            <a:r>
              <a:rPr lang="en-US" sz="2000" b="1" dirty="0" err="1"/>
              <a:t>twakora</a:t>
            </a:r>
            <a:r>
              <a:rPr lang="en-US" sz="2000" b="1" dirty="0"/>
              <a:t> </a:t>
            </a:r>
            <a:r>
              <a:rPr lang="en-US" sz="2000" b="1" dirty="0" err="1"/>
              <a:t>kugira</a:t>
            </a:r>
            <a:r>
              <a:rPr lang="en-US" sz="2000" b="1" dirty="0"/>
              <a:t> </a:t>
            </a:r>
            <a:r>
              <a:rPr lang="en-US" sz="2000" b="1" dirty="0" err="1"/>
              <a:t>ngo</a:t>
            </a:r>
            <a:r>
              <a:rPr lang="en-US" sz="2000" b="1" dirty="0"/>
              <a:t> </a:t>
            </a:r>
            <a:r>
              <a:rPr lang="en-US" sz="2000" b="1" dirty="0" err="1"/>
              <a:t>dufashe</a:t>
            </a:r>
            <a:r>
              <a:rPr lang="en-US" sz="2000" b="1" dirty="0"/>
              <a:t> abandi </a:t>
            </a:r>
            <a:r>
              <a:rPr lang="en-US" sz="2000" b="1" dirty="0" err="1"/>
              <a:t>gusangira</a:t>
            </a:r>
            <a:r>
              <a:rPr lang="en-US" sz="2000" b="1" dirty="0"/>
              <a:t> </a:t>
            </a:r>
            <a:r>
              <a:rPr lang="en-US" sz="2000" b="1" dirty="0" err="1"/>
              <a:t>ubwiyunge</a:t>
            </a:r>
            <a:r>
              <a:rPr lang="en-US" sz="2000" b="1" dirty="0"/>
              <a:t> maze </a:t>
            </a:r>
            <a:r>
              <a:rPr lang="en-US" sz="2000" b="1" dirty="0" err="1"/>
              <a:t>bakagira</a:t>
            </a:r>
            <a:r>
              <a:rPr lang="en-US" sz="2000" b="1" dirty="0"/>
              <a:t> </a:t>
            </a:r>
            <a:r>
              <a:rPr lang="en-US" sz="2000" b="1" dirty="0" err="1"/>
              <a:t>ibyiringiro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INGARUKA Z’UBWIYUNGE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-15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KUVA KU KUBA ABANYABYAHA TUKABA ABERA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abari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baratandukanijwe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n’Imana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kera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mukaba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mwari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abanzi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bayo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mitima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bw’imirimo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mibi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none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yiyungishije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urupfu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rw’umubiri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we,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abashyire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imbere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yayo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abera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n’abaziranenge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mutagawa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Abakolosayi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1:21–22)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Ikibazo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uruca-bana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Twabayeho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dukora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ibibi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bityo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twaciriweho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iteka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ry’urupfu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rw’iteka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ryose</a:t>
            </a:r>
            <a:r>
              <a:rPr lang="en-US" sz="2000" b="1" spc="-70" dirty="0"/>
              <a:t> (</a:t>
            </a:r>
            <a:r>
              <a:rPr lang="en-US" sz="2000" b="1" spc="-70" dirty="0" err="1"/>
              <a:t>Abaroma</a:t>
            </a:r>
            <a:r>
              <a:rPr lang="en-US" sz="2000" b="1" spc="-70" dirty="0"/>
              <a:t> 6:23; </a:t>
            </a:r>
            <a:r>
              <a:rPr lang="en-US" sz="2000" b="1" spc="-70" dirty="0" err="1"/>
              <a:t>Ibyahishuwe</a:t>
            </a:r>
            <a:r>
              <a:rPr lang="en-US" sz="2000" b="1" spc="-70" dirty="0"/>
              <a:t> 21:8).</a:t>
            </a:r>
            <a:endParaRPr lang="en-US" sz="2000" b="1" spc="-70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64713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5060536"/>
            <a:ext cx="17210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-70" dirty="0"/>
              <a:t>Ariko Imana </a:t>
            </a:r>
            <a:r>
              <a:rPr lang="en-US" sz="2000" b="1" spc="-70" dirty="0" err="1"/>
              <a:t>yari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ifite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umugambi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ukomeye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yaduteguriye</a:t>
            </a:r>
            <a:r>
              <a:rPr lang="en-US" sz="2000" b="1" spc="-70" dirty="0"/>
              <a:t>:</a:t>
            </a:r>
            <a:endParaRPr lang="en-US" sz="2000" spc="-7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4" y="2972845"/>
            <a:ext cx="3503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-70" dirty="0" err="1"/>
              <a:t>Twe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ubwacu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ntitwari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dushoboye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guhindura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iki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kibazo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cyangwa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kwishyura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agakiza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kacu</a:t>
            </a:r>
            <a:r>
              <a:rPr lang="en-US" sz="2000" b="1" spc="-70" dirty="0"/>
              <a:t> (</a:t>
            </a:r>
            <a:r>
              <a:rPr lang="en-US" sz="2000" b="1" spc="-70" dirty="0" err="1"/>
              <a:t>Zaburi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</a:t>
            </a:r>
            <a:r>
              <a:rPr lang="en-US" sz="2000" b="1" spc="-70" dirty="0"/>
              <a:t> 49:7–8).</a:t>
            </a:r>
            <a:endParaRPr lang="en-US" sz="2000" spc="-7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-1" y="49160"/>
            <a:ext cx="9277815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100" b="1" spc="-43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TWUBATSWE KU RUFATIRO, TURASHIKAMYE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794740"/>
            <a:ext cx="8420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niba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muguma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twizera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mwubatswe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neza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rufatiro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mutanyeganyega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mutimurwa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muvanwe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byiringiro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biheshwa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n’ubutumwa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mwumvise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Twamaze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gutsindishirizwa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turimo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kwezwa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ariko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urugendo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ntirurarangira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Byashoboka</a:t>
            </a:r>
            <a:r>
              <a:rPr lang="en-US" sz="2000" b="1" spc="-70" dirty="0"/>
              <a:t> ko </a:t>
            </a:r>
            <a:r>
              <a:rPr lang="en-US" sz="2000" b="1" spc="-70" dirty="0" err="1"/>
              <a:t>tuyoba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inzira</a:t>
            </a:r>
            <a:r>
              <a:rPr lang="en-US" sz="2000" b="1" spc="-70" dirty="0"/>
              <a:t> maze </a:t>
            </a:r>
            <a:r>
              <a:rPr lang="en-US" sz="2000" b="1" spc="-70" dirty="0" err="1"/>
              <a:t>ntitugere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aho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dusiganirwa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kugera</a:t>
            </a:r>
            <a:r>
              <a:rPr lang="en-US" sz="2000" b="1" spc="-70" dirty="0"/>
              <a:t>. Ni </a:t>
            </a:r>
            <a:r>
              <a:rPr lang="en-US" sz="2000" b="1" spc="-70" dirty="0" err="1"/>
              <a:t>yo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mpamvu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Pawulo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atugira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inama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bintu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bitatu</a:t>
            </a:r>
            <a:r>
              <a:rPr lang="en-US" sz="2000" b="1" spc="-70" dirty="0"/>
              <a:t> (</a:t>
            </a:r>
            <a:r>
              <a:rPr lang="en-US" sz="2000" b="1" spc="-70" dirty="0" err="1"/>
              <a:t>Abakolosayi</a:t>
            </a:r>
            <a:r>
              <a:rPr lang="en-US" sz="2000" b="1" spc="-70" dirty="0"/>
              <a:t> 1:23a):</a:t>
            </a:r>
            <a:endParaRPr lang="en-US" sz="2000" b="1" spc="-70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362276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IBYIRINGIRO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KUZANA IBYIRINGIRO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iryo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nahindukiye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umubwiriza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nkurikije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ubusonga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yampaye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bwanyu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kugira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mbwirize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ijambo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ry’Imana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ryose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Nk’uko</a:t>
            </a:r>
            <a:r>
              <a:rPr lang="en-US" sz="2000" b="1" dirty="0"/>
              <a:t> </a:t>
            </a:r>
            <a:r>
              <a:rPr lang="en-US" sz="2000" b="1" dirty="0" err="1"/>
              <a:t>twabibonye</a:t>
            </a:r>
            <a:r>
              <a:rPr lang="en-US" sz="2000" b="1" dirty="0"/>
              <a:t>, ​​</a:t>
            </a:r>
            <a:r>
              <a:rPr lang="en-US" sz="2000" b="1" dirty="0" err="1"/>
              <a:t>umugambi</a:t>
            </a:r>
            <a:r>
              <a:rPr lang="en-US" sz="2000" b="1" dirty="0"/>
              <a:t> </a:t>
            </a:r>
            <a:r>
              <a:rPr lang="en-US" sz="2000" b="1" dirty="0" err="1"/>
              <a:t>w’Imana</a:t>
            </a:r>
            <a:r>
              <a:rPr lang="en-US" sz="2000" b="1" dirty="0"/>
              <a:t> wo </a:t>
            </a:r>
            <a:r>
              <a:rPr lang="en-US" sz="2000" b="1" dirty="0" err="1"/>
              <a:t>kudukiza</a:t>
            </a:r>
            <a:r>
              <a:rPr lang="en-US" sz="2000" b="1" dirty="0"/>
              <a:t> </a:t>
            </a:r>
            <a:r>
              <a:rPr lang="en-US" sz="2000" b="1" dirty="0" err="1"/>
              <a:t>ushingiye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rupfu</a:t>
            </a:r>
            <a:r>
              <a:rPr lang="en-US" sz="2000" b="1" dirty="0"/>
              <a:t> </a:t>
            </a:r>
            <a:r>
              <a:rPr lang="en-US" sz="2000" b="1" dirty="0" err="1"/>
              <a:t>rwa</a:t>
            </a:r>
            <a:r>
              <a:rPr lang="en-US" sz="2000" b="1" dirty="0"/>
              <a:t> Yesu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ukubiyemo</a:t>
            </a:r>
            <a:r>
              <a:rPr lang="en-US" sz="2000" b="1" dirty="0"/>
              <a:t> </a:t>
            </a:r>
            <a:r>
              <a:rPr lang="en-US" sz="2000" b="1" dirty="0" err="1"/>
              <a:t>gutsindishirizwa</a:t>
            </a:r>
            <a:r>
              <a:rPr lang="en-US" sz="2000" b="1" dirty="0"/>
              <a:t> no </a:t>
            </a:r>
            <a:r>
              <a:rPr lang="en-US" sz="2000" b="1" dirty="0" err="1"/>
              <a:t>kwezwa</a:t>
            </a:r>
            <a:r>
              <a:rPr lang="en-US" sz="2000" b="1" dirty="0"/>
              <a:t> </a:t>
            </a:r>
            <a:r>
              <a:rPr lang="en-US" sz="2000" b="1" dirty="0" err="1"/>
              <a:t>kwacu</a:t>
            </a:r>
            <a:r>
              <a:rPr lang="en-US" sz="2000" b="1" dirty="0"/>
              <a:t>. Ariko </a:t>
            </a:r>
            <a:r>
              <a:rPr lang="en-US" sz="2000" b="1" dirty="0" err="1"/>
              <a:t>hari</a:t>
            </a:r>
            <a:r>
              <a:rPr lang="en-US" sz="2000" b="1" dirty="0"/>
              <a:t> </a:t>
            </a:r>
            <a:r>
              <a:rPr lang="en-US" sz="2000" b="1" dirty="0" err="1"/>
              <a:t>ikintu</a:t>
            </a:r>
            <a:r>
              <a:rPr lang="en-US" sz="2000" b="1" dirty="0"/>
              <a:t> </a:t>
            </a:r>
            <a:r>
              <a:rPr lang="en-US" sz="2000" b="1" dirty="0" err="1"/>
              <a:t>cy’ingenzi</a:t>
            </a:r>
            <a:r>
              <a:rPr lang="en-US" sz="2000" b="1" dirty="0"/>
              <a:t> </a:t>
            </a:r>
            <a:r>
              <a:rPr lang="en-US" sz="2000" b="1" dirty="0" err="1"/>
              <a:t>cyari</a:t>
            </a:r>
            <a:r>
              <a:rPr lang="en-US" sz="2000" b="1" dirty="0"/>
              <a:t> </a:t>
            </a:r>
            <a:r>
              <a:rPr lang="en-US" sz="2000" b="1" dirty="0" err="1"/>
              <a:t>kibuze</a:t>
            </a:r>
            <a:r>
              <a:rPr lang="en-US" sz="2000" b="1" dirty="0"/>
              <a:t>: mu </a:t>
            </a:r>
            <a:r>
              <a:rPr lang="en-US" sz="2000" b="1" dirty="0" err="1"/>
              <a:t>buryo</a:t>
            </a:r>
            <a:r>
              <a:rPr lang="en-US" sz="2000" b="1" dirty="0"/>
              <a:t> </a:t>
            </a:r>
            <a:r>
              <a:rPr lang="en-US" sz="2000" b="1" dirty="0" err="1"/>
              <a:t>runaka</a:t>
            </a:r>
            <a:r>
              <a:rPr lang="en-US" sz="2000" b="1" dirty="0"/>
              <a:t>, </a:t>
            </a:r>
            <a:r>
              <a:rPr lang="en-US" sz="2000" b="1" dirty="0" err="1"/>
              <a:t>tugomba</a:t>
            </a:r>
            <a:r>
              <a:rPr lang="en-US" sz="2000" b="1" dirty="0"/>
              <a:t> </a:t>
            </a:r>
            <a:r>
              <a:rPr lang="en-US" sz="2000" b="1" dirty="0" err="1"/>
              <a:t>kumenya</a:t>
            </a:r>
            <a:r>
              <a:rPr lang="en-US" sz="2000" b="1" dirty="0"/>
              <a:t> </a:t>
            </a:r>
            <a:r>
              <a:rPr lang="en-US" sz="2000" b="1" dirty="0" err="1"/>
              <a:t>uyu</a:t>
            </a:r>
            <a:r>
              <a:rPr lang="en-US" sz="2000" b="1" dirty="0"/>
              <a:t> </a:t>
            </a:r>
            <a:r>
              <a:rPr lang="en-US" sz="2000" b="1" dirty="0" err="1"/>
              <a:t>mugambi</a:t>
            </a:r>
            <a:r>
              <a:rPr lang="en-US" sz="2000" b="1" dirty="0"/>
              <a:t> </a:t>
            </a:r>
            <a:r>
              <a:rPr lang="en-US" sz="2000" b="1" dirty="0" err="1"/>
              <a:t>kugira</a:t>
            </a:r>
            <a:r>
              <a:rPr lang="en-US" sz="2000" b="1" dirty="0"/>
              <a:t> </a:t>
            </a:r>
            <a:r>
              <a:rPr lang="en-US" sz="2000" b="1" dirty="0" err="1"/>
              <a:t>ngo</a:t>
            </a:r>
            <a:r>
              <a:rPr lang="en-US" sz="2000" b="1" dirty="0"/>
              <a:t> </a:t>
            </a:r>
            <a:r>
              <a:rPr lang="en-US" sz="2000" b="1" dirty="0" err="1"/>
              <a:t>tuwemere</a:t>
            </a:r>
            <a:r>
              <a:rPr lang="en-US" sz="2000" b="1" dirty="0"/>
              <a:t>. </a:t>
            </a:r>
            <a:r>
              <a:rPr lang="en-US" sz="2000" b="1" dirty="0" err="1"/>
              <a:t>Dukeneye</a:t>
            </a:r>
            <a:r>
              <a:rPr lang="en-US" sz="2000" b="1" dirty="0"/>
              <a:t> </a:t>
            </a:r>
            <a:r>
              <a:rPr lang="en-US" sz="2000" b="1" dirty="0" err="1"/>
              <a:t>Uwuduhishurira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734081"/>
            <a:ext cx="46196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Aha </a:t>
            </a:r>
            <a:r>
              <a:rPr lang="en-US" sz="2000" b="1" dirty="0" err="1"/>
              <a:t>ni</a:t>
            </a:r>
            <a:r>
              <a:rPr lang="en-US" sz="2000" b="1" dirty="0"/>
              <a:t> ho “</a:t>
            </a:r>
            <a:r>
              <a:rPr lang="en-US" sz="2000" b="1" dirty="0" err="1"/>
              <a:t>ubuyobozi</a:t>
            </a:r>
            <a:r>
              <a:rPr lang="en-US" sz="2000" b="1" dirty="0"/>
              <a:t> </a:t>
            </a:r>
            <a:r>
              <a:rPr lang="en-US" sz="2000" b="1" dirty="0" err="1"/>
              <a:t>bw’Imana</a:t>
            </a:r>
            <a:r>
              <a:rPr lang="en-US" sz="2000" b="1" dirty="0"/>
              <a:t>” [</a:t>
            </a:r>
            <a:r>
              <a:rPr lang="en-US" sz="2000" b="1" dirty="0" err="1"/>
              <a:t>uburyo</a:t>
            </a:r>
            <a:r>
              <a:rPr lang="en-US" sz="2000" b="1" dirty="0"/>
              <a:t> Imana </a:t>
            </a:r>
            <a:r>
              <a:rPr lang="en-US" sz="2000" b="1" dirty="0" err="1"/>
              <a:t>ikoresha</a:t>
            </a:r>
            <a:r>
              <a:rPr lang="en-US" sz="2000" b="1" dirty="0"/>
              <a:t> mu </a:t>
            </a:r>
            <a:r>
              <a:rPr lang="en-US" sz="2000" b="1" dirty="0" err="1"/>
              <a:t>gutegeka</a:t>
            </a:r>
            <a:r>
              <a:rPr lang="en-US" sz="2000" b="1" dirty="0"/>
              <a:t> </a:t>
            </a:r>
            <a:r>
              <a:rPr lang="en-US" sz="2000" b="1" dirty="0" err="1"/>
              <a:t>ibyaduka</a:t>
            </a:r>
            <a:r>
              <a:rPr lang="en-US" sz="2000" b="1" dirty="0"/>
              <a:t>, </a:t>
            </a:r>
            <a:r>
              <a:rPr lang="en-US" sz="2000" b="1" dirty="0" err="1"/>
              <a:t>ibitekerezo</a:t>
            </a:r>
            <a:r>
              <a:rPr lang="en-US" sz="2000" b="1" dirty="0"/>
              <a:t>, </a:t>
            </a:r>
            <a:r>
              <a:rPr lang="en-US" sz="2000" b="1" dirty="0" err="1"/>
              <a:t>abantu</a:t>
            </a:r>
            <a:r>
              <a:rPr lang="en-US" sz="2000" b="1" dirty="0"/>
              <a:t>, </a:t>
            </a:r>
            <a:r>
              <a:rPr lang="en-US" sz="2000" b="1" dirty="0" err="1"/>
              <a:t>n’ibindi</a:t>
            </a:r>
            <a:r>
              <a:rPr lang="en-US" sz="2000" b="1" dirty="0"/>
              <a:t>] </a:t>
            </a:r>
            <a:r>
              <a:rPr lang="en-US" sz="2000" b="1" dirty="0" err="1"/>
              <a:t>bugaragarira</a:t>
            </a:r>
            <a:r>
              <a:rPr lang="en-US" sz="2000" b="1" dirty="0"/>
              <a:t>, </a:t>
            </a:r>
            <a:r>
              <a:rPr lang="en-US" sz="2000" b="1" dirty="0" err="1"/>
              <a:t>ari</a:t>
            </a:r>
            <a:r>
              <a:rPr lang="en-US" sz="2000" b="1" dirty="0"/>
              <a:t> </a:t>
            </a:r>
            <a:r>
              <a:rPr lang="en-US" sz="2000" b="1" dirty="0" err="1"/>
              <a:t>nabwo</a:t>
            </a:r>
            <a:r>
              <a:rPr lang="en-US" sz="2000" b="1" dirty="0"/>
              <a:t> </a:t>
            </a:r>
            <a:r>
              <a:rPr lang="en-US" sz="2000" b="1" dirty="0" err="1"/>
              <a:t>Pawulo</a:t>
            </a:r>
            <a:r>
              <a:rPr lang="en-US" sz="2000" b="1" dirty="0"/>
              <a:t> </a:t>
            </a:r>
            <a:r>
              <a:rPr lang="en-US" sz="2000" b="1" dirty="0" err="1"/>
              <a:t>yakoreraga</a:t>
            </a:r>
            <a:r>
              <a:rPr lang="en-US" sz="2000" b="1" dirty="0"/>
              <a:t> (</a:t>
            </a:r>
            <a:r>
              <a:rPr lang="en-US" sz="2000" b="1" dirty="0" err="1"/>
              <a:t>Abakolosayi</a:t>
            </a:r>
            <a:r>
              <a:rPr lang="en-US" sz="2000" b="1" dirty="0"/>
              <a:t> 1:25).</a:t>
            </a:r>
            <a:endParaRPr lang="en-US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648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Pawulo</a:t>
            </a:r>
            <a:r>
              <a:rPr lang="en-US" sz="2000" b="1" dirty="0"/>
              <a:t> </a:t>
            </a:r>
            <a:r>
              <a:rPr lang="en-US" sz="2000" b="1" dirty="0" err="1"/>
              <a:t>yishimiye</a:t>
            </a:r>
            <a:r>
              <a:rPr lang="en-US" sz="2000" b="1" dirty="0"/>
              <a:t> </a:t>
            </a:r>
            <a:r>
              <a:rPr lang="en-US" sz="2000" b="1" dirty="0" err="1"/>
              <a:t>kuba</a:t>
            </a:r>
            <a:r>
              <a:rPr lang="en-US" sz="2000" b="1" dirty="0"/>
              <a:t> </a:t>
            </a:r>
            <a:r>
              <a:rPr lang="en-US" sz="2000" b="1" dirty="0" err="1"/>
              <a:t>umwe</a:t>
            </a:r>
            <a:r>
              <a:rPr lang="en-US" sz="2000" b="1" dirty="0"/>
              <a:t> mu </a:t>
            </a:r>
            <a:r>
              <a:rPr lang="en-US" sz="2000" b="1" dirty="0" err="1"/>
              <a:t>bagize</a:t>
            </a:r>
            <a:r>
              <a:rPr lang="en-US" sz="2000" b="1" dirty="0"/>
              <a:t> </a:t>
            </a:r>
            <a:r>
              <a:rPr lang="en-US" sz="2000" b="1" dirty="0" err="1"/>
              <a:t>uyu</a:t>
            </a:r>
            <a:r>
              <a:rPr lang="en-US" sz="2000" b="1" dirty="0"/>
              <a:t> </a:t>
            </a:r>
            <a:r>
              <a:rPr lang="en-US" sz="2000" b="1" dirty="0" err="1"/>
              <a:t>mugambi</a:t>
            </a:r>
            <a:r>
              <a:rPr lang="en-US" sz="2000" b="1" dirty="0"/>
              <a:t>, </a:t>
            </a:r>
            <a:r>
              <a:rPr lang="en-US" sz="2000" b="1" dirty="0" err="1"/>
              <a:t>n’ubwo</a:t>
            </a:r>
            <a:r>
              <a:rPr lang="en-US" sz="2000" b="1" dirty="0"/>
              <a:t> </a:t>
            </a:r>
            <a:r>
              <a:rPr lang="en-US" sz="2000" b="1" dirty="0" err="1"/>
              <a:t>wari</a:t>
            </a:r>
            <a:r>
              <a:rPr lang="en-US" sz="2000" b="1" dirty="0"/>
              <a:t> </a:t>
            </a:r>
            <a:r>
              <a:rPr lang="en-US" sz="2000" b="1" dirty="0" err="1"/>
              <a:t>ukubiyemo</a:t>
            </a:r>
            <a:r>
              <a:rPr lang="en-US" sz="2000" b="1" dirty="0"/>
              <a:t> </a:t>
            </a:r>
            <a:r>
              <a:rPr lang="en-US" sz="2000" b="1" dirty="0" err="1"/>
              <a:t>ibirushya</a:t>
            </a:r>
            <a:r>
              <a:rPr lang="en-US" sz="2000" b="1" dirty="0"/>
              <a:t> (</a:t>
            </a:r>
            <a:r>
              <a:rPr lang="en-US" sz="2000" b="1" dirty="0" err="1"/>
              <a:t>Abakolosayi</a:t>
            </a:r>
            <a:r>
              <a:rPr lang="en-US" sz="2000" b="1" dirty="0"/>
              <a:t> 1:24). Kuva </a:t>
            </a:r>
            <a:r>
              <a:rPr lang="en-US" sz="2000" b="1" dirty="0" err="1"/>
              <a:t>abohewe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Roma </a:t>
            </a:r>
            <a:r>
              <a:rPr lang="en-US" sz="2000" b="1" dirty="0" err="1"/>
              <a:t>kugeza</a:t>
            </a:r>
            <a:r>
              <a:rPr lang="en-US" sz="2000" b="1" dirty="0"/>
              <a:t> </a:t>
            </a:r>
            <a:r>
              <a:rPr lang="en-US" sz="2000" b="1" dirty="0" err="1"/>
              <a:t>apfuye</a:t>
            </a:r>
            <a:r>
              <a:rPr lang="en-US" sz="2000" b="1" dirty="0"/>
              <a:t>, </a:t>
            </a:r>
            <a:r>
              <a:rPr lang="en-US" sz="2000" b="1" dirty="0" err="1"/>
              <a:t>yanditse</a:t>
            </a:r>
            <a:r>
              <a:rPr lang="en-US" sz="2000" b="1" dirty="0"/>
              <a:t> </a:t>
            </a:r>
            <a:r>
              <a:rPr lang="en-US" sz="2000" b="1" dirty="0" err="1"/>
              <a:t>nibura</a:t>
            </a:r>
            <a:r>
              <a:rPr lang="en-US" sz="2000" b="1" dirty="0"/>
              <a:t> </a:t>
            </a:r>
            <a:r>
              <a:rPr lang="en-US" sz="2000" b="1" dirty="0" err="1"/>
              <a:t>inzandiko</a:t>
            </a:r>
            <a:r>
              <a:rPr lang="en-US" sz="2000" b="1" dirty="0"/>
              <a:t> </a:t>
            </a:r>
            <a:r>
              <a:rPr lang="en-US" sz="2000" b="1" dirty="0" err="1"/>
              <a:t>ndwi</a:t>
            </a:r>
            <a:r>
              <a:rPr lang="en-US" sz="2000" b="1" dirty="0"/>
              <a:t> muri </a:t>
            </a:r>
            <a:r>
              <a:rPr lang="en-US" sz="2000" b="1" dirty="0" err="1"/>
              <a:t>cumi</a:t>
            </a:r>
            <a:r>
              <a:rPr lang="en-US" sz="2000" b="1" dirty="0"/>
              <a:t> </a:t>
            </a:r>
            <a:r>
              <a:rPr lang="en-US" sz="2000" b="1" dirty="0" err="1"/>
              <a:t>n’enye</a:t>
            </a:r>
            <a:r>
              <a:rPr lang="en-US" sz="2000" b="1" dirty="0"/>
              <a:t> </a:t>
            </a:r>
            <a:r>
              <a:rPr lang="en-US" sz="2000" b="1" dirty="0" err="1"/>
              <a:t>zagumishijwe</a:t>
            </a:r>
            <a:r>
              <a:rPr lang="en-US" sz="2000" b="1" dirty="0"/>
              <a:t> mu </a:t>
            </a:r>
            <a:r>
              <a:rPr lang="en-US" sz="2000" b="1" dirty="0" err="1"/>
              <a:t>Isezerano</a:t>
            </a:r>
            <a:r>
              <a:rPr lang="en-US" sz="2000" b="1" dirty="0"/>
              <a:t> Rishya.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Pawulo</a:t>
            </a:r>
            <a:r>
              <a:rPr lang="en-US" sz="2000" b="1" dirty="0"/>
              <a:t> </a:t>
            </a:r>
            <a:r>
              <a:rPr lang="en-US" sz="2000" b="1" dirty="0" err="1"/>
              <a:t>yari</a:t>
            </a:r>
            <a:r>
              <a:rPr lang="en-US" sz="2000" b="1" dirty="0"/>
              <a:t> </a:t>
            </a:r>
            <a:r>
              <a:rPr lang="en-US" sz="2000" b="1" dirty="0" err="1"/>
              <a:t>umugabane</a:t>
            </a:r>
            <a:r>
              <a:rPr lang="en-US" sz="2000" b="1" dirty="0"/>
              <a:t> </a:t>
            </a:r>
            <a:r>
              <a:rPr lang="en-US" sz="2000" b="1" dirty="0" err="1"/>
              <a:t>w’ingenzi</a:t>
            </a:r>
            <a:r>
              <a:rPr lang="en-US" sz="2000" b="1" dirty="0"/>
              <a:t> </a:t>
            </a:r>
            <a:r>
              <a:rPr lang="en-US" sz="2000" b="1" dirty="0" err="1"/>
              <a:t>w’umugambi</a:t>
            </a:r>
            <a:r>
              <a:rPr lang="en-US" sz="2000" b="1" dirty="0"/>
              <a:t> </a:t>
            </a:r>
            <a:r>
              <a:rPr lang="en-US" sz="2000" b="1" dirty="0" err="1"/>
              <a:t>w’Imana</a:t>
            </a:r>
            <a:r>
              <a:rPr lang="en-US" sz="2000" b="1" dirty="0"/>
              <a:t>,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yarawishimiye</a:t>
            </a:r>
            <a:r>
              <a:rPr lang="en-US" sz="2000" b="1" dirty="0"/>
              <a:t>. </a:t>
            </a:r>
            <a:r>
              <a:rPr lang="en-US" sz="2000" b="1" dirty="0" err="1"/>
              <a:t>Natwe</a:t>
            </a:r>
            <a:r>
              <a:rPr lang="en-US" sz="2000" b="1" dirty="0"/>
              <a:t> </a:t>
            </a:r>
            <a:r>
              <a:rPr lang="en-US" sz="2000" b="1" dirty="0" err="1"/>
              <a:t>dushobora</a:t>
            </a:r>
            <a:r>
              <a:rPr lang="en-US" sz="2000" b="1" dirty="0"/>
              <a:t> </a:t>
            </a:r>
            <a:r>
              <a:rPr lang="en-US" sz="2000" b="1" dirty="0" err="1"/>
              <a:t>kuba</a:t>
            </a:r>
            <a:r>
              <a:rPr lang="en-US" sz="2000" b="1" dirty="0"/>
              <a:t> </a:t>
            </a:r>
            <a:r>
              <a:rPr lang="en-US" sz="2000" b="1" dirty="0" err="1"/>
              <a:t>umugabane</a:t>
            </a:r>
            <a:r>
              <a:rPr lang="en-US" sz="2000" b="1" dirty="0"/>
              <a:t> </a:t>
            </a:r>
            <a:r>
              <a:rPr lang="en-US" sz="2000" b="1" dirty="0" err="1"/>
              <a:t>w’uyu</a:t>
            </a:r>
            <a:r>
              <a:rPr lang="en-US" sz="2000" b="1" dirty="0"/>
              <a:t> </a:t>
            </a:r>
            <a:r>
              <a:rPr lang="en-US" sz="2000" b="1" dirty="0" err="1"/>
              <a:t>mugambi</a:t>
            </a:r>
            <a:r>
              <a:rPr lang="en-US" sz="2000" b="1" dirty="0"/>
              <a:t> </a:t>
            </a:r>
            <a:r>
              <a:rPr lang="en-US" sz="2000" b="1" dirty="0" err="1"/>
              <a:t>tuyobora</a:t>
            </a:r>
            <a:r>
              <a:rPr lang="en-US" sz="2000" b="1" dirty="0"/>
              <a:t> abandi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kumenya</a:t>
            </a:r>
            <a:r>
              <a:rPr lang="en-US" sz="2000" b="1" dirty="0"/>
              <a:t> Kristo. Ni </a:t>
            </a:r>
            <a:r>
              <a:rPr lang="en-US" sz="2000" b="1" dirty="0" err="1"/>
              <a:t>byo</a:t>
            </a:r>
            <a:r>
              <a:rPr lang="en-US" sz="2000" b="1" dirty="0"/>
              <a:t> </a:t>
            </a:r>
            <a:r>
              <a:rPr lang="en-US" sz="2000" b="1" dirty="0" err="1"/>
              <a:t>byishimo</a:t>
            </a:r>
            <a:r>
              <a:rPr lang="en-US" sz="2000" b="1" dirty="0"/>
              <a:t> </a:t>
            </a:r>
            <a:r>
              <a:rPr lang="en-US" sz="2000" b="1" dirty="0" err="1"/>
              <a:t>byacu</a:t>
            </a:r>
            <a:r>
              <a:rPr lang="en-US" sz="2000" b="1" dirty="0"/>
              <a:t>!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UBWIRU BW’IMANA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ryo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bwa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bwiru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bwahishwe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uhereye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n’ibihe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ariko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none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bukaba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bwarahishuriwe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abera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bayo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Abakolosayi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Pawulo</a:t>
            </a:r>
            <a:r>
              <a:rPr lang="en-US" sz="2000" b="1" dirty="0"/>
              <a:t> </a:t>
            </a:r>
            <a:r>
              <a:rPr lang="en-US" sz="2000" b="1" dirty="0" err="1"/>
              <a:t>avuga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bwiru</a:t>
            </a:r>
            <a:r>
              <a:rPr lang="en-US" sz="2000" b="1" dirty="0"/>
              <a:t> </a:t>
            </a:r>
            <a:r>
              <a:rPr lang="en-US" sz="2000" b="1" dirty="0" err="1"/>
              <a:t>bwahishuriwe</a:t>
            </a:r>
            <a:r>
              <a:rPr lang="en-US" sz="2000" b="1" dirty="0"/>
              <a:t> </a:t>
            </a:r>
            <a:r>
              <a:rPr lang="en-US" sz="2000" b="1" dirty="0" err="1"/>
              <a:t>itorero</a:t>
            </a:r>
            <a:r>
              <a:rPr lang="en-US" sz="2000" b="1" dirty="0"/>
              <a:t> </a:t>
            </a:r>
            <a:r>
              <a:rPr lang="en-US" sz="2000" b="1" dirty="0" err="1"/>
              <a:t>nyuma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kuzuka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Kristo (</a:t>
            </a:r>
            <a:r>
              <a:rPr lang="en-US" sz="2000" b="1" dirty="0" err="1"/>
              <a:t>Abakolosayi</a:t>
            </a:r>
            <a:r>
              <a:rPr lang="en-US" sz="2000" b="1" dirty="0"/>
              <a:t> 1:26). </a:t>
            </a:r>
            <a:r>
              <a:rPr lang="en-US" sz="2000" b="1" dirty="0" err="1"/>
              <a:t>Kugeza</a:t>
            </a:r>
            <a:r>
              <a:rPr lang="en-US" sz="2000" b="1" dirty="0"/>
              <a:t> </a:t>
            </a:r>
            <a:r>
              <a:rPr lang="en-US" sz="2000" b="1" dirty="0" err="1"/>
              <a:t>icyo</a:t>
            </a:r>
            <a:r>
              <a:rPr lang="en-US" sz="2000" b="1" dirty="0"/>
              <a:t> </a:t>
            </a:r>
            <a:r>
              <a:rPr lang="en-US" sz="2000" b="1" dirty="0" err="1"/>
              <a:t>gihe</a:t>
            </a:r>
            <a:r>
              <a:rPr lang="en-US" sz="2000" b="1" dirty="0"/>
              <a:t>, </a:t>
            </a:r>
            <a:r>
              <a:rPr lang="en-US" sz="2000" b="1" dirty="0" err="1"/>
              <a:t>hari</a:t>
            </a:r>
            <a:r>
              <a:rPr lang="en-US" sz="2000" b="1" dirty="0"/>
              <a:t> </a:t>
            </a:r>
            <a:r>
              <a:rPr lang="en-US" sz="2000" b="1" dirty="0" err="1"/>
              <a:t>hamaze</a:t>
            </a:r>
            <a:r>
              <a:rPr lang="en-US" sz="2000" b="1" dirty="0"/>
              <a:t> </a:t>
            </a:r>
            <a:r>
              <a:rPr lang="en-US" sz="2000" b="1" dirty="0" err="1"/>
              <a:t>kubaho</a:t>
            </a:r>
            <a:r>
              <a:rPr lang="en-US" sz="2000" b="1" dirty="0"/>
              <a:t> </a:t>
            </a:r>
            <a:r>
              <a:rPr lang="en-US" sz="2000" b="1" dirty="0" err="1"/>
              <a:t>kuburabukwa</a:t>
            </a:r>
            <a:r>
              <a:rPr lang="en-US" sz="2000" b="1" dirty="0"/>
              <a:t> </a:t>
            </a:r>
            <a:r>
              <a:rPr lang="en-US" sz="2000" b="1" dirty="0" err="1"/>
              <a:t>gusa</a:t>
            </a:r>
            <a:r>
              <a:rPr lang="en-US" sz="2000" b="1" dirty="0"/>
              <a:t>. Ariko se </a:t>
            </a:r>
            <a:r>
              <a:rPr lang="en-US" sz="2000" b="1" dirty="0" err="1"/>
              <a:t>ubu</a:t>
            </a:r>
            <a:r>
              <a:rPr lang="en-US" sz="2000" b="1" dirty="0"/>
              <a:t> </a:t>
            </a:r>
            <a:r>
              <a:rPr lang="en-US" sz="2000" b="1" dirty="0" err="1"/>
              <a:t>bwiru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ubuhe</a:t>
            </a:r>
            <a:r>
              <a:rPr lang="en-US" sz="2000" b="1" dirty="0"/>
              <a:t>? “Kristo muri </a:t>
            </a:r>
            <a:r>
              <a:rPr lang="en-US" sz="2000" b="1" dirty="0" err="1"/>
              <a:t>mwe</a:t>
            </a:r>
            <a:r>
              <a:rPr lang="en-US" sz="2000" b="1" dirty="0"/>
              <a:t>, </a:t>
            </a:r>
            <a:r>
              <a:rPr lang="en-US" sz="2000" b="1" dirty="0" err="1"/>
              <a:t>ibyiringiro</a:t>
            </a:r>
            <a:r>
              <a:rPr lang="en-US" sz="2000" b="1" dirty="0"/>
              <a:t> </a:t>
            </a:r>
            <a:r>
              <a:rPr lang="en-US" sz="2000" b="1" dirty="0" err="1"/>
              <a:t>by’ubwiza</a:t>
            </a:r>
            <a:r>
              <a:rPr lang="en-US" sz="2000" b="1" dirty="0"/>
              <a:t>” (</a:t>
            </a:r>
            <a:r>
              <a:rPr lang="en-US" sz="2000" b="1" dirty="0" err="1"/>
              <a:t>Abakolosayi</a:t>
            </a:r>
            <a:r>
              <a:rPr lang="en-US" sz="2000" b="1" dirty="0"/>
              <a:t> 1:27).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385532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Muri </a:t>
            </a:r>
            <a:r>
              <a:rPr lang="en-US" sz="2000" b="1" dirty="0" err="1"/>
              <a:t>ubu</a:t>
            </a:r>
            <a:r>
              <a:rPr lang="en-US" sz="2000" b="1" dirty="0"/>
              <a:t> </a:t>
            </a:r>
            <a:r>
              <a:rPr lang="en-US" sz="2000" b="1" dirty="0" err="1"/>
              <a:t>bwiru</a:t>
            </a:r>
            <a:r>
              <a:rPr lang="en-US" sz="2000" b="1" dirty="0"/>
              <a:t> </a:t>
            </a:r>
            <a:r>
              <a:rPr lang="en-US" sz="2000" b="1" dirty="0" err="1"/>
              <a:t>haracyari</a:t>
            </a:r>
            <a:r>
              <a:rPr lang="en-US" sz="2000" b="1" dirty="0"/>
              <a:t> </a:t>
            </a:r>
            <a:r>
              <a:rPr lang="en-US" sz="2000" b="1" dirty="0" err="1"/>
              <a:t>intambwe</a:t>
            </a:r>
            <a:r>
              <a:rPr lang="en-US" sz="2000" b="1" dirty="0"/>
              <a:t> </a:t>
            </a:r>
            <a:r>
              <a:rPr lang="en-US" sz="2000" b="1" dirty="0" err="1"/>
              <a:t>zigitegereje</a:t>
            </a:r>
            <a:r>
              <a:rPr lang="en-US" sz="2000" b="1" dirty="0"/>
              <a:t> </a:t>
            </a:r>
            <a:r>
              <a:rPr lang="en-US" sz="2000" b="1" dirty="0" err="1"/>
              <a:t>gusohozwa</a:t>
            </a:r>
            <a:r>
              <a:rPr lang="en-US" sz="2000" b="1" dirty="0"/>
              <a:t>. Ubu </a:t>
            </a:r>
            <a:r>
              <a:rPr lang="en-US" sz="2000" b="1" dirty="0" err="1"/>
              <a:t>turiho</a:t>
            </a:r>
            <a:r>
              <a:rPr lang="en-US" sz="2000" b="1" dirty="0"/>
              <a:t> mu </a:t>
            </a:r>
            <a:r>
              <a:rPr lang="en-US" sz="2000" b="1" dirty="0" err="1"/>
              <a:t>byiringiro</a:t>
            </a:r>
            <a:r>
              <a:rPr lang="en-US" sz="2000" b="1" dirty="0"/>
              <a:t> </a:t>
            </a:r>
            <a:r>
              <a:rPr lang="en-US" sz="2000" b="1" dirty="0" err="1"/>
              <a:t>byo</a:t>
            </a:r>
            <a:r>
              <a:rPr lang="en-US" sz="2000" b="1" dirty="0"/>
              <a:t> </a:t>
            </a:r>
            <a:r>
              <a:rPr lang="en-US" sz="2000" b="1" dirty="0" err="1"/>
              <a:t>guhabwa</a:t>
            </a:r>
            <a:r>
              <a:rPr lang="en-US" sz="2000" b="1" dirty="0"/>
              <a:t> </a:t>
            </a:r>
            <a:r>
              <a:rPr lang="en-US" sz="2000" b="1" dirty="0" err="1"/>
              <a:t>ubwiza</a:t>
            </a:r>
            <a:r>
              <a:rPr lang="en-US" sz="2000" b="1" dirty="0"/>
              <a:t>. </a:t>
            </a:r>
            <a:r>
              <a:rPr lang="en-US" sz="2000" b="1" dirty="0" err="1"/>
              <a:t>Mbega</a:t>
            </a:r>
            <a:r>
              <a:rPr lang="en-US" sz="2000" b="1" dirty="0"/>
              <a:t> </a:t>
            </a:r>
            <a:r>
              <a:rPr lang="en-US" sz="2000" b="1" dirty="0" err="1"/>
              <a:t>guhinduka</a:t>
            </a:r>
            <a:r>
              <a:rPr lang="en-US" sz="2000" b="1" dirty="0"/>
              <a:t>! </a:t>
            </a:r>
            <a:r>
              <a:rPr lang="en-US" sz="2000" b="1" dirty="0" err="1"/>
              <a:t>Mbega</a:t>
            </a:r>
            <a:r>
              <a:rPr lang="en-US" sz="2000" b="1" dirty="0"/>
              <a:t> </a:t>
            </a:r>
            <a:r>
              <a:rPr lang="en-US" sz="2000" b="1" dirty="0" err="1"/>
              <a:t>ubwiru</a:t>
            </a:r>
            <a:r>
              <a:rPr lang="en-US" sz="2000" b="1" dirty="0"/>
              <a:t>!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b’abanyabyaha</a:t>
            </a:r>
            <a:r>
              <a:rPr lang="en-US" sz="2000" b="1" dirty="0"/>
              <a:t> </a:t>
            </a:r>
            <a:r>
              <a:rPr lang="en-US" sz="2000" b="1" dirty="0" err="1"/>
              <a:t>bagatsindishirizwa</a:t>
            </a:r>
            <a:r>
              <a:rPr lang="en-US" sz="2000" b="1" dirty="0"/>
              <a:t>, </a:t>
            </a:r>
            <a:r>
              <a:rPr lang="en-US" sz="2000" b="1" dirty="0" err="1"/>
              <a:t>bakezwa</a:t>
            </a:r>
            <a:r>
              <a:rPr lang="en-US" sz="2000" b="1" dirty="0"/>
              <a:t>,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bagahabwa</a:t>
            </a:r>
            <a:r>
              <a:rPr lang="en-US" sz="2000" b="1" dirty="0"/>
              <a:t> </a:t>
            </a:r>
            <a:r>
              <a:rPr lang="en-US" sz="2000" b="1" dirty="0" err="1"/>
              <a:t>ubwiza</a:t>
            </a:r>
            <a:r>
              <a:rPr lang="en-US" sz="2000" b="1" dirty="0"/>
              <a:t> </a:t>
            </a:r>
            <a:r>
              <a:rPr lang="en-US" sz="2000" b="1" dirty="0" err="1"/>
              <a:t>kubw’amaraso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Yesu </a:t>
            </a:r>
            <a:r>
              <a:rPr lang="en-US" sz="2000" b="1" dirty="0" err="1"/>
              <a:t>acungura</a:t>
            </a:r>
            <a:r>
              <a:rPr lang="en-US" sz="2000" b="1" dirty="0"/>
              <a:t>! Ubu </a:t>
            </a:r>
            <a:r>
              <a:rPr lang="en-US" sz="2000" b="1" dirty="0" err="1"/>
              <a:t>bwiru</a:t>
            </a:r>
            <a:r>
              <a:rPr lang="en-US" sz="2000" b="1" dirty="0"/>
              <a:t> </a:t>
            </a:r>
            <a:r>
              <a:rPr lang="en-US" sz="2000" b="1" dirty="0" err="1"/>
              <a:t>buzakomeza</a:t>
            </a:r>
            <a:r>
              <a:rPr lang="en-US" sz="2000" b="1" dirty="0"/>
              <a:t> </a:t>
            </a:r>
            <a:r>
              <a:rPr lang="en-US" sz="2000" b="1" dirty="0" err="1"/>
              <a:t>kwigwa</a:t>
            </a:r>
            <a:r>
              <a:rPr lang="en-US" sz="2000" b="1" dirty="0"/>
              <a:t> </a:t>
            </a:r>
            <a:r>
              <a:rPr lang="en-US" sz="2000" b="1" dirty="0" err="1"/>
              <a:t>iteka</a:t>
            </a:r>
            <a:r>
              <a:rPr lang="en-US" sz="2000" b="1" dirty="0"/>
              <a:t> </a:t>
            </a:r>
            <a:r>
              <a:rPr lang="en-US" sz="2000" b="1" dirty="0" err="1"/>
              <a:t>ryose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978</Words>
  <Application>Microsoft Office PowerPoint</Application>
  <PresentationFormat>Panorámica</PresentationFormat>
  <Paragraphs>63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Aptos Display</vt:lpstr>
      <vt:lpstr>Algerian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118</cp:revision>
  <dcterms:created xsi:type="dcterms:W3CDTF">2026-01-24T16:42:04Z</dcterms:created>
  <dcterms:modified xsi:type="dcterms:W3CDTF">2026-02-27T10:40:18Z</dcterms:modified>
</cp:coreProperties>
</file>