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85" r:id="rId4"/>
    <p:sldId id="257" r:id="rId5"/>
    <p:sldId id="258" r:id="rId6"/>
    <p:sldId id="282" r:id="rId7"/>
    <p:sldId id="280" r:id="rId8"/>
    <p:sldId id="261" r:id="rId9"/>
    <p:sldId id="283" r:id="rId10"/>
    <p:sldId id="281" r:id="rId11"/>
    <p:sldId id="264" r:id="rId12"/>
    <p:sldId id="284" r:id="rId13"/>
    <p:sldId id="269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7" autoAdjust="0"/>
    <p:restoredTop sz="94694"/>
  </p:normalViewPr>
  <p:slideViewPr>
    <p:cSldViewPr snapToGrid="0">
      <p:cViewPr varScale="1">
        <p:scale>
          <a:sx n="101" d="100"/>
          <a:sy n="101" d="100"/>
        </p:scale>
        <p:origin x="106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2">
                  <a:lumMod val="50000"/>
                </a:schemeClr>
              </a:solidFill>
              <a:effectLst/>
            </a:rPr>
            <a:t>BIMWE MU BIRANGA IMANA</a:t>
          </a: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360000"/>
        <a:lstStyle/>
        <a:p>
          <a:pPr algn="l"/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Irakiranuka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Zaburi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11:7)</a:t>
          </a: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360000"/>
        <a:lstStyle/>
        <a:p>
          <a:pPr algn="l"/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Inyebambe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Gutegeka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4:31)</a:t>
          </a: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360000"/>
        <a:lstStyle/>
        <a:p>
          <a:pPr algn="l"/>
          <a:r>
            <a:rPr lang="en-GB" sz="2000" b="1" spc="-8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spc="-8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</a:t>
          </a:r>
          <a:r>
            <a:rPr lang="en-GB" sz="2000" b="1" spc="-8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hangana</a:t>
          </a:r>
          <a:r>
            <a:rPr lang="en-GB" sz="2000" b="1" spc="-8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spc="-8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kandi</a:t>
          </a:r>
          <a:r>
            <a:rPr lang="en-GB" sz="2000" b="1" spc="-8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spc="-8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irahumuriza</a:t>
          </a:r>
          <a:r>
            <a:rPr lang="en-GB" sz="2000" b="1" spc="-8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2000" b="1" spc="-8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Abaroma</a:t>
          </a:r>
          <a:r>
            <a:rPr lang="en" sz="2000" b="1" spc="-8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15:5)</a:t>
          </a: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360000"/>
        <a:lstStyle/>
        <a:p>
          <a:pPr algn="l"/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Itanga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ubuntu 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Abaroma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3:24)</a:t>
          </a: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360000"/>
        <a:lstStyle/>
        <a:p>
          <a:pPr algn="l"/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Irababarira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Zaburi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86:5)</a:t>
          </a: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360000"/>
        <a:lstStyle/>
        <a:p>
          <a:pPr algn="l"/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Umwami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Zaburi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47:8)</a:t>
          </a: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360000"/>
        <a:lstStyle/>
        <a:p>
          <a:pPr algn="l"/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Ihoraho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Itangiriro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21:33)</a:t>
          </a: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360000"/>
        <a:lstStyle/>
        <a:p>
          <a:pPr algn="l"/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Ishobora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byose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Itangiriro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17:1)</a:t>
          </a: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byose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YOhana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3:20)</a:t>
          </a: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iby’ahazaza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Yesaya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46:10)</a:t>
          </a: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en-GB" sz="2000" b="1" dirty="0"/>
            <a:t>Kubera </a:t>
          </a:r>
          <a:r>
            <a:rPr lang="en-GB" sz="2000" b="1" dirty="0" err="1"/>
            <a:t>urukundo</a:t>
          </a:r>
          <a:r>
            <a:rPr lang="en-GB" sz="2000" b="1" dirty="0"/>
            <a:t>, </a:t>
          </a:r>
          <a:r>
            <a:rPr lang="en-GB" sz="2000" b="1" dirty="0" err="1"/>
            <a:t>yaremye</a:t>
          </a:r>
          <a:r>
            <a:rPr lang="en-GB" sz="2000" b="1" dirty="0"/>
            <a:t> </a:t>
          </a:r>
          <a:r>
            <a:rPr lang="en-GB" sz="2000" b="1" dirty="0" err="1"/>
            <a:t>umuntu</a:t>
          </a:r>
          <a:r>
            <a:rPr lang="en-GB" sz="2000" b="1" dirty="0"/>
            <a:t>, </a:t>
          </a:r>
          <a:r>
            <a:rPr lang="en-GB" sz="2000" b="1" dirty="0" err="1"/>
            <a:t>yaba</a:t>
          </a:r>
          <a:r>
            <a:rPr lang="en-GB" sz="2000" b="1" dirty="0"/>
            <a:t> </a:t>
          </a:r>
          <a:r>
            <a:rPr lang="en-GB" sz="2000" b="1" dirty="0" err="1"/>
            <a:t>umugabo</a:t>
          </a:r>
          <a:r>
            <a:rPr lang="en-GB" sz="2000" b="1" dirty="0"/>
            <a:t> </a:t>
          </a:r>
          <a:r>
            <a:rPr lang="en-GB" sz="2000" b="1" dirty="0" err="1"/>
            <a:t>yaba</a:t>
          </a:r>
          <a:r>
            <a:rPr lang="en-GB" sz="2000" b="1" dirty="0"/>
            <a:t> </a:t>
          </a:r>
          <a:r>
            <a:rPr lang="en-GB" sz="2000" b="1" dirty="0" err="1"/>
            <a:t>umugore</a:t>
          </a:r>
          <a:r>
            <a:rPr lang="en-GB" sz="2000" b="1" dirty="0"/>
            <a:t>, </a:t>
          </a:r>
          <a:r>
            <a:rPr lang="en-GB" sz="2000" b="1" dirty="0" err="1"/>
            <a:t>kandi</a:t>
          </a:r>
          <a:r>
            <a:rPr lang="en-GB" sz="2000" b="1" dirty="0"/>
            <a:t> “</a:t>
          </a:r>
          <a:r>
            <a:rPr lang="en-GB" sz="2000" b="1" dirty="0" err="1"/>
            <a:t>yabategetse</a:t>
          </a:r>
          <a:r>
            <a:rPr lang="en-GB" sz="2000" b="1" dirty="0"/>
            <a:t>” </a:t>
          </a:r>
          <a:r>
            <a:rPr lang="en-GB" sz="2000" b="1" dirty="0" err="1"/>
            <a:t>gukundana</a:t>
          </a:r>
          <a:r>
            <a:rPr lang="en-GB" sz="2000" b="1" dirty="0"/>
            <a:t> (</a:t>
          </a:r>
          <a:r>
            <a:rPr lang="en-GB" sz="2000" b="1" dirty="0" err="1"/>
            <a:t>Itangiriro</a:t>
          </a:r>
          <a:r>
            <a:rPr lang="en-GB" sz="2000" b="1" dirty="0"/>
            <a:t> 2:24</a:t>
          </a:r>
          <a:r>
            <a:rPr lang="en" sz="2000" b="1" dirty="0"/>
            <a:t>)</a:t>
          </a:r>
          <a:endParaRPr lang="es-ES" sz="2000" dirty="0"/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r>
            <a:rPr lang="en-GB" sz="2000" b="1" dirty="0"/>
            <a:t>Kubera </a:t>
          </a:r>
          <a:r>
            <a:rPr lang="en-GB" sz="2000" b="1" dirty="0" err="1"/>
            <a:t>urukundo</a:t>
          </a:r>
          <a:r>
            <a:rPr lang="en-GB" sz="2000" b="1" dirty="0"/>
            <a:t>, </a:t>
          </a:r>
          <a:r>
            <a:rPr lang="en-GB" sz="2000" b="1" dirty="0" err="1"/>
            <a:t>igihe</a:t>
          </a:r>
          <a:r>
            <a:rPr lang="en-GB" sz="2000" b="1" dirty="0"/>
            <a:t> Adamu </a:t>
          </a:r>
          <a:r>
            <a:rPr lang="en-GB" sz="2000" b="1" dirty="0" err="1"/>
            <a:t>na</a:t>
          </a:r>
          <a:r>
            <a:rPr lang="en-GB" sz="2000" b="1" dirty="0"/>
            <a:t> Eva </a:t>
          </a:r>
          <a:r>
            <a:rPr lang="en-GB" sz="2000" b="1" dirty="0" err="1"/>
            <a:t>bagwaga</a:t>
          </a:r>
          <a:r>
            <a:rPr lang="en-GB" sz="2000" b="1" dirty="0"/>
            <a:t>, </a:t>
          </a:r>
          <a:r>
            <a:rPr lang="en-GB" sz="2000" b="1" dirty="0" err="1"/>
            <a:t>yarabashatse</a:t>
          </a:r>
          <a:r>
            <a:rPr lang="en-GB" sz="2000" b="1" dirty="0"/>
            <a:t> </a:t>
          </a:r>
          <a:r>
            <a:rPr lang="en-GB" sz="2000" b="1" dirty="0" err="1"/>
            <a:t>kandi</a:t>
          </a:r>
          <a:r>
            <a:rPr lang="en-GB" sz="2000" b="1" dirty="0"/>
            <a:t> </a:t>
          </a:r>
          <a:r>
            <a:rPr lang="en-GB" sz="2000" b="1" dirty="0" err="1"/>
            <a:t>ibaha</a:t>
          </a:r>
          <a:r>
            <a:rPr lang="en-GB" sz="2000" b="1" dirty="0"/>
            <a:t> </a:t>
          </a:r>
          <a:r>
            <a:rPr lang="en-GB" sz="2000" b="1" dirty="0" err="1"/>
            <a:t>ibyiringiro</a:t>
          </a:r>
          <a:r>
            <a:rPr lang="en-GB" sz="2000" b="1" dirty="0"/>
            <a:t> (</a:t>
          </a:r>
          <a:r>
            <a:rPr lang="en-GB" sz="2000" b="1" dirty="0" err="1"/>
            <a:t>Itangiriro</a:t>
          </a:r>
          <a:r>
            <a:rPr lang="en-GB" sz="2000" b="1" dirty="0"/>
            <a:t> 3:9, 15</a:t>
          </a:r>
          <a:r>
            <a:rPr lang="en" sz="2000" b="1" dirty="0"/>
            <a:t>)</a:t>
          </a:r>
          <a:endParaRPr lang="es-ES" sz="2000" dirty="0"/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r>
            <a:rPr lang="en-GB" sz="2000" b="1" dirty="0"/>
            <a:t>Kubera </a:t>
          </a:r>
          <a:r>
            <a:rPr lang="en-GB" sz="2000" b="1" dirty="0" err="1"/>
            <a:t>urukundo</a:t>
          </a:r>
          <a:r>
            <a:rPr lang="en-GB" sz="2000" b="1" dirty="0"/>
            <a:t>, </a:t>
          </a:r>
          <a:r>
            <a:rPr lang="en-GB" sz="2000" b="1" dirty="0" err="1"/>
            <a:t>yagiranye</a:t>
          </a:r>
          <a:r>
            <a:rPr lang="en-GB" sz="2000" b="1" dirty="0"/>
            <a:t> </a:t>
          </a:r>
          <a:r>
            <a:rPr lang="en-GB" sz="2000" b="1" dirty="0" err="1"/>
            <a:t>isezerano</a:t>
          </a:r>
          <a:r>
            <a:rPr lang="en-GB" sz="2000" b="1" dirty="0"/>
            <a:t> </a:t>
          </a:r>
          <a:r>
            <a:rPr lang="en-GB" sz="2000" b="1" dirty="0" err="1"/>
            <a:t>na</a:t>
          </a:r>
          <a:r>
            <a:rPr lang="en-GB" sz="2000" b="1" dirty="0"/>
            <a:t> </a:t>
          </a:r>
          <a:r>
            <a:rPr lang="en-GB" sz="2000" b="1" dirty="0" err="1"/>
            <a:t>Aburahamu</a:t>
          </a:r>
          <a:r>
            <a:rPr lang="en-GB" sz="2000" b="1" dirty="0"/>
            <a:t> maze </a:t>
          </a:r>
          <a:r>
            <a:rPr lang="en-GB" sz="2000" b="1" dirty="0" err="1"/>
            <a:t>isezeranya</a:t>
          </a:r>
          <a:r>
            <a:rPr lang="en-GB" sz="2000" b="1" dirty="0"/>
            <a:t> </a:t>
          </a:r>
          <a:r>
            <a:rPr lang="en-GB" sz="2000" b="1" dirty="0" err="1"/>
            <a:t>abantu</a:t>
          </a:r>
          <a:r>
            <a:rPr lang="en-GB" sz="2000" b="1" dirty="0"/>
            <a:t> </a:t>
          </a:r>
          <a:r>
            <a:rPr lang="en-GB" sz="2000" b="1" dirty="0" err="1"/>
            <a:t>bose</a:t>
          </a:r>
          <a:r>
            <a:rPr lang="en-GB" sz="2000" b="1" dirty="0"/>
            <a:t> </a:t>
          </a:r>
          <a:r>
            <a:rPr lang="en-GB" sz="2000" b="1" dirty="0" err="1"/>
            <a:t>imigisha</a:t>
          </a:r>
          <a:r>
            <a:rPr lang="en-GB" sz="2000" b="1" dirty="0"/>
            <a:t> (</a:t>
          </a:r>
          <a:r>
            <a:rPr lang="en-GB" sz="2000" b="1" dirty="0" err="1"/>
            <a:t>Itangiriro</a:t>
          </a:r>
          <a:r>
            <a:rPr lang="en-GB" sz="2000" b="1" dirty="0"/>
            <a:t> 26:4</a:t>
          </a:r>
          <a:r>
            <a:rPr lang="en" sz="2000" b="1" dirty="0"/>
            <a:t>)</a:t>
          </a:r>
          <a:endParaRPr lang="es-ES" sz="2000" dirty="0"/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r>
            <a:rPr lang="en-GB" sz="2000" b="1" dirty="0"/>
            <a:t>Kubera </a:t>
          </a:r>
          <a:r>
            <a:rPr lang="en-GB" sz="2000" b="1" dirty="0" err="1"/>
            <a:t>urukundo</a:t>
          </a:r>
          <a:r>
            <a:rPr lang="en-GB" sz="2000" b="1" dirty="0"/>
            <a:t>, </a:t>
          </a:r>
          <a:r>
            <a:rPr lang="en-GB" sz="2000" b="1" dirty="0" err="1"/>
            <a:t>yatanze</a:t>
          </a:r>
          <a:r>
            <a:rPr lang="en-GB" sz="2000" b="1" dirty="0"/>
            <a:t> </a:t>
          </a:r>
          <a:r>
            <a:rPr lang="en-GB" sz="2000" b="1" dirty="0" err="1"/>
            <a:t>Umwana</a:t>
          </a:r>
          <a:r>
            <a:rPr lang="en-GB" sz="2000" b="1" dirty="0"/>
            <a:t> </a:t>
          </a:r>
          <a:r>
            <a:rPr lang="en-GB" sz="2000" b="1" dirty="0" err="1"/>
            <a:t>wayo</a:t>
          </a:r>
          <a:r>
            <a:rPr lang="en-GB" sz="2000" b="1" dirty="0"/>
            <a:t>—Yesu Kristo—</a:t>
          </a:r>
          <a:r>
            <a:rPr lang="en-GB" sz="2000" b="1" dirty="0" err="1"/>
            <a:t>kugira</a:t>
          </a:r>
          <a:r>
            <a:rPr lang="en-GB" sz="2000" b="1" dirty="0"/>
            <a:t> </a:t>
          </a:r>
          <a:r>
            <a:rPr lang="en-GB" sz="2000" b="1" dirty="0" err="1"/>
            <a:t>ngo</a:t>
          </a:r>
          <a:r>
            <a:rPr lang="en-GB" sz="2000" b="1" dirty="0"/>
            <a:t> </a:t>
          </a:r>
          <a:r>
            <a:rPr lang="en-GB" sz="2000" b="1" dirty="0" err="1"/>
            <a:t>apfe</a:t>
          </a:r>
          <a:r>
            <a:rPr lang="en-GB" sz="2000" b="1" dirty="0"/>
            <a:t> </a:t>
          </a:r>
          <a:r>
            <a:rPr lang="en-GB" sz="2000" b="1" dirty="0" err="1"/>
            <a:t>kubera</a:t>
          </a:r>
          <a:r>
            <a:rPr lang="en-GB" sz="2000" b="1" dirty="0"/>
            <a:t> </a:t>
          </a:r>
          <a:r>
            <a:rPr lang="en-GB" sz="2000" b="1" dirty="0" err="1"/>
            <a:t>ibyaha</a:t>
          </a:r>
          <a:r>
            <a:rPr lang="en-GB" sz="2000" b="1" dirty="0"/>
            <a:t> </a:t>
          </a:r>
          <a:r>
            <a:rPr lang="en-GB" sz="2000" b="1" dirty="0" err="1"/>
            <a:t>byacu</a:t>
          </a:r>
          <a:r>
            <a:rPr lang="en-GB" sz="2000" b="1" dirty="0"/>
            <a:t> (Yohana 3:16</a:t>
          </a:r>
          <a:r>
            <a:rPr lang="en" sz="2000" b="1" dirty="0"/>
            <a:t>)</a:t>
          </a:r>
          <a:endParaRPr lang="es-ES" sz="2000" dirty="0"/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Y="-2357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Y="-43784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Y="-235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Y="-4378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Y="-235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LinFactNeighborY="-4378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Y="-235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"/>
    <dgm:cxn modelId="{222BCC11-9467-49A6-B9BE-D6213F3999D7}" type="presOf" srcId="{5701CF90-983B-48D9-9230-994BFA83378E}" destId="{8D4F698C-05CC-4091-99E4-81A863A4654C}" srcOrd="0" destOrd="0" presId="urn:microsoft.com/office/officeart/2005/8/layout/pList1"/>
    <dgm:cxn modelId="{AB94311F-6B1A-4656-A168-3FAC8522F61A}" type="presOf" srcId="{5151950E-25EE-491B-9ED4-6C0A68749A6B}" destId="{62A33CCE-35EC-4EAF-A01C-8E40B558DB3D}" srcOrd="0" destOrd="0" presId="urn:microsoft.com/office/officeart/2005/8/layout/pList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"/>
    <dgm:cxn modelId="{0A5DAF5F-8619-47BD-B2EC-76113C7B7193}" type="presOf" srcId="{A0E0F607-A8A1-4D28-8FDB-3181722F23EE}" destId="{F5F1153A-D05A-45F5-8A0E-769EF8221F6F}" srcOrd="0" destOrd="0" presId="urn:microsoft.com/office/officeart/2005/8/layout/pList1"/>
    <dgm:cxn modelId="{E2543D46-DD9A-4313-B537-2F2C8A656220}" type="presOf" srcId="{FEBCE5B6-9181-4999-B393-D4F0357A4778}" destId="{2862C593-E082-4FFF-B2E0-7C6D14B5FDC8}" srcOrd="0" destOrd="0" presId="urn:microsoft.com/office/officeart/2005/8/layout/pList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"/>
    <dgm:cxn modelId="{90CA8CCA-51F0-4EC6-BCAB-8F8AAFC9C55C}" type="presOf" srcId="{084F9EA4-6998-44AA-B5F9-CCEB0D7CA039}" destId="{60AC92AF-1BB2-467A-88EC-BF5B4BA044F8}" srcOrd="0" destOrd="0" presId="urn:microsoft.com/office/officeart/2005/8/layout/pList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"/>
    <dgm:cxn modelId="{C855CBF9-E82B-4BAF-8D2C-958D263B1729}" type="presParOf" srcId="{6FA921B9-BDF6-4220-950F-1A1C6717C3B0}" destId="{7040E9B8-7E83-4C9D-8B36-63C36B5B8DA4}" srcOrd="0" destOrd="0" presId="urn:microsoft.com/office/officeart/2005/8/layout/pList1"/>
    <dgm:cxn modelId="{DE0E6384-4376-4C05-BA3F-5476336A630A}" type="presParOf" srcId="{6FA921B9-BDF6-4220-950F-1A1C6717C3B0}" destId="{60AC92AF-1BB2-467A-88EC-BF5B4BA044F8}" srcOrd="1" destOrd="0" presId="urn:microsoft.com/office/officeart/2005/8/layout/pList1"/>
    <dgm:cxn modelId="{1F99A12D-411B-4A4D-AF94-96E1E5EC8613}" type="presParOf" srcId="{46388319-2DB2-4722-863C-284A3AC87965}" destId="{F5F1153A-D05A-45F5-8A0E-769EF8221F6F}" srcOrd="1" destOrd="0" presId="urn:microsoft.com/office/officeart/2005/8/layout/pList1"/>
    <dgm:cxn modelId="{8E23B908-2833-4AC6-ACFC-83234C54A270}" type="presParOf" srcId="{46388319-2DB2-4722-863C-284A3AC87965}" destId="{02055C9F-C123-48A0-964B-AEAC402EBB9D}" srcOrd="2" destOrd="0" presId="urn:microsoft.com/office/officeart/2005/8/layout/pList1"/>
    <dgm:cxn modelId="{56126019-38C8-4C21-9A02-C890F2524B3B}" type="presParOf" srcId="{02055C9F-C123-48A0-964B-AEAC402EBB9D}" destId="{6EE870F5-F98B-4DF5-BB8F-DAF4CBDA3C30}" srcOrd="0" destOrd="0" presId="urn:microsoft.com/office/officeart/2005/8/layout/pList1"/>
    <dgm:cxn modelId="{6B8F94B8-9852-4207-AAC9-904A95EB1920}" type="presParOf" srcId="{02055C9F-C123-48A0-964B-AEAC402EBB9D}" destId="{62A33CCE-35EC-4EAF-A01C-8E40B558DB3D}" srcOrd="1" destOrd="0" presId="urn:microsoft.com/office/officeart/2005/8/layout/pList1"/>
    <dgm:cxn modelId="{69482868-3001-4F40-A44D-2F7241BF4BD0}" type="presParOf" srcId="{46388319-2DB2-4722-863C-284A3AC87965}" destId="{B896B606-64CF-424C-8EC0-801003E438D2}" srcOrd="3" destOrd="0" presId="urn:microsoft.com/office/officeart/2005/8/layout/pList1"/>
    <dgm:cxn modelId="{E9A697CC-D6B1-4244-BD57-C0569E7EBE87}" type="presParOf" srcId="{46388319-2DB2-4722-863C-284A3AC87965}" destId="{93A5FE67-5C08-4FB1-8932-A448B8406C00}" srcOrd="4" destOrd="0" presId="urn:microsoft.com/office/officeart/2005/8/layout/pList1"/>
    <dgm:cxn modelId="{9251C5D1-0EC5-4990-960A-A62608E9C410}" type="presParOf" srcId="{93A5FE67-5C08-4FB1-8932-A448B8406C00}" destId="{81E9057B-6174-459E-A30C-8CF5A4DAC452}" srcOrd="0" destOrd="0" presId="urn:microsoft.com/office/officeart/2005/8/layout/pList1"/>
    <dgm:cxn modelId="{B1120CD8-6EA5-40A3-929A-03771EB1AEF4}" type="presParOf" srcId="{93A5FE67-5C08-4FB1-8932-A448B8406C00}" destId="{8D4F698C-05CC-4091-99E4-81A863A4654C}" srcOrd="1" destOrd="0" presId="urn:microsoft.com/office/officeart/2005/8/layout/pList1"/>
    <dgm:cxn modelId="{9F305B2A-214A-4BED-BA37-D9767C50F7CC}" type="presParOf" srcId="{46388319-2DB2-4722-863C-284A3AC87965}" destId="{2862C593-E082-4FFF-B2E0-7C6D14B5FDC8}" srcOrd="5" destOrd="0" presId="urn:microsoft.com/office/officeart/2005/8/layout/pList1"/>
    <dgm:cxn modelId="{D5ED35B2-D243-4D49-A8BC-FCEE8BBEE604}" type="presParOf" srcId="{46388319-2DB2-4722-863C-284A3AC87965}" destId="{5E198A32-1847-4D65-8A43-0549C9607DC7}" srcOrd="6" destOrd="0" presId="urn:microsoft.com/office/officeart/2005/8/layout/pList1"/>
    <dgm:cxn modelId="{D77A14BA-7A7E-4714-9E2D-728F33A9F7C4}" type="presParOf" srcId="{5E198A32-1847-4D65-8A43-0549C9607DC7}" destId="{C32BD292-02DF-4F43-8938-321FE8DA463D}" srcOrd="0" destOrd="0" presId="urn:microsoft.com/office/officeart/2005/8/layout/pList1"/>
    <dgm:cxn modelId="{870F2E0A-F19C-482B-A2C5-ECA7B72898E7}" type="presParOf" srcId="{5E198A32-1847-4D65-8A43-0549C9607DC7}" destId="{F6FBA181-00B8-4FD1-A57E-E0BE403C0E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Matayo</a:t>
          </a: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en" sz="2000" b="1" dirty="0" err="1"/>
            <a:t>Umuyuda</a:t>
          </a:r>
          <a:r>
            <a:rPr lang="en" sz="2000" b="1" dirty="0"/>
            <a:t> </a:t>
          </a:r>
          <a:r>
            <a:rPr lang="en" sz="2000" b="1" dirty="0" err="1"/>
            <a:t>ubwira</a:t>
          </a:r>
          <a:r>
            <a:rPr lang="en" sz="2000" b="1" dirty="0"/>
            <a:t> </a:t>
          </a:r>
          <a:r>
            <a:rPr lang="en" sz="2000" b="1" dirty="0" err="1"/>
            <a:t>Abayuda</a:t>
          </a:r>
          <a:endParaRPr lang="en" sz="2000" b="1" dirty="0"/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Mariko</a:t>
          </a: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en" sz="2000" b="1" dirty="0" err="1"/>
            <a:t>Umuyuda</a:t>
          </a:r>
          <a:r>
            <a:rPr lang="en" sz="2000" b="1" dirty="0"/>
            <a:t> </a:t>
          </a:r>
          <a:r>
            <a:rPr lang="en" sz="2000" b="1" dirty="0" err="1"/>
            <a:t>ubwira</a:t>
          </a:r>
          <a:r>
            <a:rPr lang="en" sz="2000" b="1" dirty="0"/>
            <a:t> </a:t>
          </a:r>
          <a:r>
            <a:rPr lang="en" sz="2000" b="1" dirty="0" err="1"/>
            <a:t>Abanyamahanga</a:t>
          </a:r>
          <a:endParaRPr lang="en" sz="2000" b="1" dirty="0"/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Luka</a:t>
          </a: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pPr>
            <a:lnSpc>
              <a:spcPct val="82000"/>
            </a:lnSpc>
          </a:pPr>
          <a:r>
            <a:rPr lang="en" sz="2000" b="1" dirty="0" err="1"/>
            <a:t>Umunyamahanga</a:t>
          </a:r>
          <a:r>
            <a:rPr lang="en" sz="2000" b="1" dirty="0"/>
            <a:t> </a:t>
          </a:r>
          <a:r>
            <a:rPr lang="en" sz="2000" b="1" dirty="0" err="1"/>
            <a:t>ubwira</a:t>
          </a:r>
          <a:r>
            <a:rPr lang="en" sz="2000" b="1" dirty="0"/>
            <a:t> </a:t>
          </a:r>
          <a:r>
            <a:rPr lang="en" sz="2000" b="1" dirty="0" err="1"/>
            <a:t>Abanyamahanga</a:t>
          </a:r>
          <a:endParaRPr lang="en" sz="2000" b="1" dirty="0"/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Yohana</a:t>
          </a: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pPr>
            <a:lnSpc>
              <a:spcPct val="82000"/>
            </a:lnSpc>
          </a:pPr>
          <a:r>
            <a:rPr lang="en" sz="2000" b="1" dirty="0" err="1"/>
            <a:t>Umuyuda</a:t>
          </a:r>
          <a:r>
            <a:rPr lang="en" sz="2000" b="1" dirty="0"/>
            <a:t> </a:t>
          </a:r>
          <a:r>
            <a:rPr lang="en" sz="2000" b="1" dirty="0" err="1"/>
            <a:t>ubwira</a:t>
          </a:r>
          <a:r>
            <a:rPr lang="en" sz="2000" b="1" dirty="0"/>
            <a:t> </a:t>
          </a:r>
          <a:r>
            <a:rPr lang="en" sz="2000" b="1" dirty="0" err="1"/>
            <a:t>Abayuda</a:t>
          </a:r>
          <a:r>
            <a:rPr lang="en" sz="2000" b="1" dirty="0"/>
            <a:t> </a:t>
          </a:r>
          <a:r>
            <a:rPr lang="en" sz="2000" b="1" dirty="0" err="1"/>
            <a:t>n’Abanyamahanga</a:t>
          </a:r>
          <a:endParaRPr lang="en" sz="2000" b="1" dirty="0"/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en-GB" sz="2000" b="1" spc="0" baseline="0" dirty="0"/>
            <a:t>Ni we </a:t>
          </a:r>
          <a:r>
            <a:rPr lang="en-GB" sz="2000" b="1" spc="0" baseline="0" dirty="0" err="1"/>
            <a:t>Mesiya</a:t>
          </a:r>
          <a:r>
            <a:rPr lang="en-GB" sz="2000" b="1" spc="0" baseline="0" dirty="0"/>
            <a:t> </a:t>
          </a:r>
          <a:r>
            <a:rPr lang="en-GB" sz="2000" b="1" spc="0" baseline="0" dirty="0" err="1"/>
            <a:t>usohoza</a:t>
          </a:r>
          <a:r>
            <a:rPr lang="en-GB" sz="2000" b="1" spc="0" baseline="0" dirty="0"/>
            <a:t> </a:t>
          </a:r>
          <a:r>
            <a:rPr lang="en-GB" sz="2000" b="1" spc="0" baseline="0" dirty="0" err="1"/>
            <a:t>ibyo</a:t>
          </a:r>
          <a:r>
            <a:rPr lang="en-GB" sz="2000" b="1" spc="0" baseline="0" dirty="0"/>
            <a:t> </a:t>
          </a:r>
          <a:r>
            <a:rPr lang="en-GB" sz="2000" b="1" spc="0" baseline="0" dirty="0" err="1"/>
            <a:t>yasezeranye</a:t>
          </a:r>
          <a:endParaRPr lang="en" sz="2000" b="1" spc="0" baseline="0" dirty="0"/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r>
            <a:rPr lang="en-GB" sz="2000" b="1" dirty="0" err="1"/>
            <a:t>Ahora</a:t>
          </a:r>
          <a:r>
            <a:rPr lang="en-GB" sz="2000" b="1" dirty="0"/>
            <a:t> </a:t>
          </a:r>
          <a:r>
            <a:rPr lang="en-GB" sz="2000" b="1" dirty="0" err="1"/>
            <a:t>yitaye</a:t>
          </a:r>
          <a:r>
            <a:rPr lang="en-GB" sz="2000" b="1" dirty="0"/>
            <a:t> </a:t>
          </a:r>
          <a:r>
            <a:rPr lang="en-GB" sz="2000" b="1" dirty="0" err="1"/>
            <a:t>ku</a:t>
          </a:r>
          <a:r>
            <a:rPr lang="en-GB" sz="2000" b="1" dirty="0"/>
            <a:t> </a:t>
          </a:r>
          <a:r>
            <a:rPr lang="en-GB" sz="2000" b="1" dirty="0" err="1"/>
            <a:t>gukorera</a:t>
          </a:r>
          <a:r>
            <a:rPr lang="en-GB" sz="2000" b="1" dirty="0"/>
            <a:t> abandi</a:t>
          </a:r>
          <a:endParaRPr lang="en" sz="2000" b="1" dirty="0"/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en-GB" sz="2000" b="1" dirty="0" err="1"/>
            <a:t>Umuntu</a:t>
          </a:r>
          <a:r>
            <a:rPr lang="en-GB" sz="2000" b="1" dirty="0"/>
            <a:t> </a:t>
          </a:r>
          <a:r>
            <a:rPr lang="en-GB" sz="2000" b="1" dirty="0" err="1"/>
            <a:t>w’umunyabuntu</a:t>
          </a:r>
          <a:r>
            <a:rPr lang="en-GB" sz="2000" b="1" dirty="0"/>
            <a:t> </a:t>
          </a:r>
          <a:r>
            <a:rPr lang="en-GB" sz="2000" b="1" dirty="0" err="1"/>
            <a:t>n’umunyampuhwe</a:t>
          </a:r>
          <a:endParaRPr lang="en" sz="2000" b="1" dirty="0"/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r>
            <a:rPr lang="en-GB" sz="2000" b="1" spc="-70" baseline="0" dirty="0" err="1"/>
            <a:t>Utanga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ubuzima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bw’umubiri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n’ubwa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mwuka</a:t>
          </a:r>
          <a:endParaRPr lang="en" sz="2000" b="1" spc="-70" baseline="0" dirty="0"/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 custScaleY="110000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 custScaleY="110000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 custScaleY="110000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 custScaleY="110000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 custScaleY="110000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 custScaleY="110000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59"/>
          <a:ext cx="5801945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  <a:effectLst/>
            </a:rPr>
            <a:t>BIMWE MU BIRANGA IMANA</a:t>
          </a:r>
        </a:p>
      </dsp:txBody>
      <dsp:txXfrm>
        <a:off x="31236" y="11786"/>
        <a:ext cx="5779691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33985" y="448937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Ishobora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byose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Itangiriro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17:1)</a:t>
          </a:r>
        </a:p>
      </dsp:txBody>
      <dsp:txXfrm>
        <a:off x="552533" y="467485"/>
        <a:ext cx="5248107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33985" y="87442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byose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YOhana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3:20)</a:t>
          </a:r>
        </a:p>
      </dsp:txBody>
      <dsp:txXfrm>
        <a:off x="552533" y="892968"/>
        <a:ext cx="5248107" cy="342800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33985" y="1299904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iby’ahazaza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Yesaya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46:10)</a:t>
          </a:r>
        </a:p>
      </dsp:txBody>
      <dsp:txXfrm>
        <a:off x="552533" y="1318452"/>
        <a:ext cx="5248107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33985" y="1725388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Irakiranuka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Zaburi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11:7)</a:t>
          </a:r>
        </a:p>
      </dsp:txBody>
      <dsp:txXfrm>
        <a:off x="552533" y="1743936"/>
        <a:ext cx="5248107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33985" y="2150871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Inyebambe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Gutegeka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4:31)</a:t>
          </a:r>
        </a:p>
      </dsp:txBody>
      <dsp:txXfrm>
        <a:off x="552533" y="2169419"/>
        <a:ext cx="5248107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33985" y="2576355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8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kern="1200" spc="-8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</a:t>
          </a:r>
          <a:r>
            <a:rPr lang="en-GB" sz="2000" b="1" kern="1200" spc="-8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hangana</a:t>
          </a:r>
          <a:r>
            <a:rPr lang="en-GB" sz="2000" b="1" kern="1200" spc="-8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spc="-8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kandi</a:t>
          </a:r>
          <a:r>
            <a:rPr lang="en-GB" sz="2000" b="1" kern="1200" spc="-8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spc="-8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irahumuriza</a:t>
          </a:r>
          <a:r>
            <a:rPr lang="en-GB" sz="2000" b="1" kern="1200" spc="-8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2000" b="1" kern="1200" spc="-8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Abaroma</a:t>
          </a:r>
          <a:r>
            <a:rPr lang="en" sz="2000" b="1" kern="1200" spc="-8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15:5)</a:t>
          </a:r>
        </a:p>
      </dsp:txBody>
      <dsp:txXfrm>
        <a:off x="552533" y="2594903"/>
        <a:ext cx="5248107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33985" y="3001839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Itanga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ubuntu 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Abaroma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3:24)</a:t>
          </a:r>
        </a:p>
      </dsp:txBody>
      <dsp:txXfrm>
        <a:off x="552533" y="3020387"/>
        <a:ext cx="5248107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33985" y="3427322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Irababarira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Zaburi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86:5)</a:t>
          </a:r>
        </a:p>
      </dsp:txBody>
      <dsp:txXfrm>
        <a:off x="552533" y="3445870"/>
        <a:ext cx="5248107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33985" y="3852806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Umwami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Zaburi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47:8)</a:t>
          </a:r>
        </a:p>
      </dsp:txBody>
      <dsp:txXfrm>
        <a:off x="552533" y="3871354"/>
        <a:ext cx="5248107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33985" y="427829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Ihoraho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Itangiriro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21:33)</a:t>
          </a:r>
        </a:p>
      </dsp:txBody>
      <dsp:txXfrm>
        <a:off x="552533" y="4296838"/>
        <a:ext cx="5248107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529601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347" y="1900796"/>
          <a:ext cx="3512336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Kubera </a:t>
          </a:r>
          <a:r>
            <a:rPr lang="en-GB" sz="2000" b="1" kern="1200" dirty="0" err="1"/>
            <a:t>urukundo</a:t>
          </a:r>
          <a:r>
            <a:rPr lang="en-GB" sz="2000" b="1" kern="1200" dirty="0"/>
            <a:t>, </a:t>
          </a:r>
          <a:r>
            <a:rPr lang="en-GB" sz="2000" b="1" kern="1200" dirty="0" err="1"/>
            <a:t>yaremye</a:t>
          </a:r>
          <a:r>
            <a:rPr lang="en-GB" sz="2000" b="1" kern="1200" dirty="0"/>
            <a:t> </a:t>
          </a:r>
          <a:r>
            <a:rPr lang="en-GB" sz="2000" b="1" kern="1200" dirty="0" err="1"/>
            <a:t>umuntu</a:t>
          </a:r>
          <a:r>
            <a:rPr lang="en-GB" sz="2000" b="1" kern="1200" dirty="0"/>
            <a:t>, </a:t>
          </a:r>
          <a:r>
            <a:rPr lang="en-GB" sz="2000" b="1" kern="1200" dirty="0" err="1"/>
            <a:t>yaba</a:t>
          </a:r>
          <a:r>
            <a:rPr lang="en-GB" sz="2000" b="1" kern="1200" dirty="0"/>
            <a:t> </a:t>
          </a:r>
          <a:r>
            <a:rPr lang="en-GB" sz="2000" b="1" kern="1200" dirty="0" err="1"/>
            <a:t>umugabo</a:t>
          </a:r>
          <a:r>
            <a:rPr lang="en-GB" sz="2000" b="1" kern="1200" dirty="0"/>
            <a:t> </a:t>
          </a:r>
          <a:r>
            <a:rPr lang="en-GB" sz="2000" b="1" kern="1200" dirty="0" err="1"/>
            <a:t>yaba</a:t>
          </a:r>
          <a:r>
            <a:rPr lang="en-GB" sz="2000" b="1" kern="1200" dirty="0"/>
            <a:t> </a:t>
          </a:r>
          <a:r>
            <a:rPr lang="en-GB" sz="2000" b="1" kern="1200" dirty="0" err="1"/>
            <a:t>umugore</a:t>
          </a:r>
          <a:r>
            <a:rPr lang="en-GB" sz="2000" b="1" kern="1200" dirty="0"/>
            <a:t>, </a:t>
          </a:r>
          <a:r>
            <a:rPr lang="en-GB" sz="2000" b="1" kern="1200" dirty="0" err="1"/>
            <a:t>kandi</a:t>
          </a:r>
          <a:r>
            <a:rPr lang="en-GB" sz="2000" b="1" kern="1200" dirty="0"/>
            <a:t> “</a:t>
          </a:r>
          <a:r>
            <a:rPr lang="en-GB" sz="2000" b="1" kern="1200" dirty="0" err="1"/>
            <a:t>yabategetse</a:t>
          </a:r>
          <a:r>
            <a:rPr lang="en-GB" sz="2000" b="1" kern="1200" dirty="0"/>
            <a:t>” </a:t>
          </a:r>
          <a:r>
            <a:rPr lang="en-GB" sz="2000" b="1" kern="1200" dirty="0" err="1"/>
            <a:t>gukundana</a:t>
          </a:r>
          <a:r>
            <a:rPr lang="en-GB" sz="2000" b="1" kern="1200" dirty="0"/>
            <a:t> (</a:t>
          </a:r>
          <a:r>
            <a:rPr lang="en-GB" sz="2000" b="1" kern="1200" dirty="0" err="1"/>
            <a:t>Itangiriro</a:t>
          </a:r>
          <a:r>
            <a:rPr lang="en-GB" sz="2000" b="1" kern="1200" dirty="0"/>
            <a:t> 2:24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347" y="1900796"/>
        <a:ext cx="3512336" cy="910370"/>
      </dsp:txXfrm>
    </dsp:sp>
    <dsp:sp modelId="{6EE870F5-F98B-4DF5-BB8F-DAF4CBDA3C30}">
      <dsp:nvSpPr>
        <dsp:cNvPr id="0" name=""/>
        <dsp:cNvSpPr/>
      </dsp:nvSpPr>
      <dsp:spPr>
        <a:xfrm>
          <a:off x="3758169" y="210210"/>
          <a:ext cx="2453828" cy="1690687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758169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Kubera </a:t>
          </a:r>
          <a:r>
            <a:rPr lang="en-GB" sz="2000" b="1" kern="1200" dirty="0" err="1"/>
            <a:t>urukundo</a:t>
          </a:r>
          <a:r>
            <a:rPr lang="en-GB" sz="2000" b="1" kern="1200" dirty="0"/>
            <a:t>, </a:t>
          </a:r>
          <a:r>
            <a:rPr lang="en-GB" sz="2000" b="1" kern="1200" dirty="0" err="1"/>
            <a:t>igihe</a:t>
          </a:r>
          <a:r>
            <a:rPr lang="en-GB" sz="2000" b="1" kern="1200" dirty="0"/>
            <a:t> Adamu </a:t>
          </a:r>
          <a:r>
            <a:rPr lang="en-GB" sz="2000" b="1" kern="1200" dirty="0" err="1"/>
            <a:t>na</a:t>
          </a:r>
          <a:r>
            <a:rPr lang="en-GB" sz="2000" b="1" kern="1200" dirty="0"/>
            <a:t> Eva </a:t>
          </a:r>
          <a:r>
            <a:rPr lang="en-GB" sz="2000" b="1" kern="1200" dirty="0" err="1"/>
            <a:t>bagwaga</a:t>
          </a:r>
          <a:r>
            <a:rPr lang="en-GB" sz="2000" b="1" kern="1200" dirty="0"/>
            <a:t>, </a:t>
          </a:r>
          <a:r>
            <a:rPr lang="en-GB" sz="2000" b="1" kern="1200" dirty="0" err="1"/>
            <a:t>yarabashatse</a:t>
          </a:r>
          <a:r>
            <a:rPr lang="en-GB" sz="2000" b="1" kern="1200" dirty="0"/>
            <a:t> </a:t>
          </a:r>
          <a:r>
            <a:rPr lang="en-GB" sz="2000" b="1" kern="1200" dirty="0" err="1"/>
            <a:t>kandi</a:t>
          </a:r>
          <a:r>
            <a:rPr lang="en-GB" sz="2000" b="1" kern="1200" dirty="0"/>
            <a:t> </a:t>
          </a:r>
          <a:r>
            <a:rPr lang="en-GB" sz="2000" b="1" kern="1200" dirty="0" err="1"/>
            <a:t>ibaha</a:t>
          </a:r>
          <a:r>
            <a:rPr lang="en-GB" sz="2000" b="1" kern="1200" dirty="0"/>
            <a:t> </a:t>
          </a:r>
          <a:r>
            <a:rPr lang="en-GB" sz="2000" b="1" kern="1200" dirty="0" err="1"/>
            <a:t>ibyiringiro</a:t>
          </a:r>
          <a:r>
            <a:rPr lang="en-GB" sz="2000" b="1" kern="1200" dirty="0"/>
            <a:t> (</a:t>
          </a:r>
          <a:r>
            <a:rPr lang="en-GB" sz="2000" b="1" kern="1200" dirty="0" err="1"/>
            <a:t>Itangiriro</a:t>
          </a:r>
          <a:r>
            <a:rPr lang="en-GB" sz="2000" b="1" kern="1200" dirty="0"/>
            <a:t> 3:9, 15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3758169" y="1900796"/>
        <a:ext cx="2453828" cy="910370"/>
      </dsp:txXfrm>
    </dsp:sp>
    <dsp:sp modelId="{81E9057B-6174-459E-A30C-8CF5A4DAC452}">
      <dsp:nvSpPr>
        <dsp:cNvPr id="0" name=""/>
        <dsp:cNvSpPr/>
      </dsp:nvSpPr>
      <dsp:spPr>
        <a:xfrm>
          <a:off x="6457483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457483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Kubera </a:t>
          </a:r>
          <a:r>
            <a:rPr lang="en-GB" sz="2000" b="1" kern="1200" dirty="0" err="1"/>
            <a:t>urukundo</a:t>
          </a:r>
          <a:r>
            <a:rPr lang="en-GB" sz="2000" b="1" kern="1200" dirty="0"/>
            <a:t>, </a:t>
          </a:r>
          <a:r>
            <a:rPr lang="en-GB" sz="2000" b="1" kern="1200" dirty="0" err="1"/>
            <a:t>yagiranye</a:t>
          </a:r>
          <a:r>
            <a:rPr lang="en-GB" sz="2000" b="1" kern="1200" dirty="0"/>
            <a:t> </a:t>
          </a:r>
          <a:r>
            <a:rPr lang="en-GB" sz="2000" b="1" kern="1200" dirty="0" err="1"/>
            <a:t>isezerano</a:t>
          </a:r>
          <a:r>
            <a:rPr lang="en-GB" sz="2000" b="1" kern="1200" dirty="0"/>
            <a:t> </a:t>
          </a:r>
          <a:r>
            <a:rPr lang="en-GB" sz="2000" b="1" kern="1200" dirty="0" err="1"/>
            <a:t>na</a:t>
          </a:r>
          <a:r>
            <a:rPr lang="en-GB" sz="2000" b="1" kern="1200" dirty="0"/>
            <a:t> </a:t>
          </a:r>
          <a:r>
            <a:rPr lang="en-GB" sz="2000" b="1" kern="1200" dirty="0" err="1"/>
            <a:t>Aburahamu</a:t>
          </a:r>
          <a:r>
            <a:rPr lang="en-GB" sz="2000" b="1" kern="1200" dirty="0"/>
            <a:t> maze </a:t>
          </a:r>
          <a:r>
            <a:rPr lang="en-GB" sz="2000" b="1" kern="1200" dirty="0" err="1"/>
            <a:t>isezeranya</a:t>
          </a:r>
          <a:r>
            <a:rPr lang="en-GB" sz="2000" b="1" kern="1200" dirty="0"/>
            <a:t> </a:t>
          </a:r>
          <a:r>
            <a:rPr lang="en-GB" sz="2000" b="1" kern="1200" dirty="0" err="1"/>
            <a:t>abantu</a:t>
          </a:r>
          <a:r>
            <a:rPr lang="en-GB" sz="2000" b="1" kern="1200" dirty="0"/>
            <a:t> </a:t>
          </a:r>
          <a:r>
            <a:rPr lang="en-GB" sz="2000" b="1" kern="1200" dirty="0" err="1"/>
            <a:t>bose</a:t>
          </a:r>
          <a:r>
            <a:rPr lang="en-GB" sz="2000" b="1" kern="1200" dirty="0"/>
            <a:t> </a:t>
          </a:r>
          <a:r>
            <a:rPr lang="en-GB" sz="2000" b="1" kern="1200" dirty="0" err="1"/>
            <a:t>imigisha</a:t>
          </a:r>
          <a:r>
            <a:rPr lang="en-GB" sz="2000" b="1" kern="1200" dirty="0"/>
            <a:t> (</a:t>
          </a:r>
          <a:r>
            <a:rPr lang="en-GB" sz="2000" b="1" kern="1200" dirty="0" err="1"/>
            <a:t>Itangiriro</a:t>
          </a:r>
          <a:r>
            <a:rPr lang="en-GB" sz="2000" b="1" kern="1200" dirty="0"/>
            <a:t> 26:4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6457483" y="1900796"/>
        <a:ext cx="2453828" cy="910370"/>
      </dsp:txXfrm>
    </dsp:sp>
    <dsp:sp modelId="{C32BD292-02DF-4F43-8938-321FE8DA463D}">
      <dsp:nvSpPr>
        <dsp:cNvPr id="0" name=""/>
        <dsp:cNvSpPr/>
      </dsp:nvSpPr>
      <dsp:spPr>
        <a:xfrm>
          <a:off x="9156798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156798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Kubera </a:t>
          </a:r>
          <a:r>
            <a:rPr lang="en-GB" sz="2000" b="1" kern="1200" dirty="0" err="1"/>
            <a:t>urukundo</a:t>
          </a:r>
          <a:r>
            <a:rPr lang="en-GB" sz="2000" b="1" kern="1200" dirty="0"/>
            <a:t>, </a:t>
          </a:r>
          <a:r>
            <a:rPr lang="en-GB" sz="2000" b="1" kern="1200" dirty="0" err="1"/>
            <a:t>yatanze</a:t>
          </a:r>
          <a:r>
            <a:rPr lang="en-GB" sz="2000" b="1" kern="1200" dirty="0"/>
            <a:t> </a:t>
          </a:r>
          <a:r>
            <a:rPr lang="en-GB" sz="2000" b="1" kern="1200" dirty="0" err="1"/>
            <a:t>Umwana</a:t>
          </a:r>
          <a:r>
            <a:rPr lang="en-GB" sz="2000" b="1" kern="1200" dirty="0"/>
            <a:t> </a:t>
          </a:r>
          <a:r>
            <a:rPr lang="en-GB" sz="2000" b="1" kern="1200" dirty="0" err="1"/>
            <a:t>wayo</a:t>
          </a:r>
          <a:r>
            <a:rPr lang="en-GB" sz="2000" b="1" kern="1200" dirty="0"/>
            <a:t>—Yesu Kristo—</a:t>
          </a:r>
          <a:r>
            <a:rPr lang="en-GB" sz="2000" b="1" kern="1200" dirty="0" err="1"/>
            <a:t>kugira</a:t>
          </a:r>
          <a:r>
            <a:rPr lang="en-GB" sz="2000" b="1" kern="1200" dirty="0"/>
            <a:t> </a:t>
          </a:r>
          <a:r>
            <a:rPr lang="en-GB" sz="2000" b="1" kern="1200" dirty="0" err="1"/>
            <a:t>ngo</a:t>
          </a:r>
          <a:r>
            <a:rPr lang="en-GB" sz="2000" b="1" kern="1200" dirty="0"/>
            <a:t> </a:t>
          </a:r>
          <a:r>
            <a:rPr lang="en-GB" sz="2000" b="1" kern="1200" dirty="0" err="1"/>
            <a:t>apfe</a:t>
          </a:r>
          <a:r>
            <a:rPr lang="en-GB" sz="2000" b="1" kern="1200" dirty="0"/>
            <a:t> </a:t>
          </a:r>
          <a:r>
            <a:rPr lang="en-GB" sz="2000" b="1" kern="1200" dirty="0" err="1"/>
            <a:t>kubera</a:t>
          </a:r>
          <a:r>
            <a:rPr lang="en-GB" sz="2000" b="1" kern="1200" dirty="0"/>
            <a:t> </a:t>
          </a:r>
          <a:r>
            <a:rPr lang="en-GB" sz="2000" b="1" kern="1200" dirty="0" err="1"/>
            <a:t>ibyaha</a:t>
          </a:r>
          <a:r>
            <a:rPr lang="en-GB" sz="2000" b="1" kern="1200" dirty="0"/>
            <a:t> </a:t>
          </a:r>
          <a:r>
            <a:rPr lang="en-GB" sz="2000" b="1" kern="1200" dirty="0" err="1"/>
            <a:t>byacu</a:t>
          </a:r>
          <a:r>
            <a:rPr lang="en-GB" sz="2000" b="1" kern="1200" dirty="0"/>
            <a:t> (Yohana 3:16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9156798" y="1900796"/>
        <a:ext cx="2453828" cy="910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217487" y="340"/>
          <a:ext cx="1550824" cy="76495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Matayo</a:t>
          </a:r>
        </a:p>
      </dsp:txBody>
      <dsp:txXfrm>
        <a:off x="217487" y="340"/>
        <a:ext cx="1359586" cy="764951"/>
      </dsp:txXfrm>
    </dsp:sp>
    <dsp:sp modelId="{36A13CB1-73B7-4F79-B1D2-0E5E59685E87}">
      <dsp:nvSpPr>
        <dsp:cNvPr id="0" name=""/>
        <dsp:cNvSpPr/>
      </dsp:nvSpPr>
      <dsp:spPr>
        <a:xfrm>
          <a:off x="1519702" y="65361"/>
          <a:ext cx="2927474" cy="634909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Umuyuda</a:t>
          </a:r>
          <a:r>
            <a:rPr lang="en" sz="2000" b="1" kern="1200" dirty="0"/>
            <a:t> </a:t>
          </a:r>
          <a:r>
            <a:rPr lang="en" sz="2000" b="1" kern="1200" dirty="0" err="1"/>
            <a:t>ubwira</a:t>
          </a:r>
          <a:r>
            <a:rPr lang="en" sz="2000" b="1" kern="1200" dirty="0"/>
            <a:t> </a:t>
          </a:r>
          <a:r>
            <a:rPr lang="en" sz="2000" b="1" kern="1200" dirty="0" err="1"/>
            <a:t>Abayuda</a:t>
          </a:r>
          <a:endParaRPr lang="en" sz="2000" b="1" kern="1200" dirty="0"/>
        </a:p>
      </dsp:txBody>
      <dsp:txXfrm>
        <a:off x="1837157" y="65361"/>
        <a:ext cx="2292565" cy="634909"/>
      </dsp:txXfrm>
    </dsp:sp>
    <dsp:sp modelId="{D3C9A0BF-8C27-491B-A6D9-5882CAEBA5FE}">
      <dsp:nvSpPr>
        <dsp:cNvPr id="0" name=""/>
        <dsp:cNvSpPr/>
      </dsp:nvSpPr>
      <dsp:spPr>
        <a:xfrm>
          <a:off x="4224958" y="65361"/>
          <a:ext cx="3616303" cy="634909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0" baseline="0" dirty="0"/>
            <a:t>Ni we </a:t>
          </a:r>
          <a:r>
            <a:rPr lang="en-GB" sz="2000" b="1" kern="1200" spc="0" baseline="0" dirty="0" err="1"/>
            <a:t>Mesiya</a:t>
          </a:r>
          <a:r>
            <a:rPr lang="en-GB" sz="2000" b="1" kern="1200" spc="0" baseline="0" dirty="0"/>
            <a:t> </a:t>
          </a:r>
          <a:r>
            <a:rPr lang="en-GB" sz="2000" b="1" kern="1200" spc="0" baseline="0" dirty="0" err="1"/>
            <a:t>usohoza</a:t>
          </a:r>
          <a:r>
            <a:rPr lang="en-GB" sz="2000" b="1" kern="1200" spc="0" baseline="0" dirty="0"/>
            <a:t> </a:t>
          </a:r>
          <a:r>
            <a:rPr lang="en-GB" sz="2000" b="1" kern="1200" spc="0" baseline="0" dirty="0" err="1"/>
            <a:t>ibyo</a:t>
          </a:r>
          <a:r>
            <a:rPr lang="en-GB" sz="2000" b="1" kern="1200" spc="0" baseline="0" dirty="0"/>
            <a:t> </a:t>
          </a:r>
          <a:r>
            <a:rPr lang="en-GB" sz="2000" b="1" kern="1200" spc="0" baseline="0" dirty="0" err="1"/>
            <a:t>yasezeranye</a:t>
          </a:r>
          <a:endParaRPr lang="en" sz="2000" b="1" kern="1200" spc="0" baseline="0" dirty="0"/>
        </a:p>
      </dsp:txBody>
      <dsp:txXfrm>
        <a:off x="4542413" y="65361"/>
        <a:ext cx="2981394" cy="634909"/>
      </dsp:txXfrm>
    </dsp:sp>
    <dsp:sp modelId="{C183A4BA-45FD-4B4E-B2E4-B3A24BF20011}">
      <dsp:nvSpPr>
        <dsp:cNvPr id="0" name=""/>
        <dsp:cNvSpPr/>
      </dsp:nvSpPr>
      <dsp:spPr>
        <a:xfrm>
          <a:off x="217487" y="872385"/>
          <a:ext cx="1550824" cy="76495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Mariko</a:t>
          </a:r>
        </a:p>
      </dsp:txBody>
      <dsp:txXfrm>
        <a:off x="217487" y="872385"/>
        <a:ext cx="1359586" cy="764951"/>
      </dsp:txXfrm>
    </dsp:sp>
    <dsp:sp modelId="{302EBD51-FDE2-4B01-A9DC-A10BAF1BAF09}">
      <dsp:nvSpPr>
        <dsp:cNvPr id="0" name=""/>
        <dsp:cNvSpPr/>
      </dsp:nvSpPr>
      <dsp:spPr>
        <a:xfrm>
          <a:off x="1519702" y="937406"/>
          <a:ext cx="2927474" cy="634909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Umuyuda</a:t>
          </a:r>
          <a:r>
            <a:rPr lang="en" sz="2000" b="1" kern="1200" dirty="0"/>
            <a:t> </a:t>
          </a:r>
          <a:r>
            <a:rPr lang="en" sz="2000" b="1" kern="1200" dirty="0" err="1"/>
            <a:t>ubwira</a:t>
          </a:r>
          <a:r>
            <a:rPr lang="en" sz="2000" b="1" kern="1200" dirty="0"/>
            <a:t> </a:t>
          </a:r>
          <a:r>
            <a:rPr lang="en" sz="2000" b="1" kern="1200" dirty="0" err="1"/>
            <a:t>Abanyamahanga</a:t>
          </a:r>
          <a:endParaRPr lang="en" sz="2000" b="1" kern="1200" dirty="0"/>
        </a:p>
      </dsp:txBody>
      <dsp:txXfrm>
        <a:off x="1837157" y="937406"/>
        <a:ext cx="2292565" cy="634909"/>
      </dsp:txXfrm>
    </dsp:sp>
    <dsp:sp modelId="{CCFE6064-A474-473B-8918-D63B8B57A8A7}">
      <dsp:nvSpPr>
        <dsp:cNvPr id="0" name=""/>
        <dsp:cNvSpPr/>
      </dsp:nvSpPr>
      <dsp:spPr>
        <a:xfrm>
          <a:off x="4224958" y="937406"/>
          <a:ext cx="3616303" cy="634909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Ahora</a:t>
          </a:r>
          <a:r>
            <a:rPr lang="en-GB" sz="2000" b="1" kern="1200" dirty="0"/>
            <a:t> </a:t>
          </a:r>
          <a:r>
            <a:rPr lang="en-GB" sz="2000" b="1" kern="1200" dirty="0" err="1"/>
            <a:t>yitaye</a:t>
          </a:r>
          <a:r>
            <a:rPr lang="en-GB" sz="2000" b="1" kern="1200" dirty="0"/>
            <a:t> </a:t>
          </a:r>
          <a:r>
            <a:rPr lang="en-GB" sz="2000" b="1" kern="1200" dirty="0" err="1"/>
            <a:t>ku</a:t>
          </a:r>
          <a:r>
            <a:rPr lang="en-GB" sz="2000" b="1" kern="1200" dirty="0"/>
            <a:t> </a:t>
          </a:r>
          <a:r>
            <a:rPr lang="en-GB" sz="2000" b="1" kern="1200" dirty="0" err="1"/>
            <a:t>gukorera</a:t>
          </a:r>
          <a:r>
            <a:rPr lang="en-GB" sz="2000" b="1" kern="1200" dirty="0"/>
            <a:t> abandi</a:t>
          </a:r>
          <a:endParaRPr lang="en" sz="2000" b="1" kern="1200" dirty="0"/>
        </a:p>
      </dsp:txBody>
      <dsp:txXfrm>
        <a:off x="4542413" y="937406"/>
        <a:ext cx="2981394" cy="634909"/>
      </dsp:txXfrm>
    </dsp:sp>
    <dsp:sp modelId="{65315E6C-71DF-4B2C-A938-C23E08C1CB47}">
      <dsp:nvSpPr>
        <dsp:cNvPr id="0" name=""/>
        <dsp:cNvSpPr/>
      </dsp:nvSpPr>
      <dsp:spPr>
        <a:xfrm>
          <a:off x="217487" y="1744430"/>
          <a:ext cx="1550824" cy="841446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Luka</a:t>
          </a:r>
        </a:p>
      </dsp:txBody>
      <dsp:txXfrm>
        <a:off x="217487" y="1744430"/>
        <a:ext cx="1340463" cy="841446"/>
      </dsp:txXfrm>
    </dsp:sp>
    <dsp:sp modelId="{DBFC7235-7FEE-4888-AB48-4ECC7A2D724C}">
      <dsp:nvSpPr>
        <dsp:cNvPr id="0" name=""/>
        <dsp:cNvSpPr/>
      </dsp:nvSpPr>
      <dsp:spPr>
        <a:xfrm>
          <a:off x="1519702" y="1815953"/>
          <a:ext cx="2927474" cy="69840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8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Umunyamahanga</a:t>
          </a:r>
          <a:r>
            <a:rPr lang="en" sz="2000" b="1" kern="1200" dirty="0"/>
            <a:t> </a:t>
          </a:r>
          <a:r>
            <a:rPr lang="en" sz="2000" b="1" kern="1200" dirty="0" err="1"/>
            <a:t>ubwira</a:t>
          </a:r>
          <a:r>
            <a:rPr lang="en" sz="2000" b="1" kern="1200" dirty="0"/>
            <a:t> </a:t>
          </a:r>
          <a:r>
            <a:rPr lang="en" sz="2000" b="1" kern="1200" dirty="0" err="1"/>
            <a:t>Abanyamahanga</a:t>
          </a:r>
          <a:endParaRPr lang="en" sz="2000" b="1" kern="1200" dirty="0"/>
        </a:p>
      </dsp:txBody>
      <dsp:txXfrm>
        <a:off x="1868902" y="1815953"/>
        <a:ext cx="2229074" cy="698400"/>
      </dsp:txXfrm>
    </dsp:sp>
    <dsp:sp modelId="{770E72FC-656A-481B-B919-5AB9D78B8DF5}">
      <dsp:nvSpPr>
        <dsp:cNvPr id="0" name=""/>
        <dsp:cNvSpPr/>
      </dsp:nvSpPr>
      <dsp:spPr>
        <a:xfrm>
          <a:off x="4224958" y="1815953"/>
          <a:ext cx="3616303" cy="69840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Umuntu</a:t>
          </a:r>
          <a:r>
            <a:rPr lang="en-GB" sz="2000" b="1" kern="1200" dirty="0"/>
            <a:t> </a:t>
          </a:r>
          <a:r>
            <a:rPr lang="en-GB" sz="2000" b="1" kern="1200" dirty="0" err="1"/>
            <a:t>w’umunyabuntu</a:t>
          </a:r>
          <a:r>
            <a:rPr lang="en-GB" sz="2000" b="1" kern="1200" dirty="0"/>
            <a:t> </a:t>
          </a:r>
          <a:r>
            <a:rPr lang="en-GB" sz="2000" b="1" kern="1200" dirty="0" err="1"/>
            <a:t>n’umunyampuhwe</a:t>
          </a:r>
          <a:endParaRPr lang="en" sz="2000" b="1" kern="1200" dirty="0"/>
        </a:p>
      </dsp:txBody>
      <dsp:txXfrm>
        <a:off x="4574158" y="1815953"/>
        <a:ext cx="2917903" cy="698400"/>
      </dsp:txXfrm>
    </dsp:sp>
    <dsp:sp modelId="{5FBFCC8C-4320-4382-AD12-E83B164E4A80}">
      <dsp:nvSpPr>
        <dsp:cNvPr id="0" name=""/>
        <dsp:cNvSpPr/>
      </dsp:nvSpPr>
      <dsp:spPr>
        <a:xfrm>
          <a:off x="217487" y="2692970"/>
          <a:ext cx="1550824" cy="84144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Yohana</a:t>
          </a:r>
        </a:p>
      </dsp:txBody>
      <dsp:txXfrm>
        <a:off x="217487" y="2692970"/>
        <a:ext cx="1340463" cy="841446"/>
      </dsp:txXfrm>
    </dsp:sp>
    <dsp:sp modelId="{E17F692B-C597-4DCC-BE2C-80E6710654C1}">
      <dsp:nvSpPr>
        <dsp:cNvPr id="0" name=""/>
        <dsp:cNvSpPr/>
      </dsp:nvSpPr>
      <dsp:spPr>
        <a:xfrm>
          <a:off x="1519702" y="2764493"/>
          <a:ext cx="2927474" cy="69840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8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Umuyuda</a:t>
          </a:r>
          <a:r>
            <a:rPr lang="en" sz="2000" b="1" kern="1200" dirty="0"/>
            <a:t> </a:t>
          </a:r>
          <a:r>
            <a:rPr lang="en" sz="2000" b="1" kern="1200" dirty="0" err="1"/>
            <a:t>ubwira</a:t>
          </a:r>
          <a:r>
            <a:rPr lang="en" sz="2000" b="1" kern="1200" dirty="0"/>
            <a:t> </a:t>
          </a:r>
          <a:r>
            <a:rPr lang="en" sz="2000" b="1" kern="1200" dirty="0" err="1"/>
            <a:t>Abayuda</a:t>
          </a:r>
          <a:r>
            <a:rPr lang="en" sz="2000" b="1" kern="1200" dirty="0"/>
            <a:t> </a:t>
          </a:r>
          <a:r>
            <a:rPr lang="en" sz="2000" b="1" kern="1200" dirty="0" err="1"/>
            <a:t>n’Abanyamahanga</a:t>
          </a:r>
          <a:endParaRPr lang="en" sz="2000" b="1" kern="1200" dirty="0"/>
        </a:p>
      </dsp:txBody>
      <dsp:txXfrm>
        <a:off x="1868902" y="2764493"/>
        <a:ext cx="2229074" cy="698400"/>
      </dsp:txXfrm>
    </dsp:sp>
    <dsp:sp modelId="{2935C5F6-CCE1-48B3-A70C-078DFE8389E8}">
      <dsp:nvSpPr>
        <dsp:cNvPr id="0" name=""/>
        <dsp:cNvSpPr/>
      </dsp:nvSpPr>
      <dsp:spPr>
        <a:xfrm>
          <a:off x="4224958" y="2764493"/>
          <a:ext cx="3616303" cy="69840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70" baseline="0" dirty="0" err="1"/>
            <a:t>Utanga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ubuzima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bw’umubiri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n’ubwa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mwuka</a:t>
          </a:r>
          <a:endParaRPr lang="en" sz="2000" b="1" kern="1200" spc="-70" baseline="0" dirty="0"/>
        </a:p>
      </dsp:txBody>
      <dsp:txXfrm>
        <a:off x="4574158" y="2764493"/>
        <a:ext cx="2917903" cy="6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SmartArt with large images (the four “for love”)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45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34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5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58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56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98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31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72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01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30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80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0" y="-7700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KUMENYA IMANA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8163242" y="6381449"/>
            <a:ext cx="376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Icyigisho</a:t>
            </a:r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" sz="1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cya</a:t>
            </a:r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2 </a:t>
            </a:r>
            <a:r>
              <a:rPr lang="en" sz="1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cyo</a:t>
            </a:r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" sz="1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ku</a:t>
            </a:r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" sz="1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wa</a:t>
            </a:r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11 Mata 2026</a:t>
            </a:r>
          </a:p>
        </p:txBody>
      </p:sp>
    </p:spTree>
    <p:extLst>
      <p:ext uri="{BB962C8B-B14F-4D97-AF65-F5344CB8AC3E}">
        <p14:creationId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IMANA YAHISHURIWE MU BYAREMWE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5000627" y="750203"/>
            <a:ext cx="7124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Ijuru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rivuga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icyubahiro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cy’Imana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Isanzure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ryerekana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imirimo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y’intoki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zayo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Zaburi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19:1)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5000627" y="1698098"/>
            <a:ext cx="7191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spc="-70" dirty="0" err="1">
                <a:solidFill>
                  <a:prstClr val="black"/>
                </a:solidFill>
              </a:rPr>
              <a:t>Bibiliya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itangira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ivuga</a:t>
            </a:r>
            <a:r>
              <a:rPr lang="en-US" sz="2000" b="1" spc="-70" dirty="0">
                <a:solidFill>
                  <a:prstClr val="black"/>
                </a:solidFill>
              </a:rPr>
              <a:t> Imana </a:t>
            </a:r>
            <a:r>
              <a:rPr lang="en-US" sz="2000" b="1" spc="-70" dirty="0" err="1">
                <a:solidFill>
                  <a:prstClr val="black"/>
                </a:solidFill>
              </a:rPr>
              <a:t>nka</a:t>
            </a:r>
            <a:r>
              <a:rPr lang="es-ES" sz="2000" b="1" spc="-70" dirty="0">
                <a:solidFill>
                  <a:prstClr val="black"/>
                </a:solidFill>
              </a:rPr>
              <a:t> </a:t>
            </a:r>
            <a:r>
              <a:rPr lang="he-IL" sz="2000" b="1" spc="-70" dirty="0">
                <a:solidFill>
                  <a:prstClr val="black"/>
                </a:solidFill>
              </a:rPr>
              <a:t>אֱלֹהִ֑ים</a:t>
            </a:r>
            <a:r>
              <a:rPr lang="es-ES" sz="2000" b="1" spc="-70" dirty="0">
                <a:solidFill>
                  <a:prstClr val="black"/>
                </a:solidFill>
              </a:rPr>
              <a:t> (</a:t>
            </a:r>
            <a:r>
              <a:rPr lang="es-ES" sz="2000" b="1" i="1" spc="-70" dirty="0" err="1">
                <a:solidFill>
                  <a:prstClr val="black"/>
                </a:solidFill>
              </a:rPr>
              <a:t>elohim</a:t>
            </a:r>
            <a:r>
              <a:rPr lang="es-ES" sz="2000" b="1" spc="-70" dirty="0">
                <a:solidFill>
                  <a:prstClr val="black"/>
                </a:solidFill>
              </a:rPr>
              <a:t>). </a:t>
            </a:r>
            <a:r>
              <a:rPr lang="en-US" sz="2000" b="1" spc="-70" dirty="0" err="1">
                <a:solidFill>
                  <a:prstClr val="black"/>
                </a:solidFill>
              </a:rPr>
              <a:t>Nubwo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ubusobanuro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busanzwe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bw’iri</a:t>
            </a:r>
            <a:r>
              <a:rPr lang="en-US" sz="2000" b="1" spc="-70" dirty="0">
                <a:solidFill>
                  <a:prstClr val="black"/>
                </a:solidFill>
              </a:rPr>
              <a:t> zina </a:t>
            </a:r>
            <a:r>
              <a:rPr lang="en-US" sz="2000" b="1" spc="-70" dirty="0" err="1">
                <a:solidFill>
                  <a:prstClr val="black"/>
                </a:solidFill>
              </a:rPr>
              <a:t>ari</a:t>
            </a:r>
            <a:r>
              <a:rPr lang="en-US" sz="2000" b="1" spc="-70" dirty="0">
                <a:solidFill>
                  <a:prstClr val="black"/>
                </a:solidFill>
              </a:rPr>
              <a:t> “</a:t>
            </a:r>
            <a:r>
              <a:rPr lang="en-US" sz="2000" b="1" spc="-70" dirty="0" err="1">
                <a:solidFill>
                  <a:prstClr val="black"/>
                </a:solidFill>
              </a:rPr>
              <a:t>imana</a:t>
            </a:r>
            <a:r>
              <a:rPr lang="en-US" sz="2000" b="1" spc="-70" dirty="0">
                <a:solidFill>
                  <a:prstClr val="black"/>
                </a:solidFill>
              </a:rPr>
              <a:t> (</a:t>
            </a:r>
            <a:r>
              <a:rPr lang="en-US" sz="2000" b="1" spc="-70" dirty="0" err="1">
                <a:solidFill>
                  <a:prstClr val="black"/>
                </a:solidFill>
              </a:rPr>
              <a:t>nyinshi</a:t>
            </a:r>
            <a:r>
              <a:rPr lang="en-US" sz="2000" b="1" spc="-70" dirty="0">
                <a:solidFill>
                  <a:prstClr val="black"/>
                </a:solidFill>
              </a:rPr>
              <a:t>),” </a:t>
            </a:r>
            <a:r>
              <a:rPr lang="en-US" sz="2000" b="1" spc="-70" dirty="0" err="1">
                <a:solidFill>
                  <a:prstClr val="black"/>
                </a:solidFill>
              </a:rPr>
              <a:t>rikoreshwa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nk’ijambo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rivuga</a:t>
            </a:r>
            <a:r>
              <a:rPr lang="en-US" sz="2000" b="1" spc="-70" dirty="0">
                <a:solidFill>
                  <a:prstClr val="black"/>
                </a:solidFill>
              </a:rPr>
              <a:t> “</a:t>
            </a:r>
            <a:r>
              <a:rPr lang="en-US" sz="2000" b="1" spc="-70" dirty="0" err="1">
                <a:solidFill>
                  <a:prstClr val="black"/>
                </a:solidFill>
              </a:rPr>
              <a:t>umwe</a:t>
            </a:r>
            <a:r>
              <a:rPr lang="en-US" sz="2000" b="1" spc="-70" dirty="0">
                <a:solidFill>
                  <a:prstClr val="black"/>
                </a:solidFill>
              </a:rPr>
              <a:t>” </a:t>
            </a:r>
            <a:r>
              <a:rPr lang="en-US" sz="2000" b="1" spc="-70" dirty="0" err="1">
                <a:solidFill>
                  <a:prstClr val="black"/>
                </a:solidFill>
              </a:rPr>
              <a:t>gusa</a:t>
            </a:r>
            <a:r>
              <a:rPr lang="en-US" sz="2000" b="1" spc="-70" dirty="0">
                <a:solidFill>
                  <a:prstClr val="black"/>
                </a:solidFill>
              </a:rPr>
              <a:t>. Ni ko </a:t>
            </a:r>
            <a:r>
              <a:rPr lang="en-US" sz="2000" b="1" spc="-70" dirty="0" err="1">
                <a:solidFill>
                  <a:prstClr val="black"/>
                </a:solidFill>
              </a:rPr>
              <a:t>biri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ahavuga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ngo</a:t>
            </a:r>
            <a:r>
              <a:rPr lang="en-US" sz="2000" b="1" spc="-70" dirty="0">
                <a:solidFill>
                  <a:prstClr val="black"/>
                </a:solidFill>
              </a:rPr>
              <a:t> “</a:t>
            </a:r>
            <a:r>
              <a:rPr lang="en-US" sz="2000" b="1" spc="-70" dirty="0" err="1">
                <a:solidFill>
                  <a:prstClr val="black"/>
                </a:solidFill>
              </a:rPr>
              <a:t>Mbere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na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mbere</a:t>
            </a:r>
            <a:r>
              <a:rPr lang="en-US" sz="2000" b="1" spc="-70" dirty="0">
                <a:solidFill>
                  <a:prstClr val="black"/>
                </a:solidFill>
              </a:rPr>
              <a:t>, </a:t>
            </a:r>
            <a:r>
              <a:rPr lang="en-US" sz="2000" b="1" i="1" spc="-70" dirty="0">
                <a:solidFill>
                  <a:prstClr val="black"/>
                </a:solidFill>
              </a:rPr>
              <a:t>Imana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i="1" spc="-70" dirty="0" err="1">
                <a:solidFill>
                  <a:prstClr val="black"/>
                </a:solidFill>
              </a:rPr>
              <a:t>z</a:t>
            </a:r>
            <a:r>
              <a:rPr lang="en-US" sz="2000" b="1" spc="-70" dirty="0" err="1">
                <a:solidFill>
                  <a:prstClr val="black"/>
                </a:solidFill>
              </a:rPr>
              <a:t>aremye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ijuru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n’isi</a:t>
            </a:r>
            <a:r>
              <a:rPr lang="en-US" sz="2000" b="1" spc="-70" dirty="0">
                <a:solidFill>
                  <a:prstClr val="black"/>
                </a:solidFill>
              </a:rPr>
              <a:t>” (</a:t>
            </a:r>
            <a:r>
              <a:rPr lang="en-US" sz="2000" b="1" spc="-70" dirty="0" err="1">
                <a:solidFill>
                  <a:prstClr val="black"/>
                </a:solidFill>
              </a:rPr>
              <a:t>Itangiriro</a:t>
            </a:r>
            <a:r>
              <a:rPr lang="en-US" sz="2000" b="1" spc="-70" dirty="0">
                <a:solidFill>
                  <a:prstClr val="black"/>
                </a:solidFill>
              </a:rPr>
              <a:t> 1:1).</a:t>
            </a:r>
            <a:endParaRPr lang="es-ES" sz="2000" b="1" spc="-70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77" y="3239127"/>
            <a:ext cx="4368442" cy="3276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728979"/>
            <a:ext cx="4552950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163554" y="4562463"/>
            <a:ext cx="71913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spc="-100" dirty="0">
                <a:solidFill>
                  <a:prstClr val="black"/>
                </a:solidFill>
              </a:rPr>
              <a:t>Mu </a:t>
            </a:r>
            <a:r>
              <a:rPr lang="en-US" sz="2000" b="1" spc="-100" dirty="0" err="1">
                <a:solidFill>
                  <a:prstClr val="black"/>
                </a:solidFill>
              </a:rPr>
              <a:t>Itangiriro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igice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cya</a:t>
            </a:r>
            <a:r>
              <a:rPr lang="en-US" sz="2000" b="1" spc="-100" dirty="0">
                <a:solidFill>
                  <a:prstClr val="black"/>
                </a:solidFill>
              </a:rPr>
              <a:t> 2, </a:t>
            </a:r>
            <a:r>
              <a:rPr lang="en-US" sz="2000" b="1" spc="-100" dirty="0" err="1">
                <a:solidFill>
                  <a:prstClr val="black"/>
                </a:solidFill>
              </a:rPr>
              <a:t>hongeweho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izina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bwite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ry’Imana</a:t>
            </a:r>
            <a:r>
              <a:rPr lang="es-ES" sz="2000" b="1" spc="-100" dirty="0">
                <a:solidFill>
                  <a:prstClr val="black"/>
                </a:solidFill>
              </a:rPr>
              <a:t>: </a:t>
            </a:r>
            <a:r>
              <a:rPr lang="he-IL" sz="2000" b="1" spc="-100" dirty="0">
                <a:solidFill>
                  <a:prstClr val="black"/>
                </a:solidFill>
              </a:rPr>
              <a:t>יְהוָ֥ה</a:t>
            </a:r>
            <a:r>
              <a:rPr lang="es-ES" sz="2000" b="1" spc="-100" dirty="0">
                <a:solidFill>
                  <a:prstClr val="black"/>
                </a:solidFill>
              </a:rPr>
              <a:t> (</a:t>
            </a:r>
            <a:r>
              <a:rPr lang="es-ES" sz="2000" b="1" i="1" spc="-100" dirty="0" err="1">
                <a:solidFill>
                  <a:prstClr val="black"/>
                </a:solidFill>
              </a:rPr>
              <a:t>Yahweh</a:t>
            </a:r>
            <a:r>
              <a:rPr lang="es-ES" sz="2000" b="1" spc="-100" dirty="0">
                <a:solidFill>
                  <a:prstClr val="black"/>
                </a:solidFill>
              </a:rPr>
              <a:t>). </a:t>
            </a:r>
            <a:r>
              <a:rPr lang="en-US" sz="2000" b="1" spc="-100" dirty="0" err="1">
                <a:solidFill>
                  <a:prstClr val="black"/>
                </a:solidFill>
              </a:rPr>
              <a:t>Noneho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ntabwo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ivuga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gusa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ngo</a:t>
            </a:r>
            <a:r>
              <a:rPr lang="en-US" sz="2000" b="1" spc="-100" dirty="0">
                <a:solidFill>
                  <a:prstClr val="black"/>
                </a:solidFill>
              </a:rPr>
              <a:t> “</a:t>
            </a:r>
            <a:r>
              <a:rPr lang="en-US" sz="2000" b="1" spc="-100" dirty="0" err="1">
                <a:solidFill>
                  <a:prstClr val="black"/>
                </a:solidFill>
              </a:rPr>
              <a:t>Nihabeho</a:t>
            </a:r>
            <a:r>
              <a:rPr lang="en-US" sz="2000" b="1" spc="-100" dirty="0">
                <a:solidFill>
                  <a:prstClr val="black"/>
                </a:solidFill>
              </a:rPr>
              <a:t>.” </a:t>
            </a:r>
            <a:r>
              <a:rPr lang="en-US" sz="2000" b="1" spc="-100" dirty="0" err="1">
                <a:solidFill>
                  <a:prstClr val="black"/>
                </a:solidFill>
              </a:rPr>
              <a:t>Ifata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umuntu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ikamubumba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n’amaboko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yayo</a:t>
            </a:r>
            <a:r>
              <a:rPr lang="en-US" sz="2000" b="1" spc="-100" dirty="0">
                <a:solidFill>
                  <a:prstClr val="black"/>
                </a:solidFill>
              </a:rPr>
              <a:t>. Imana </a:t>
            </a:r>
            <a:r>
              <a:rPr lang="en-US" sz="2000" b="1" spc="-100" dirty="0" err="1">
                <a:solidFill>
                  <a:prstClr val="black"/>
                </a:solidFill>
              </a:rPr>
              <a:t>ikomeye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yigaragaza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nk’Imana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y’umuntu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ku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giti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cye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kandi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ishobora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kwēgērwa</a:t>
            </a:r>
            <a:r>
              <a:rPr lang="es-ES" sz="2000" b="1" spc="-1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163556" y="3440809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Itwereka</a:t>
            </a:r>
            <a:r>
              <a:rPr lang="en-GB" sz="2000" b="1" dirty="0"/>
              <a:t> </a:t>
            </a:r>
            <a:r>
              <a:rPr lang="en-GB" sz="2000" b="1" dirty="0" err="1"/>
              <a:t>Umuremyi</a:t>
            </a:r>
            <a:r>
              <a:rPr lang="en-GB" sz="2000" b="1" dirty="0"/>
              <a:t>, </a:t>
            </a:r>
            <a:r>
              <a:rPr lang="en-GB" sz="2000" b="1" dirty="0" err="1"/>
              <a:t>binyuze</a:t>
            </a:r>
            <a:r>
              <a:rPr lang="en-GB" sz="2000" b="1" dirty="0"/>
              <a:t> muri Jambo [Yesu Kristo], no mu </a:t>
            </a:r>
            <a:r>
              <a:rPr lang="en-GB" sz="2000" b="1" dirty="0" err="1"/>
              <a:t>kwigaragaza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Mwuka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ifite</a:t>
            </a:r>
            <a:r>
              <a:rPr lang="en-GB" sz="2000" b="1" dirty="0"/>
              <a:t> </a:t>
            </a:r>
            <a:r>
              <a:rPr lang="en-GB" sz="2000" b="1" dirty="0" err="1"/>
              <a:t>imbaraga</a:t>
            </a:r>
            <a:r>
              <a:rPr lang="en-GB" sz="2000" b="1" dirty="0"/>
              <a:t> zo </a:t>
            </a:r>
            <a:r>
              <a:rPr lang="en-GB" sz="2000" b="1" dirty="0" err="1"/>
              <a:t>kurema</a:t>
            </a:r>
            <a:r>
              <a:rPr lang="en-GB" sz="2000" b="1" dirty="0"/>
              <a:t> </a:t>
            </a:r>
            <a:r>
              <a:rPr lang="en-GB" sz="2000" b="1" dirty="0" err="1"/>
              <a:t>ibiriho</a:t>
            </a:r>
            <a:r>
              <a:rPr lang="en-GB" sz="2000" b="1" dirty="0"/>
              <a:t> </a:t>
            </a:r>
            <a:r>
              <a:rPr lang="en-GB" sz="2000" b="1" dirty="0" err="1"/>
              <a:t>byose</a:t>
            </a:r>
            <a:r>
              <a:rPr lang="en-GB" sz="2000" b="1" dirty="0"/>
              <a:t> (</a:t>
            </a:r>
            <a:r>
              <a:rPr lang="en-GB" sz="2000" b="1" dirty="0" err="1"/>
              <a:t>Itangiriro</a:t>
            </a:r>
            <a:r>
              <a:rPr lang="en-GB" sz="2000" b="1" dirty="0"/>
              <a:t> 1:1–3; Yohana 1:1–3</a:t>
            </a:r>
            <a:r>
              <a:rPr lang="en" sz="2000" b="1" dirty="0"/>
              <a:t>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163555" y="5960561"/>
            <a:ext cx="71913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Idukoraho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ikatuvugisha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ikatwigisha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ikaduha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umurimo</a:t>
            </a:r>
            <a:r>
              <a:rPr lang="en-GB" sz="2000" b="1" dirty="0">
                <a:solidFill>
                  <a:prstClr val="black"/>
                </a:solidFill>
              </a:rPr>
              <a:t> wo </a:t>
            </a:r>
            <a:r>
              <a:rPr lang="en-GB" sz="2000" b="1" dirty="0" err="1">
                <a:solidFill>
                  <a:prstClr val="black"/>
                </a:solidFill>
              </a:rPr>
              <a:t>gukora</a:t>
            </a:r>
            <a:r>
              <a:rPr lang="en-GB" sz="2000" b="1" dirty="0">
                <a:solidFill>
                  <a:prstClr val="black"/>
                </a:solidFill>
              </a:rPr>
              <a:t>… </a:t>
            </a:r>
            <a:r>
              <a:rPr lang="en-GB" sz="2000" b="1" dirty="0" err="1">
                <a:solidFill>
                  <a:prstClr val="black"/>
                </a:solidFill>
              </a:rPr>
              <a:t>iradukunda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-150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IMANA YAHISHURIWE MURI YESU (EMANUWELI)</a:t>
            </a:r>
            <a:endParaRPr lang="en" sz="4400" b="1" spc="-150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700000" algn="bl" rotWithShape="0">
                  <a:schemeClr val="accent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0388" y="679670"/>
            <a:ext cx="89154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Uhereye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kera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kose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nta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muntu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wigeze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kubona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Imana,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ahubwo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Umwana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w’ikinege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uri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gituza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cya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Se,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we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wayimenyekanishije</a:t>
            </a:r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(Yohana 1:18)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226217" y="1416131"/>
            <a:ext cx="9023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Niba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dushaka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kumenya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uko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Imana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iteye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tugomba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kumenya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Yesu. Ni Imana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yigize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umuntu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(Yohana 1:14),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yigaragaje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yihinduye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umuntu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kugira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tuyibone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kandi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tuyumve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(Yohana 1:18; 14:9; 1 Yohana 5:20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731736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226217" y="2431794"/>
            <a:ext cx="11965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Yatangajwe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mu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izina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rya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gihanuzi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ryagaragazaga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intego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y’imibereho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Ye: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Emanuweli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Imana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iri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kumwe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natwe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Yesaya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7:14; Matayo 1:23).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Ibitabo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by’ubutumwa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bwiza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uko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ari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bine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bimutwereka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mu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buryo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butari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bumwe</a:t>
            </a:r>
            <a:r>
              <a:rPr lang="en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6176" y="788491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1323974" y="1850589"/>
            <a:ext cx="993457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Abantu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ibihumbi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bafite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imyumvire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itari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</a:t>
            </a:r>
            <a:r>
              <a:rPr lang="en-US" sz="2800" b="1" dirty="0">
                <a:latin typeface="Constantia" panose="02030602050306030303" pitchFamily="18" charset="0"/>
              </a:rPr>
              <a:t> Mana no </a:t>
            </a:r>
            <a:r>
              <a:rPr lang="en-US" sz="2800" b="1" dirty="0" err="1">
                <a:latin typeface="Constantia" panose="02030602050306030303" pitchFamily="18" charset="0"/>
              </a:rPr>
              <a:t>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mico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yayo</a:t>
            </a:r>
            <a:r>
              <a:rPr lang="en-US" sz="2800" b="1" dirty="0">
                <a:latin typeface="Constantia" panose="02030602050306030303" pitchFamily="18" charset="0"/>
              </a:rPr>
              <a:t>… Imana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Imana </a:t>
            </a:r>
            <a:r>
              <a:rPr lang="en-US" sz="2800" b="1" dirty="0" err="1">
                <a:latin typeface="Constantia" panose="02030602050306030303" pitchFamily="18" charset="0"/>
              </a:rPr>
              <a:t>y’ukuri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Ubutabera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n’imbabazi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biranga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intebe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yayo</a:t>
            </a:r>
            <a:r>
              <a:rPr lang="en-US" sz="2800" b="1" dirty="0">
                <a:latin typeface="Constantia" panose="02030602050306030303" pitchFamily="18" charset="0"/>
              </a:rPr>
              <a:t>. Ni Imana </a:t>
            </a:r>
            <a:r>
              <a:rPr lang="en-US" sz="2800" b="1" dirty="0" err="1">
                <a:latin typeface="Constantia" panose="02030602050306030303" pitchFamily="18" charset="0"/>
              </a:rPr>
              <a:t>y’urukundo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y’ibambe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ndetse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y’impuhwe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zūje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urugwiro</a:t>
            </a:r>
            <a:r>
              <a:rPr lang="en-US" sz="2800" b="1" dirty="0">
                <a:latin typeface="Constantia" panose="02030602050306030303" pitchFamily="18" charset="0"/>
              </a:rPr>
              <a:t>. Ni ko </a:t>
            </a:r>
            <a:r>
              <a:rPr lang="en-US" sz="2800" b="1" dirty="0" err="1">
                <a:latin typeface="Constantia" panose="02030602050306030303" pitchFamily="18" charset="0"/>
              </a:rPr>
              <a:t>igaragazwa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n’Umwana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wayo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Umukiza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wacu</a:t>
            </a:r>
            <a:r>
              <a:rPr lang="en-US" sz="2800" b="1" dirty="0">
                <a:latin typeface="Constantia" panose="02030602050306030303" pitchFamily="18" charset="0"/>
              </a:rPr>
              <a:t>. Ni Imana </a:t>
            </a:r>
            <a:r>
              <a:rPr lang="en-US" sz="2800" b="1" dirty="0" err="1">
                <a:latin typeface="Constantia" panose="02030602050306030303" pitchFamily="18" charset="0"/>
              </a:rPr>
              <a:t>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kwihangana</a:t>
            </a:r>
            <a:r>
              <a:rPr lang="en-US" sz="2800" b="1" dirty="0">
                <a:latin typeface="Constantia" panose="02030602050306030303" pitchFamily="18" charset="0"/>
              </a:rPr>
              <a:t>. Niba </a:t>
            </a:r>
            <a:r>
              <a:rPr lang="en-US" sz="2800" b="1" dirty="0" err="1">
                <a:latin typeface="Constantia" panose="02030602050306030303" pitchFamily="18" charset="0"/>
              </a:rPr>
              <a:t>uwo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ari</a:t>
            </a:r>
            <a:r>
              <a:rPr lang="en-US" sz="2800" b="1" dirty="0">
                <a:latin typeface="Constantia" panose="02030602050306030303" pitchFamily="18" charset="0"/>
              </a:rPr>
              <a:t> We </a:t>
            </a:r>
            <a:r>
              <a:rPr lang="en-US" sz="2800" b="1" dirty="0" err="1">
                <a:latin typeface="Constantia" panose="02030602050306030303" pitchFamily="18" charset="0"/>
              </a:rPr>
              <a:t>turamya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tugashaka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kwigana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imico</a:t>
            </a:r>
            <a:r>
              <a:rPr lang="en-US" sz="2800" b="1" dirty="0">
                <a:latin typeface="Constantia" panose="02030602050306030303" pitchFamily="18" charset="0"/>
              </a:rPr>
              <a:t> Ye,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ukuri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twaba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turamya</a:t>
            </a:r>
            <a:r>
              <a:rPr lang="en-US" sz="2800" b="1" dirty="0">
                <a:latin typeface="Constantia" panose="02030602050306030303" pitchFamily="18" charset="0"/>
              </a:rPr>
              <a:t> Imana </a:t>
            </a:r>
            <a:r>
              <a:rPr lang="en-US" sz="2800" b="1" dirty="0" err="1">
                <a:latin typeface="Constantia" panose="02030602050306030303" pitchFamily="18" charset="0"/>
              </a:rPr>
              <a:t>y’ukuri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7310863" y="5476309"/>
            <a:ext cx="3842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" sz="1600" b="1" i="1" dirty="0"/>
              <a:t>God Cares for Us</a:t>
            </a:r>
            <a:r>
              <a:rPr lang="en" sz="1600" b="1" dirty="0"/>
              <a:t>, August 8</a:t>
            </a:r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" t="9498" r="-142" b="1568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7191060" y="289679"/>
            <a:ext cx="4395101" cy="62170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Ubu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bwo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bugingo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buhoraho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ko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bakumenya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wowe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Mana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y’ukuri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yonyine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bakamenya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n’uwo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watumye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we Yesu Kristo</a:t>
            </a:r>
            <a:r>
              <a:rPr kumimoji="0" lang="es-E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(Yohana 17:3)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89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990975" y="3757554"/>
            <a:ext cx="500062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 err="1">
                <a:solidFill>
                  <a:srgbClr val="C85059"/>
                </a:solidFill>
              </a:rPr>
              <a:t>Ibiranga</a:t>
            </a:r>
            <a:r>
              <a:rPr lang="en" sz="2000" b="1" dirty="0">
                <a:solidFill>
                  <a:srgbClr val="C85059"/>
                </a:solidFill>
              </a:rPr>
              <a:t> Imana.</a:t>
            </a:r>
          </a:p>
          <a:p>
            <a:pPr>
              <a:spcBef>
                <a:spcPts val="1200"/>
              </a:spcBef>
            </a:pPr>
            <a:r>
              <a:rPr lang="en" sz="2000" b="1" dirty="0" err="1">
                <a:solidFill>
                  <a:srgbClr val="B14DC1"/>
                </a:solidFill>
              </a:rPr>
              <a:t>Imico</a:t>
            </a:r>
            <a:r>
              <a:rPr lang="en" sz="2000" b="1" dirty="0">
                <a:solidFill>
                  <a:srgbClr val="B14DC1"/>
                </a:solidFill>
              </a:rPr>
              <a:t> </a:t>
            </a:r>
            <a:r>
              <a:rPr lang="en" sz="2000" b="1" dirty="0" err="1">
                <a:solidFill>
                  <a:srgbClr val="B14DC1"/>
                </a:solidFill>
              </a:rPr>
              <a:t>y’Imana</a:t>
            </a:r>
            <a:r>
              <a:rPr lang="en" sz="2000" b="1" dirty="0">
                <a:solidFill>
                  <a:srgbClr val="B14DC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Imana </a:t>
            </a:r>
            <a:r>
              <a:rPr lang="en" sz="2000" b="1" dirty="0" err="1"/>
              <a:t>irēra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/>
              <a:t>Imana </a:t>
            </a:r>
            <a:r>
              <a:rPr lang="en" sz="2000" b="1" dirty="0" err="1"/>
              <a:t>ni</a:t>
            </a:r>
            <a:r>
              <a:rPr lang="en" sz="2000" b="1" dirty="0"/>
              <a:t> </a:t>
            </a:r>
            <a:r>
              <a:rPr lang="en" sz="2000" b="1" dirty="0" err="1"/>
              <a:t>urukundo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en" sz="2000" b="1" dirty="0" err="1">
                <a:solidFill>
                  <a:srgbClr val="515FC3"/>
                </a:solidFill>
              </a:rPr>
              <a:t>Kumenya</a:t>
            </a:r>
            <a:r>
              <a:rPr lang="en" sz="2000" b="1" dirty="0">
                <a:solidFill>
                  <a:srgbClr val="515FC3"/>
                </a:solidFill>
              </a:rPr>
              <a:t> Imana:</a:t>
            </a:r>
          </a:p>
          <a:p>
            <a:pPr lvl="1">
              <a:spcBef>
                <a:spcPts val="600"/>
              </a:spcBef>
            </a:pPr>
            <a:r>
              <a:rPr lang="en-GB" sz="2000" b="1" dirty="0"/>
              <a:t>Imana </a:t>
            </a:r>
            <a:r>
              <a:rPr lang="en-GB" sz="2000" b="1" dirty="0" err="1"/>
              <a:t>yahishuriwe</a:t>
            </a:r>
            <a:r>
              <a:rPr lang="en-GB" sz="2000" b="1" dirty="0"/>
              <a:t> mu </a:t>
            </a:r>
            <a:r>
              <a:rPr lang="en-GB" sz="2000" b="1" dirty="0" err="1"/>
              <a:t>byaremwe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GB" sz="2000" b="1" spc="-100" dirty="0"/>
              <a:t>Imana </a:t>
            </a:r>
            <a:r>
              <a:rPr lang="en-GB" sz="2000" b="1" spc="-100" dirty="0" err="1"/>
              <a:t>yahishuriwe</a:t>
            </a:r>
            <a:r>
              <a:rPr lang="en-GB" sz="2000" b="1" spc="-100" dirty="0"/>
              <a:t> muri Yesu (</a:t>
            </a:r>
            <a:r>
              <a:rPr lang="en-GB" sz="2000" b="1" spc="-100" dirty="0" err="1"/>
              <a:t>Emanuweli</a:t>
            </a:r>
            <a:r>
              <a:rPr lang="en" sz="2000" b="1" spc="-100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276224" y="149636"/>
            <a:ext cx="8039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Kumenya</a:t>
            </a:r>
            <a:r>
              <a:rPr lang="en-GB" sz="2000" b="1" spc="-100" dirty="0"/>
              <a:t> Imana </a:t>
            </a:r>
            <a:r>
              <a:rPr lang="en-GB" sz="2000" b="1" spc="-100" dirty="0" err="1"/>
              <a:t>kwacu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kwarangiritse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kubera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icyaha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Twagerageje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kuyigaragaza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bigirwamana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bibajwe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bisa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n’inyamaswa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cyangwa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abantu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Yagaragajwe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nk’inyamwaga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cyangwa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inyarukoni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Agahebuzo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ni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abantu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baremye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ishusho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y’Imana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ishusho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yabo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bwite</a:t>
            </a:r>
            <a:r>
              <a:rPr lang="en" sz="2000" b="1" spc="-100" dirty="0"/>
              <a:t>.</a:t>
            </a:r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29" y="3702694"/>
            <a:ext cx="2801021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9540" y="226584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5423097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4217398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374259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6256296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87798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027182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464504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276220" y="2684181"/>
            <a:ext cx="80391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Nyamara</a:t>
            </a:r>
            <a:r>
              <a:rPr lang="en-GB" sz="2000" b="1" dirty="0"/>
              <a:t> </a:t>
            </a:r>
            <a:r>
              <a:rPr lang="en-GB" sz="2000" b="1" dirty="0" err="1"/>
              <a:t>ubufasha</a:t>
            </a:r>
            <a:r>
              <a:rPr lang="en-GB" sz="2000" b="1" dirty="0"/>
              <a:t> </a:t>
            </a:r>
            <a:r>
              <a:rPr lang="en-GB" sz="2000" b="1" dirty="0" err="1"/>
              <a:t>bwaraje</a:t>
            </a:r>
            <a:r>
              <a:rPr lang="en-GB" sz="2000" b="1" dirty="0"/>
              <a:t>. </a:t>
            </a:r>
            <a:r>
              <a:rPr lang="en-GB" sz="2000" b="1" dirty="0" err="1"/>
              <a:t>Urashaka</a:t>
            </a:r>
            <a:r>
              <a:rPr lang="en-GB" sz="2000" b="1" dirty="0"/>
              <a:t> </a:t>
            </a:r>
            <a:r>
              <a:rPr lang="en-GB" sz="2000" b="1" dirty="0" err="1"/>
              <a:t>kumenya</a:t>
            </a:r>
            <a:r>
              <a:rPr lang="en-GB" sz="2000" b="1" dirty="0"/>
              <a:t> </a:t>
            </a:r>
            <a:r>
              <a:rPr lang="en-GB" sz="2000" b="1" dirty="0" err="1"/>
              <a:t>uko</a:t>
            </a:r>
            <a:r>
              <a:rPr lang="en-GB" sz="2000" b="1" dirty="0"/>
              <a:t> Imana </a:t>
            </a:r>
            <a:r>
              <a:rPr lang="en-GB" sz="2000" b="1" dirty="0" err="1"/>
              <a:t>iteye</a:t>
            </a:r>
            <a:r>
              <a:rPr lang="en-GB" sz="2000" b="1" dirty="0"/>
              <a:t>? Muri </a:t>
            </a:r>
            <a:r>
              <a:rPr lang="en-GB" sz="2000" b="1" dirty="0" err="1"/>
              <a:t>Bibiliya</a:t>
            </a:r>
            <a:r>
              <a:rPr lang="en-GB" sz="2000" b="1" dirty="0"/>
              <a:t> </a:t>
            </a:r>
            <a:r>
              <a:rPr lang="en-GB" sz="2000" b="1" dirty="0" err="1"/>
              <a:t>dufite</a:t>
            </a:r>
            <a:r>
              <a:rPr lang="en-GB" sz="2000" b="1" dirty="0"/>
              <a:t> </a:t>
            </a:r>
            <a:r>
              <a:rPr lang="en-GB" sz="2000" b="1" dirty="0" err="1"/>
              <a:t>ihishurwa</a:t>
            </a:r>
            <a:r>
              <a:rPr lang="en-GB" sz="2000" b="1" dirty="0"/>
              <a:t> </a:t>
            </a:r>
            <a:r>
              <a:rPr lang="en-GB" sz="2000" b="1" dirty="0" err="1"/>
              <a:t>ry’ukuri</a:t>
            </a:r>
            <a:r>
              <a:rPr lang="en-GB" sz="2000" b="1" dirty="0"/>
              <a:t> </a:t>
            </a:r>
            <a:r>
              <a:rPr lang="en-GB" sz="2000" b="1" dirty="0" err="1"/>
              <a:t>kw’imiterere</a:t>
            </a:r>
            <a:r>
              <a:rPr lang="en-GB" sz="2000" b="1" dirty="0"/>
              <a:t> </a:t>
            </a:r>
            <a:r>
              <a:rPr lang="en-GB" sz="2000" b="1" dirty="0" err="1"/>
              <a:t>y’Imana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276221" y="1570797"/>
            <a:ext cx="8039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100" dirty="0">
                <a:solidFill>
                  <a:prstClr val="black"/>
                </a:solidFill>
              </a:rPr>
              <a:t>Ariko se </a:t>
            </a:r>
            <a:r>
              <a:rPr lang="en-GB" sz="2000" b="1" spc="-100" dirty="0" err="1">
                <a:solidFill>
                  <a:prstClr val="black"/>
                </a:solidFill>
              </a:rPr>
              <a:t>koko</a:t>
            </a:r>
            <a:r>
              <a:rPr lang="en-GB" sz="2000" b="1" spc="-100" dirty="0">
                <a:solidFill>
                  <a:prstClr val="black"/>
                </a:solidFill>
              </a:rPr>
              <a:t> Imana </a:t>
            </a:r>
            <a:r>
              <a:rPr lang="en-GB" sz="2000" b="1" spc="-100" dirty="0" err="1">
                <a:solidFill>
                  <a:prstClr val="black"/>
                </a:solidFill>
              </a:rPr>
              <a:t>imeze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ite</a:t>
            </a:r>
            <a:r>
              <a:rPr lang="en-GB" sz="2000" b="1" spc="-100" dirty="0">
                <a:solidFill>
                  <a:prstClr val="black"/>
                </a:solidFill>
              </a:rPr>
              <a:t>? Ese </a:t>
            </a:r>
            <a:r>
              <a:rPr lang="en-GB" sz="2000" b="1" spc="-100" dirty="0" err="1">
                <a:solidFill>
                  <a:prstClr val="black"/>
                </a:solidFill>
              </a:rPr>
              <a:t>irahambaye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cyane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ku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buryo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kuyisobanukirwa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bitadushobokera</a:t>
            </a:r>
            <a:r>
              <a:rPr lang="en-GB" sz="2000" b="1" spc="-100" dirty="0">
                <a:solidFill>
                  <a:prstClr val="black"/>
                </a:solidFill>
              </a:rPr>
              <a:t>? </a:t>
            </a:r>
            <a:r>
              <a:rPr lang="en-GB" sz="2000" b="1" spc="-100" dirty="0" err="1">
                <a:solidFill>
                  <a:prstClr val="black"/>
                </a:solidFill>
              </a:rPr>
              <a:t>Birumvikana</a:t>
            </a:r>
            <a:r>
              <a:rPr lang="en-GB" sz="2000" b="1" spc="-100" dirty="0">
                <a:solidFill>
                  <a:prstClr val="black"/>
                </a:solidFill>
              </a:rPr>
              <a:t> ko </a:t>
            </a:r>
            <a:r>
              <a:rPr lang="en-GB" sz="2000" b="1" spc="-100" dirty="0" err="1">
                <a:solidFill>
                  <a:prstClr val="black"/>
                </a:solidFill>
              </a:rPr>
              <a:t>uko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twagerageza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kose</a:t>
            </a:r>
            <a:r>
              <a:rPr lang="en-GB" sz="2000" b="1" spc="-100" dirty="0">
                <a:solidFill>
                  <a:prstClr val="black"/>
                </a:solidFill>
              </a:rPr>
              <a:t>, </a:t>
            </a:r>
            <a:r>
              <a:rPr lang="en-GB" sz="2000" b="1" spc="-100" dirty="0" err="1">
                <a:solidFill>
                  <a:prstClr val="black"/>
                </a:solidFill>
              </a:rPr>
              <a:t>ubwenge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bwacu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budashobora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gusobanukirwa</a:t>
            </a:r>
            <a:r>
              <a:rPr lang="en-GB" sz="2000" b="1" spc="-100" dirty="0">
                <a:solidFill>
                  <a:prstClr val="black"/>
                </a:solidFill>
              </a:rPr>
              <a:t> Imana. </a:t>
            </a:r>
            <a:r>
              <a:rPr lang="en-GB" sz="2000" b="1" spc="-100" dirty="0" err="1">
                <a:solidFill>
                  <a:prstClr val="black"/>
                </a:solidFill>
              </a:rPr>
              <a:t>Dukeneye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ubufasha</a:t>
            </a:r>
            <a:r>
              <a:rPr kumimoji="0" lang="en" sz="20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721387" y="2397645"/>
            <a:ext cx="674922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IBIRANGA IMANA</a:t>
            </a:r>
            <a:endParaRPr lang="en" sz="6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314325" y="0"/>
            <a:ext cx="7953375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Uwiteka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Mana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Nyiringabo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Ni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nde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munyambaraga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uhwanye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nawe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Uwiteka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Umurava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wawe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urakugose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impande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zose</a:t>
            </a: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Zaburi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89:8)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314325" y="943586"/>
            <a:ext cx="6042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80" dirty="0" err="1"/>
              <a:t>Bibiliya</a:t>
            </a:r>
            <a:r>
              <a:rPr lang="en-GB" sz="2000" b="1" spc="-80" dirty="0"/>
              <a:t> </a:t>
            </a:r>
            <a:r>
              <a:rPr lang="en-GB" sz="2000" b="1" spc="-80" dirty="0" err="1"/>
              <a:t>yerekana</a:t>
            </a:r>
            <a:r>
              <a:rPr lang="en-GB" sz="2000" b="1" spc="-80" dirty="0"/>
              <a:t> </a:t>
            </a:r>
            <a:r>
              <a:rPr lang="en-GB" sz="2000" b="1" spc="-80" dirty="0" err="1"/>
              <a:t>ishusho</a:t>
            </a:r>
            <a:r>
              <a:rPr lang="en-GB" sz="2000" b="1" spc="-80" dirty="0"/>
              <a:t> </a:t>
            </a:r>
            <a:r>
              <a:rPr lang="en-GB" sz="2000" b="1" spc="-80" dirty="0" err="1"/>
              <a:t>y’Imana</a:t>
            </a:r>
            <a:r>
              <a:rPr lang="en-GB" sz="2000" b="1" spc="-80" dirty="0"/>
              <a:t> mu </a:t>
            </a:r>
            <a:r>
              <a:rPr lang="en-GB" sz="2000" b="1" spc="-80" dirty="0" err="1"/>
              <a:t>buryo</a:t>
            </a:r>
            <a:r>
              <a:rPr lang="en-GB" sz="2000" b="1" spc="-80" dirty="0"/>
              <a:t> </a:t>
            </a:r>
            <a:r>
              <a:rPr lang="en-GB" sz="2000" b="1" spc="-80" dirty="0" err="1"/>
              <a:t>buhebuje</a:t>
            </a:r>
            <a:r>
              <a:rPr lang="en-GB" sz="2000" b="1" spc="-80" dirty="0"/>
              <a:t>, </a:t>
            </a:r>
            <a:r>
              <a:rPr lang="en-GB" sz="2000" b="1" spc="-80" dirty="0" err="1"/>
              <a:t>busobanutse</a:t>
            </a:r>
            <a:r>
              <a:rPr lang="en-GB" sz="2000" b="1" spc="-80" dirty="0"/>
              <a:t> </a:t>
            </a:r>
            <a:r>
              <a:rPr lang="en-GB" sz="2000" b="1" spc="-80" dirty="0" err="1"/>
              <a:t>kandi</a:t>
            </a:r>
            <a:r>
              <a:rPr lang="en-GB" sz="2000" b="1" spc="-80" dirty="0"/>
              <a:t> </a:t>
            </a:r>
            <a:r>
              <a:rPr lang="en-GB" sz="2000" b="1" spc="-80" dirty="0" err="1"/>
              <a:t>budahindagurika</a:t>
            </a:r>
            <a:r>
              <a:rPr lang="en-GB" sz="2000" b="1" spc="-80" dirty="0"/>
              <a:t>. </a:t>
            </a:r>
            <a:r>
              <a:rPr lang="en-GB" sz="2000" b="1" spc="-80" dirty="0" err="1"/>
              <a:t>Bumwe</a:t>
            </a:r>
            <a:r>
              <a:rPr lang="en-GB" sz="2000" b="1" spc="-80" dirty="0"/>
              <a:t> muri </a:t>
            </a:r>
            <a:r>
              <a:rPr lang="en-GB" sz="2000" b="1" spc="-80" dirty="0" err="1"/>
              <a:t>bwo</a:t>
            </a:r>
            <a:r>
              <a:rPr lang="en-GB" sz="2000" b="1" spc="-80" dirty="0"/>
              <a:t> </a:t>
            </a:r>
            <a:r>
              <a:rPr lang="en-GB" sz="2000" b="1" spc="-80" dirty="0" err="1"/>
              <a:t>ni</a:t>
            </a:r>
            <a:r>
              <a:rPr lang="en-GB" sz="2000" b="1" spc="-80" dirty="0"/>
              <a:t> </a:t>
            </a:r>
            <a:r>
              <a:rPr lang="en-GB" sz="2000" b="1" spc="-80" dirty="0" err="1"/>
              <a:t>ukutubashisha</a:t>
            </a:r>
            <a:r>
              <a:rPr lang="en-GB" sz="2000" b="1" spc="-80" dirty="0"/>
              <a:t> </a:t>
            </a:r>
            <a:r>
              <a:rPr lang="en-GB" sz="2000" b="1" spc="-80" dirty="0" err="1"/>
              <a:t>kumenya</a:t>
            </a:r>
            <a:r>
              <a:rPr lang="en-GB" sz="2000" b="1" spc="-80" dirty="0"/>
              <a:t> Imana </a:t>
            </a:r>
            <a:r>
              <a:rPr lang="en-GB" sz="2000" b="1" spc="-80" dirty="0" err="1"/>
              <a:t>kubw’ibiyiranga</a:t>
            </a:r>
            <a:r>
              <a:rPr lang="en" sz="2000" b="1" spc="-80" dirty="0"/>
              <a:t>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1671354"/>
              </p:ext>
            </p:extLst>
          </p:nvPr>
        </p:nvGraphicFramePr>
        <p:xfrm>
          <a:off x="186504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357168" y="4362278"/>
            <a:ext cx="3111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30" dirty="0"/>
              <a:t>Ku </a:t>
            </a:r>
            <a:r>
              <a:rPr lang="en-GB" sz="2000" b="1" spc="-30" dirty="0" err="1"/>
              <a:t>ruhande</a:t>
            </a:r>
            <a:r>
              <a:rPr lang="en-GB" sz="2000" b="1" spc="-30" dirty="0"/>
              <a:t> </a:t>
            </a:r>
            <a:r>
              <a:rPr lang="en-GB" sz="2000" b="1" spc="-30" dirty="0" err="1"/>
              <a:t>rwa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Satani</a:t>
            </a:r>
            <a:r>
              <a:rPr lang="en-GB" sz="2000" b="1" spc="-30" dirty="0"/>
              <a:t>, </a:t>
            </a:r>
            <a:r>
              <a:rPr lang="en-GB" sz="2000" b="1" spc="-30" dirty="0" err="1"/>
              <a:t>uhereye</a:t>
            </a:r>
            <a:r>
              <a:rPr lang="en-GB" sz="2000" b="1" spc="-30" dirty="0"/>
              <a:t> </a:t>
            </a:r>
            <a:r>
              <a:rPr lang="en-GB" sz="2000" b="1" spc="-30" dirty="0" err="1"/>
              <a:t>mbere</a:t>
            </a:r>
            <a:r>
              <a:rPr lang="en-GB" sz="2000" b="1" spc="-30" dirty="0"/>
              <a:t> hose </a:t>
            </a:r>
            <a:r>
              <a:rPr lang="en-GB" sz="2000" b="1" spc="-30" dirty="0" err="1"/>
              <a:t>yagerageje</a:t>
            </a:r>
            <a:r>
              <a:rPr lang="en-GB" sz="2000" b="1" spc="-30" dirty="0"/>
              <a:t> </a:t>
            </a:r>
            <a:r>
              <a:rPr lang="en-GB" sz="2000" b="1" spc="-30" dirty="0" err="1"/>
              <a:t>guhindanya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imico</a:t>
            </a:r>
            <a:r>
              <a:rPr lang="en-GB" sz="2000" b="1" spc="-30" dirty="0"/>
              <a:t> </a:t>
            </a:r>
            <a:r>
              <a:rPr lang="en-GB" sz="2000" b="1" spc="-30" dirty="0" err="1"/>
              <a:t>y’Imana</a:t>
            </a:r>
            <a:r>
              <a:rPr lang="en-GB" sz="2000" b="1" spc="-30" dirty="0"/>
              <a:t>, </a:t>
            </a:r>
            <a:r>
              <a:rPr lang="en-GB" sz="2000" b="1" spc="-30" dirty="0" err="1"/>
              <a:t>ayerekana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nk’Imana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yikunda</a:t>
            </a:r>
            <a:r>
              <a:rPr lang="en-GB" sz="2000" b="1" spc="-30" dirty="0"/>
              <a:t>, </a:t>
            </a:r>
            <a:r>
              <a:rPr lang="en-GB" sz="2000" b="1" spc="-30" dirty="0" err="1"/>
              <a:t>yishakira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inyungu</a:t>
            </a:r>
            <a:r>
              <a:rPr lang="en-GB" sz="2000" b="1" spc="-30" dirty="0"/>
              <a:t> </a:t>
            </a:r>
            <a:r>
              <a:rPr lang="en-GB" sz="2000" b="1" spc="-30" dirty="0" err="1"/>
              <a:t>zayo</a:t>
            </a:r>
            <a:r>
              <a:rPr lang="en-GB" sz="2000" b="1" spc="-30" dirty="0"/>
              <a:t> (</a:t>
            </a:r>
            <a:r>
              <a:rPr lang="en-GB" sz="2000" b="1" spc="-30" dirty="0" err="1"/>
              <a:t>Itangiriro</a:t>
            </a:r>
            <a:r>
              <a:rPr lang="en-GB" sz="2000" b="1" spc="-30" dirty="0"/>
              <a:t> 3:4–5</a:t>
            </a:r>
            <a:r>
              <a:rPr lang="en" sz="2000" b="1" spc="-30" dirty="0"/>
              <a:t>).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529083" y="413140"/>
              <a:ext cx="20834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IBIRANGA IMANA</a:t>
              </a: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168" y="1276037"/>
            <a:ext cx="5667683" cy="2825613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2801821" y="2875002"/>
            <a:ext cx="68300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IMICO Y’IMANA</a:t>
            </a:r>
            <a:endParaRPr lang="en" sz="66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706827" y="307776"/>
            <a:ext cx="54836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IMANA IRĒRA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455432" y="307776"/>
            <a:ext cx="599076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Umwe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avuga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ijwi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rirenga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abwira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mugenzi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we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asingiza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Nyiringabo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arera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arera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arera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 Isi yose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yuzuye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icyubahiro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cye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.’”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Yesaya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6:3)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193265" y="1485900"/>
            <a:ext cx="6515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Abamarayika</a:t>
            </a:r>
            <a:r>
              <a:rPr lang="en-GB" sz="2000" b="1" dirty="0"/>
              <a:t> </a:t>
            </a:r>
            <a:r>
              <a:rPr lang="en-GB" sz="2000" b="1" dirty="0" err="1"/>
              <a:t>bahagaze</a:t>
            </a:r>
            <a:r>
              <a:rPr lang="en-GB" sz="2000" b="1" dirty="0"/>
              <a:t> </a:t>
            </a:r>
            <a:r>
              <a:rPr lang="en-GB" sz="2000" b="1" dirty="0" err="1"/>
              <a:t>iruhande</a:t>
            </a:r>
            <a:r>
              <a:rPr lang="en-GB" sz="2000" b="1" dirty="0"/>
              <a:t> </a:t>
            </a:r>
            <a:r>
              <a:rPr lang="en-GB" sz="2000" b="1" dirty="0" err="1"/>
              <a:t>rw’Imana</a:t>
            </a:r>
            <a:r>
              <a:rPr lang="en-GB" sz="2000" b="1" dirty="0"/>
              <a:t> </a:t>
            </a:r>
            <a:r>
              <a:rPr lang="en-GB" sz="2000" b="1" dirty="0" err="1"/>
              <a:t>bayiramya</a:t>
            </a:r>
            <a:r>
              <a:rPr lang="en-GB" sz="2000" b="1" dirty="0"/>
              <a:t> </a:t>
            </a:r>
            <a:r>
              <a:rPr lang="en-GB" sz="2000" b="1" dirty="0" err="1"/>
              <a:t>bagira</a:t>
            </a:r>
            <a:r>
              <a:rPr lang="en-GB" sz="2000" b="1" dirty="0"/>
              <a:t> </a:t>
            </a:r>
            <a:r>
              <a:rPr lang="en-GB" sz="2000" b="1" dirty="0" err="1"/>
              <a:t>bati</a:t>
            </a:r>
            <a:r>
              <a:rPr lang="en-GB" sz="2000" b="1" dirty="0"/>
              <a:t> “</a:t>
            </a:r>
            <a:r>
              <a:rPr lang="en-GB" sz="2000" b="1" dirty="0" err="1"/>
              <a:t>Uwera</a:t>
            </a:r>
            <a:r>
              <a:rPr lang="en-GB" sz="2000" b="1" dirty="0"/>
              <a:t>, </a:t>
            </a:r>
            <a:r>
              <a:rPr lang="en-GB" sz="2000" b="1" dirty="0" err="1"/>
              <a:t>Uwera</a:t>
            </a:r>
            <a:r>
              <a:rPr lang="en-GB" sz="2000" b="1" dirty="0"/>
              <a:t>, </a:t>
            </a:r>
            <a:r>
              <a:rPr lang="en-GB" sz="2000" b="1" dirty="0" err="1"/>
              <a:t>Uwera</a:t>
            </a:r>
            <a:r>
              <a:rPr lang="en-GB" sz="2000" b="1" dirty="0"/>
              <a:t>” (</a:t>
            </a:r>
            <a:r>
              <a:rPr lang="en-GB" sz="2000" b="1" dirty="0" err="1"/>
              <a:t>Yesaya</a:t>
            </a:r>
            <a:r>
              <a:rPr lang="en-GB" sz="2000" b="1" dirty="0"/>
              <a:t> 6:3; </a:t>
            </a:r>
            <a:r>
              <a:rPr lang="en-GB" sz="2000" b="1" dirty="0" err="1"/>
              <a:t>Ibyahishuwe</a:t>
            </a:r>
            <a:r>
              <a:rPr lang="en-GB" sz="2000" b="1" dirty="0"/>
              <a:t> 4:8). Ibi </a:t>
            </a:r>
            <a:r>
              <a:rPr lang="en-GB" sz="2000" b="1" dirty="0" err="1"/>
              <a:t>bifitanye</a:t>
            </a:r>
            <a:r>
              <a:rPr lang="en-GB" sz="2000" b="1" dirty="0"/>
              <a:t> </a:t>
            </a:r>
            <a:r>
              <a:rPr lang="en-GB" sz="2000" b="1" dirty="0" err="1"/>
              <a:t>isano</a:t>
            </a:r>
            <a:r>
              <a:rPr lang="en-GB" sz="2000" b="1" dirty="0"/>
              <a:t> </a:t>
            </a:r>
            <a:r>
              <a:rPr lang="en-GB" sz="2000" b="1" dirty="0" err="1"/>
              <a:t>ikomeye</a:t>
            </a:r>
            <a:r>
              <a:rPr lang="en-GB" sz="2000" b="1" dirty="0"/>
              <a:t> </a:t>
            </a:r>
            <a:r>
              <a:rPr lang="en-GB" sz="2000" b="1" dirty="0" err="1"/>
              <a:t>n’imico</a:t>
            </a:r>
            <a:r>
              <a:rPr lang="en-GB" sz="2000" b="1" dirty="0"/>
              <a:t> </a:t>
            </a:r>
            <a:r>
              <a:rPr lang="en-GB" sz="2000" b="1" dirty="0" err="1"/>
              <a:t>y’Imana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Yesaya</a:t>
            </a:r>
            <a:r>
              <a:rPr lang="en-GB" sz="2000" b="1" dirty="0"/>
              <a:t> </a:t>
            </a:r>
            <a:r>
              <a:rPr lang="en-GB" sz="2000" b="1" dirty="0" err="1"/>
              <a:t>ayikoresha</a:t>
            </a:r>
            <a:r>
              <a:rPr lang="en-GB" sz="2000" b="1" dirty="0"/>
              <a:t> </a:t>
            </a:r>
            <a:r>
              <a:rPr lang="en-GB" sz="2000" b="1" dirty="0" err="1"/>
              <a:t>nk’izina</a:t>
            </a:r>
            <a:r>
              <a:rPr lang="en-GB" sz="2000" b="1" dirty="0"/>
              <a:t> </a:t>
            </a:r>
            <a:r>
              <a:rPr lang="en-GB" sz="2000" b="1" dirty="0" err="1"/>
              <a:t>ry’Imana</a:t>
            </a:r>
            <a:r>
              <a:rPr lang="en-GB" sz="2000" b="1" dirty="0"/>
              <a:t> </a:t>
            </a:r>
            <a:r>
              <a:rPr lang="en-GB" sz="2000" b="1" dirty="0" err="1"/>
              <a:t>bwite</a:t>
            </a:r>
            <a:r>
              <a:rPr lang="en-GB" sz="2000" b="1" dirty="0"/>
              <a:t>: “</a:t>
            </a:r>
            <a:r>
              <a:rPr lang="en-GB" sz="2000" b="1" dirty="0" err="1"/>
              <a:t>ni</a:t>
            </a:r>
            <a:r>
              <a:rPr lang="en-GB" sz="2000" b="1" dirty="0"/>
              <a:t> ko </a:t>
            </a:r>
            <a:r>
              <a:rPr lang="en-GB" sz="2000" b="1" dirty="0" err="1"/>
              <a:t>Uwera</a:t>
            </a:r>
            <a:r>
              <a:rPr lang="en-GB" sz="2000" b="1" dirty="0"/>
              <a:t> </a:t>
            </a:r>
            <a:r>
              <a:rPr lang="en-GB" sz="2000" b="1" dirty="0" err="1"/>
              <a:t>avuga</a:t>
            </a:r>
            <a:r>
              <a:rPr lang="en-GB" sz="2000" b="1" dirty="0"/>
              <a:t>” (</a:t>
            </a:r>
            <a:r>
              <a:rPr lang="en-GB" sz="2000" b="1" dirty="0" err="1"/>
              <a:t>Yesaya</a:t>
            </a:r>
            <a:r>
              <a:rPr lang="en-GB" sz="2000" b="1" dirty="0"/>
              <a:t> 40:25; 57:15</a:t>
            </a:r>
            <a:r>
              <a:rPr lang="en" sz="2000" b="1" dirty="0"/>
              <a:t>).</a:t>
            </a:r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30" y="1523624"/>
            <a:ext cx="5237831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193257" y="5105082"/>
            <a:ext cx="66364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>
                <a:solidFill>
                  <a:prstClr val="black"/>
                </a:solidFill>
              </a:rPr>
              <a:t>Ibi </a:t>
            </a:r>
            <a:r>
              <a:rPr lang="en-GB" sz="2000" b="1" spc="-70" dirty="0" err="1">
                <a:solidFill>
                  <a:prstClr val="black"/>
                </a:solidFill>
              </a:rPr>
              <a:t>bivuze</a:t>
            </a:r>
            <a:r>
              <a:rPr lang="en-GB" sz="2000" b="1" spc="-70" dirty="0">
                <a:solidFill>
                  <a:prstClr val="black"/>
                </a:solidFill>
              </a:rPr>
              <a:t> ko, </a:t>
            </a:r>
            <a:r>
              <a:rPr lang="en-GB" sz="2000" b="1" spc="-70" dirty="0" err="1">
                <a:solidFill>
                  <a:prstClr val="black"/>
                </a:solidFill>
              </a:rPr>
              <a:t>kubera</a:t>
            </a:r>
            <a:r>
              <a:rPr lang="en-GB" sz="2000" b="1" spc="-70" dirty="0">
                <a:solidFill>
                  <a:prstClr val="black"/>
                </a:solidFill>
              </a:rPr>
              <a:t> ko </a:t>
            </a:r>
            <a:r>
              <a:rPr lang="en-GB" sz="2000" b="1" spc="-70" dirty="0" err="1">
                <a:solidFill>
                  <a:prstClr val="black"/>
                </a:solidFill>
              </a:rPr>
              <a:t>ari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Uwera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urukundo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rwayo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urwera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ruratunganye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kandi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ntirugira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inarijye</a:t>
            </a:r>
            <a:r>
              <a:rPr lang="en-GB" sz="2000" b="1" spc="-70" dirty="0">
                <a:solidFill>
                  <a:prstClr val="black"/>
                </a:solidFill>
              </a:rPr>
              <a:t>. Kubera ko </a:t>
            </a:r>
            <a:r>
              <a:rPr lang="en-GB" sz="2000" b="1" spc="-70" dirty="0" err="1">
                <a:solidFill>
                  <a:prstClr val="black"/>
                </a:solidFill>
              </a:rPr>
              <a:t>ari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Uwera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kuba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ushobora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byose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kwayo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kose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kurera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kuratunganye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kandi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ntikugira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inarijye</a:t>
            </a:r>
            <a:r>
              <a:rPr lang="en-GB" sz="2000" b="1" spc="-70" dirty="0">
                <a:solidFill>
                  <a:prstClr val="black"/>
                </a:solidFill>
              </a:rPr>
              <a:t>. </a:t>
            </a:r>
            <a:r>
              <a:rPr lang="en-GB" sz="2000" b="1" spc="-70" dirty="0" err="1">
                <a:solidFill>
                  <a:prstClr val="black"/>
                </a:solidFill>
              </a:rPr>
              <a:t>Ibiyiranga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byose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byūje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ukwera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n’ugutungana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193263" y="4376208"/>
            <a:ext cx="66364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Ariko se </a:t>
            </a:r>
            <a:r>
              <a:rPr lang="en-GB" sz="2000" b="1" dirty="0" err="1">
                <a:solidFill>
                  <a:prstClr val="black"/>
                </a:solidFill>
              </a:rPr>
              <a:t>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gute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ibi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bireba</a:t>
            </a:r>
            <a:r>
              <a:rPr lang="en-GB" sz="2000" b="1" dirty="0">
                <a:solidFill>
                  <a:prstClr val="black"/>
                </a:solidFill>
              </a:rPr>
              <a:t> Imana ? </a:t>
            </a:r>
            <a:r>
              <a:rPr lang="en-GB" sz="2000" b="1" dirty="0" err="1">
                <a:solidFill>
                  <a:prstClr val="black"/>
                </a:solidFill>
              </a:rPr>
              <a:t>Itandukanye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rwose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n’ikibi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kandi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sano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ifitanye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n’icyaha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193259" y="3095575"/>
            <a:ext cx="66364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Kuba </a:t>
            </a:r>
            <a:r>
              <a:rPr lang="en-GB" sz="2000" b="1" dirty="0" err="1">
                <a:solidFill>
                  <a:prstClr val="black"/>
                </a:solidFill>
              </a:rPr>
              <a:t>uwera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bisobanura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iki</a:t>
            </a:r>
            <a:r>
              <a:rPr lang="en-GB" sz="2000" b="1" dirty="0">
                <a:solidFill>
                  <a:prstClr val="black"/>
                </a:solidFill>
              </a:rPr>
              <a:t>? </a:t>
            </a:r>
            <a:r>
              <a:rPr lang="en-GB" sz="2000" b="1" dirty="0" err="1">
                <a:solidFill>
                  <a:prstClr val="black"/>
                </a:solidFill>
              </a:rPr>
              <a:t>Bisobanura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kurobanurwa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kwegurirwa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kubonera</a:t>
            </a:r>
            <a:r>
              <a:rPr lang="en-GB" sz="2000" b="1" dirty="0">
                <a:solidFill>
                  <a:prstClr val="black"/>
                </a:solidFill>
              </a:rPr>
              <a:t>. Tuba </a:t>
            </a:r>
            <a:r>
              <a:rPr lang="en-GB" sz="2000" b="1" dirty="0" err="1">
                <a:solidFill>
                  <a:prstClr val="black"/>
                </a:solidFill>
              </a:rPr>
              <a:t>abera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tuzibukiriye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ikibi</a:t>
            </a:r>
            <a:r>
              <a:rPr lang="en-GB" sz="2000" b="1" dirty="0">
                <a:solidFill>
                  <a:prstClr val="black"/>
                </a:solidFill>
              </a:rPr>
              <a:t> maze </a:t>
            </a:r>
            <a:r>
              <a:rPr lang="en-GB" sz="2000" b="1" dirty="0" err="1">
                <a:solidFill>
                  <a:prstClr val="black"/>
                </a:solidFill>
              </a:rPr>
              <a:t>tugakora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umurimo</a:t>
            </a:r>
            <a:r>
              <a:rPr lang="en-GB" sz="2000" b="1" dirty="0">
                <a:solidFill>
                  <a:prstClr val="black"/>
                </a:solidFill>
              </a:rPr>
              <a:t> Imana </a:t>
            </a:r>
            <a:r>
              <a:rPr lang="en-GB" sz="2000" b="1" dirty="0" err="1">
                <a:solidFill>
                  <a:prstClr val="black"/>
                </a:solidFill>
              </a:rPr>
              <a:t>yadushinze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Kubara</a:t>
            </a:r>
            <a:r>
              <a:rPr lang="en-GB" sz="2000" b="1" dirty="0">
                <a:solidFill>
                  <a:prstClr val="black"/>
                </a:solidFill>
              </a:rPr>
              <a:t> 15:40; </a:t>
            </a:r>
            <a:r>
              <a:rPr lang="en-GB" sz="2000" b="1" dirty="0" err="1">
                <a:solidFill>
                  <a:prstClr val="black"/>
                </a:solidFill>
              </a:rPr>
              <a:t>Abalewi</a:t>
            </a:r>
            <a:r>
              <a:rPr lang="en-GB" sz="2000" b="1" dirty="0">
                <a:solidFill>
                  <a:prstClr val="black"/>
                </a:solidFill>
              </a:rPr>
              <a:t> 11:44; 1 Petero 2:9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IMANA NI URUKUNDO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200025" y="514647"/>
            <a:ext cx="11791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Natwe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twamenye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twizeye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urukundo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idukunda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Imana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urukundo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uguma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rukundo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aguma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 Mana, Imana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ikaguma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muri we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Yohana 4:16)</a:t>
            </a:r>
            <a:endParaRPr lang="es-ES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609599" y="1160263"/>
            <a:ext cx="1158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Imana </a:t>
            </a:r>
            <a:r>
              <a:rPr lang="en-GB" sz="2000" b="1" spc="-70" dirty="0" err="1"/>
              <a:t>ntabwo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ifite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urukundo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cyangwa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itanga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urukundo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nubwo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byombi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ari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ibifite</a:t>
            </a:r>
            <a:r>
              <a:rPr lang="en-GB" sz="2000" b="1" spc="-70" dirty="0"/>
              <a:t>), </a:t>
            </a:r>
            <a:r>
              <a:rPr lang="en-GB" sz="2000" b="1" spc="-70" dirty="0" err="1"/>
              <a:t>ahubwo</a:t>
            </a:r>
            <a:r>
              <a:rPr lang="en-GB" sz="2000" b="1" spc="-70" dirty="0"/>
              <a:t> “Imana NI </a:t>
            </a:r>
            <a:r>
              <a:rPr lang="en-GB" sz="2000" b="1" spc="-70" dirty="0" err="1"/>
              <a:t>urukundo</a:t>
            </a:r>
            <a:r>
              <a:rPr lang="en-GB" sz="2000" b="1" spc="-70" dirty="0"/>
              <a:t>” (1 Yohana 4:8, 16). </a:t>
            </a:r>
            <a:r>
              <a:rPr lang="en-GB" sz="2000" b="1" spc="-70" dirty="0" err="1"/>
              <a:t>Kimwe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n’ukwera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urukundo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kimwe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bigize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akamero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k’Imana</a:t>
            </a:r>
            <a:r>
              <a:rPr lang="en" sz="2000" b="1" spc="-70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733800" y="5882040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 err="1"/>
              <a:t>Nakwitura</a:t>
            </a:r>
            <a:r>
              <a:rPr lang="en-GB" sz="2000" b="1" dirty="0"/>
              <a:t> </a:t>
            </a:r>
            <a:r>
              <a:rPr lang="en-GB" sz="2000" b="1" dirty="0" err="1"/>
              <a:t>iki</a:t>
            </a:r>
            <a:r>
              <a:rPr lang="en-GB" sz="2000" b="1" dirty="0"/>
              <a:t> </a:t>
            </a:r>
            <a:r>
              <a:rPr lang="en-GB" sz="2000" b="1" dirty="0" err="1"/>
              <a:t>urukundo</a:t>
            </a:r>
            <a:r>
              <a:rPr lang="en-GB" sz="2000" b="1" dirty="0"/>
              <a:t> </a:t>
            </a:r>
            <a:r>
              <a:rPr lang="en-GB" sz="2000" b="1" dirty="0" err="1"/>
              <a:t>rwayo</a:t>
            </a:r>
            <a:r>
              <a:rPr lang="en" sz="2000" b="1" dirty="0"/>
              <a:t>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9439347"/>
              </p:ext>
            </p:extLst>
          </p:nvPr>
        </p:nvGraphicFramePr>
        <p:xfrm>
          <a:off x="290513" y="1782230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6130"/>
            <a:ext cx="4038599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3740944" y="6216724"/>
            <a:ext cx="8458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GB" sz="2000" b="1" dirty="0" err="1">
                <a:solidFill>
                  <a:prstClr val="black"/>
                </a:solidFill>
              </a:rPr>
              <a:t>Turayikunda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yabanje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kudukunda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Yohana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4:19).</a:t>
            </a: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994290" y="2466119"/>
            <a:ext cx="620341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KUMENYA IMANA</a:t>
            </a:r>
            <a:endParaRPr lang="en" sz="6600" b="1" spc="50" dirty="0">
              <a:ln w="0"/>
              <a:solidFill>
                <a:srgbClr val="D363D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1020</Words>
  <Application>Microsoft Office PowerPoint</Application>
  <PresentationFormat>Panorámica</PresentationFormat>
  <Paragraphs>73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Comic Sans MS</vt:lpstr>
      <vt:lpstr>Arial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115</cp:revision>
  <dcterms:created xsi:type="dcterms:W3CDTF">2026-02-28T16:33:58Z</dcterms:created>
  <dcterms:modified xsi:type="dcterms:W3CDTF">2026-04-10T17:38:46Z</dcterms:modified>
</cp:coreProperties>
</file>