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82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7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1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dirty="0" err="1">
              <a:solidFill>
                <a:schemeClr val="tx2">
                  <a:lumMod val="50000"/>
                </a:schemeClr>
              </a:solidFill>
            </a:rPr>
            <a:t>Uburyo</a:t>
          </a:r>
          <a:r>
            <a:rPr lang="en-GB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tx2">
                  <a:lumMod val="50000"/>
                </a:schemeClr>
              </a:solidFill>
            </a:rPr>
            <a:t>bwo</a:t>
          </a:r>
          <a:r>
            <a:rPr lang="en-GB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tx2">
                  <a:lumMod val="50000"/>
                </a:schemeClr>
              </a:solidFill>
            </a:rPr>
            <a:t>kwiga</a:t>
          </a:r>
          <a:r>
            <a:rPr lang="en-GB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tx2">
                  <a:lumMod val="50000"/>
                </a:schemeClr>
              </a:solidFill>
            </a:rPr>
            <a:t>Bibiliya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Igihe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Ahantu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Inyungu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zo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kwiga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Bibiliya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Inyungu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zo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kuyisangiza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abandi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Inyungu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zo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kuyirya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Kwiga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bwimbitse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bigizwe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n’imigabane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Gusoma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gusobanukirwa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inama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itangwa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Gusangiza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abandi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/>
            </a:rPr>
            <a:t>Rarikira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Umwuka</a:t>
          </a:r>
          <a:r>
            <a:rPr lang="en-GB" sz="2000" b="1" dirty="0">
              <a:effectLst/>
            </a:rPr>
            <a:t> Wera </a:t>
          </a:r>
          <a:r>
            <a:rPr lang="en-GB" sz="2000" b="1" dirty="0" err="1">
              <a:effectLst/>
            </a:rPr>
            <a:t>kukubera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umuyobozi</a:t>
          </a:r>
          <a:r>
            <a:rPr lang="en-GB" sz="2000" b="1" dirty="0">
              <a:effectLst/>
            </a:rPr>
            <a:t> mu </a:t>
          </a:r>
          <a:r>
            <a:rPr lang="en-GB" sz="2000" b="1" dirty="0" err="1">
              <a:effectLst/>
            </a:rPr>
            <a:t>myigire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yawe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dirty="0" err="1">
              <a:effectLst/>
            </a:rPr>
            <a:t>Hitamo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umurongo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cyangwa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umugabane</a:t>
          </a:r>
          <a:r>
            <a:rPr lang="en-GB" sz="2000" b="1" dirty="0">
              <a:effectLst/>
            </a:rPr>
            <a:t> wo muri </a:t>
          </a:r>
          <a:r>
            <a:rPr lang="en-GB" sz="2000" b="1" dirty="0" err="1">
              <a:effectLst/>
            </a:rPr>
            <a:t>Bibiliya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/>
            </a:rPr>
            <a:t>Azagukora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ku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mutima</a:t>
          </a:r>
          <a:r>
            <a:rPr lang="en-GB" sz="2000" b="1" dirty="0">
              <a:effectLst/>
            </a:rPr>
            <a:t> no mu </a:t>
          </a:r>
          <a:r>
            <a:rPr lang="en-GB" sz="2000" b="1" dirty="0" err="1">
              <a:effectLst/>
            </a:rPr>
            <a:t>ntekerezo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kugira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ngo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usobanukirwe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ibyo</a:t>
          </a:r>
          <a:r>
            <a:rPr lang="en-GB" sz="2000" b="1" dirty="0">
              <a:effectLst/>
            </a:rPr>
            <a:t> </a:t>
          </a:r>
          <a:r>
            <a:rPr lang="en-GB" sz="2000" b="1" dirty="0" err="1">
              <a:effectLst/>
            </a:rPr>
            <a:t>usoma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Wandike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kugira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ngo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bigufashe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kuwinjiza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bwenge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bwawe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Ca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umurongo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ngingo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z’ingenzi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Andika </a:t>
          </a:r>
          <a:r>
            <a:rPr lang="en-GB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ibitekerezo</a:t>
          </a:r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bijyanye</a:t>
          </a:r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n’izo</a:t>
          </a:r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ngingo</a:t>
          </a:r>
          <a:r>
            <a: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z’ingenzi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kern="1200" spc="-100" baseline="0" dirty="0">
              <a:effectLst/>
            </a:rPr>
            <a:t>Saba Imana </a:t>
          </a:r>
          <a:r>
            <a:rPr lang="en-GB" sz="2000" b="1" kern="1200" spc="-100" baseline="0" dirty="0" err="1">
              <a:effectLst/>
            </a:rPr>
            <a:t>kugufasha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gushyira</a:t>
          </a:r>
          <a:r>
            <a:rPr lang="en-GB" sz="2000" b="1" kern="1200" spc="-100" baseline="0" dirty="0">
              <a:effectLst/>
            </a:rPr>
            <a:t> mu </a:t>
          </a:r>
          <a:r>
            <a:rPr lang="en-GB" sz="2000" b="1" kern="1200" spc="-100" baseline="0" dirty="0" err="1">
              <a:effectLst/>
            </a:rPr>
            <a:t>bikorwa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ingingo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wize</a:t>
          </a:r>
          <a:endParaRPr lang="en" sz="2000" b="1" kern="1200" spc="-100" baseline="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kern="1200" dirty="0" err="1">
              <a:effectLst/>
            </a:rPr>
            <a:t>Tekereza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uwo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ushobora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gusangiza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ibyo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wize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72022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Ubundi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kwiga</a:t>
          </a:r>
          <a:r>
            <a:rPr lang="en-GB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  <a:effectLst/>
            </a:rPr>
            <a:t>Gereranya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umurongo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n’undi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murongo</a:t>
          </a:r>
          <a:r>
            <a:rPr lang="en-GB" sz="2000" b="1" dirty="0">
              <a:solidFill>
                <a:schemeClr val="tx1"/>
              </a:solidFill>
              <a:effectLst/>
            </a:rPr>
            <a:t> (</a:t>
          </a:r>
          <a:r>
            <a:rPr lang="en-GB" sz="2000" b="1" dirty="0" err="1">
              <a:solidFill>
                <a:schemeClr val="tx1"/>
              </a:solidFill>
              <a:effectLst/>
            </a:rPr>
            <a:t>Yesaya</a:t>
          </a:r>
          <a:r>
            <a:rPr lang="en-GB" sz="2000" b="1" dirty="0">
              <a:solidFill>
                <a:schemeClr val="tx1"/>
              </a:solidFill>
              <a:effectLst/>
            </a:rPr>
            <a:t> 28:10)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  <a:effectLst/>
            </a:rPr>
            <a:t>Wige </a:t>
          </a:r>
          <a:r>
            <a:rPr lang="en-GB" sz="2000" b="1" dirty="0" err="1">
              <a:solidFill>
                <a:schemeClr val="tx1"/>
              </a:solidFill>
              <a:effectLst/>
            </a:rPr>
            <a:t>ibice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ibitabo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uko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byakabaye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  <a:effectLst/>
            </a:rPr>
            <a:t>Wige </a:t>
          </a:r>
          <a:r>
            <a:rPr lang="en-GB" sz="2000" b="1" dirty="0" err="1">
              <a:solidFill>
                <a:schemeClr val="tx1"/>
              </a:solidFill>
              <a:effectLst/>
            </a:rPr>
            <a:t>ingingo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ijambo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ukoresheje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guhūza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n’indi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migabane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ivuga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kuri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iyo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ngingo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effectLst/>
            </a:rPr>
            <a:t>Reba </a:t>
          </a:r>
          <a:r>
            <a:rPr lang="en-GB" sz="2000" b="1" dirty="0" err="1">
              <a:solidFill>
                <a:schemeClr val="tx1"/>
              </a:solidFill>
              <a:effectLst/>
            </a:rPr>
            <a:t>ubusobanuro</a:t>
          </a:r>
          <a:r>
            <a:rPr lang="en-GB" sz="2000" b="1" dirty="0">
              <a:solidFill>
                <a:schemeClr val="tx1"/>
              </a:solidFill>
              <a:effectLst/>
            </a:rPr>
            <a:t> bwa </a:t>
          </a:r>
          <a:r>
            <a:rPr lang="en-GB" sz="2000" b="1" dirty="0" err="1">
              <a:solidFill>
                <a:schemeClr val="tx1"/>
              </a:solidFill>
              <a:effectLst/>
            </a:rPr>
            <a:t>Bibiliya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dirty="0">
              <a:solidFill>
                <a:schemeClr val="tx1"/>
              </a:solidFill>
              <a:effectLst/>
            </a:rPr>
            <a:t> </a:t>
          </a:r>
          <a:r>
            <a:rPr lang="en-GB" sz="2000" b="1" dirty="0" err="1">
              <a:solidFill>
                <a:schemeClr val="tx1"/>
              </a:solidFill>
              <a:effectLst/>
            </a:rPr>
            <a:t>inkoranyamagambo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Soma </a:t>
          </a:r>
          <a:r>
            <a:rPr lang="en" sz="2000" b="1" dirty="0" err="1">
              <a:solidFill>
                <a:schemeClr val="tx1"/>
              </a:solidFill>
              <a:effectLst/>
            </a:rPr>
            <a:t>unajyanisha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 err="1">
              <a:solidFill>
                <a:schemeClr val="tx1"/>
              </a:solidFill>
              <a:effectLst/>
            </a:rPr>
            <a:t>n’imigabane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" sz="2000" b="1" dirty="0" err="1">
              <a:solidFill>
                <a:schemeClr val="tx1"/>
              </a:solidFill>
              <a:effectLst/>
            </a:rPr>
            <a:t>iri</a:t>
          </a:r>
          <a:r>
            <a:rPr lang="en" sz="2000" b="1" dirty="0">
              <a:solidFill>
                <a:schemeClr val="tx1"/>
              </a:solidFill>
              <a:effectLst/>
            </a:rPr>
            <a:t> mu </a:t>
          </a:r>
          <a:r>
            <a:rPr lang="en" sz="2000" b="1" dirty="0" err="1">
              <a:solidFill>
                <a:schemeClr val="tx1"/>
              </a:solidFill>
              <a:effectLst/>
            </a:rPr>
            <a:t>bitabo</a:t>
          </a:r>
          <a:r>
            <a:rPr lang="en" sz="2000" b="1" dirty="0">
              <a:solidFill>
                <a:schemeClr val="tx1"/>
              </a:solidFill>
              <a:effectLst/>
            </a:rPr>
            <a:t> “</a:t>
          </a:r>
          <a:r>
            <a:rPr lang="es-ES" sz="2000" b="1" dirty="0" err="1">
              <a:solidFill>
                <a:schemeClr val="tx1"/>
              </a:solidFill>
              <a:effectLst/>
            </a:rPr>
            <a:t>by’Umwuka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w’Ubuhanuzi</a:t>
          </a:r>
          <a:r>
            <a:rPr lang="en" sz="2000" b="1" dirty="0">
              <a:solidFill>
                <a:schemeClr val="tx1"/>
              </a:solidFill>
              <a:effectLst/>
            </a:rPr>
            <a:t>” </a:t>
          </a:r>
          <a:r>
            <a:rPr lang="en" sz="2000" b="1" dirty="0" err="1">
              <a:solidFill>
                <a:schemeClr val="tx1"/>
              </a:solidFill>
              <a:effectLst/>
            </a:rPr>
            <a:t>bya</a:t>
          </a:r>
          <a:r>
            <a:rPr lang="en" sz="2000" b="1" dirty="0">
              <a:solidFill>
                <a:schemeClr val="tx1"/>
              </a:solidFill>
              <a:effectLst/>
            </a:rPr>
            <a:t> Elina White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2">
                  <a:lumMod val="50000"/>
                </a:schemeClr>
              </a:solidFill>
            </a:rPr>
            <a:t>Uburyo</a:t>
          </a:r>
          <a:r>
            <a:rPr lang="en-GB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2">
                  <a:lumMod val="50000"/>
                </a:schemeClr>
              </a:solidFill>
            </a:rPr>
            <a:t>bwo</a:t>
          </a:r>
          <a:r>
            <a:rPr lang="en-GB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2">
                  <a:lumMod val="50000"/>
                </a:schemeClr>
              </a:solidFill>
            </a:rPr>
            <a:t>kwiga</a:t>
          </a:r>
          <a:r>
            <a:rPr lang="en-GB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tx2">
                  <a:lumMod val="50000"/>
                </a:schemeClr>
              </a:solidFill>
            </a:rPr>
            <a:t>Bibiliya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Igihe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Ahantu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Inyungu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zo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kwiga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Bibiliya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Inyungu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zo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kuyisangiza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abandi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Inyungu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zo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kuyirya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97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1662"/>
              </a:lnTo>
              <a:lnTo>
                <a:pt x="349532" y="297166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Kwiga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bwimbitse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bigizwe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n’imigabane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/>
            </a:rPr>
            <a:t>Rarikira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Umwuka</a:t>
          </a:r>
          <a:r>
            <a:rPr lang="en-GB" sz="2000" b="1" kern="1200" dirty="0">
              <a:effectLst/>
            </a:rPr>
            <a:t> Wera </a:t>
          </a:r>
          <a:r>
            <a:rPr lang="en-GB" sz="2000" b="1" kern="1200" dirty="0" err="1">
              <a:effectLst/>
            </a:rPr>
            <a:t>kukubera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umuyobozi</a:t>
          </a:r>
          <a:r>
            <a:rPr lang="en-GB" sz="2000" b="1" kern="1200" dirty="0">
              <a:effectLst/>
            </a:rPr>
            <a:t> mu </a:t>
          </a:r>
          <a:r>
            <a:rPr lang="en-GB" sz="2000" b="1" kern="1200" dirty="0" err="1">
              <a:effectLst/>
            </a:rPr>
            <a:t>myigire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yawe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738679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/>
            </a:rPr>
            <a:t>Azagukora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ku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mutima</a:t>
          </a:r>
          <a:r>
            <a:rPr lang="en-GB" sz="2000" b="1" kern="1200" dirty="0">
              <a:effectLst/>
            </a:rPr>
            <a:t> no mu </a:t>
          </a:r>
          <a:r>
            <a:rPr lang="en-GB" sz="2000" b="1" kern="1200" dirty="0" err="1">
              <a:effectLst/>
            </a:rPr>
            <a:t>ntekerezo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kugira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ngo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usobanukirwe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ibyo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usoma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738679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Gusoma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gusobanukirwa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inama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itangwa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/>
            </a:rPr>
            <a:t>Hitamo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umurongo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cyangwa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umugabane</a:t>
          </a:r>
          <a:r>
            <a:rPr lang="en-GB" sz="2000" b="1" kern="1200" dirty="0">
              <a:effectLst/>
            </a:rPr>
            <a:t> wo muri </a:t>
          </a:r>
          <a:r>
            <a:rPr lang="en-GB" sz="2000" b="1" kern="1200" dirty="0" err="1">
              <a:effectLst/>
            </a:rPr>
            <a:t>Bibiliya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Wandike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kugira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ngo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bigufashe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kuwinjiza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bwenge</a:t>
          </a:r>
          <a:r>
            <a:rPr lang="en-GB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bwawe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Ca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umurongo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ngingo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z’ingenzi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Andika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ibitekerezo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bijyanye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n’izo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ngingo</a:t>
          </a:r>
          <a:r>
            <a:rPr lang="en-GB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z’ingenzi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Gusenga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>
              <a:effectLst/>
            </a:rPr>
            <a:t>Saba Imana </a:t>
          </a:r>
          <a:r>
            <a:rPr lang="en-GB" sz="2000" b="1" kern="1200" spc="-100" baseline="0" dirty="0" err="1">
              <a:effectLst/>
            </a:rPr>
            <a:t>kugufasha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gushyira</a:t>
          </a:r>
          <a:r>
            <a:rPr lang="en-GB" sz="2000" b="1" kern="1200" spc="-100" baseline="0" dirty="0">
              <a:effectLst/>
            </a:rPr>
            <a:t> mu </a:t>
          </a:r>
          <a:r>
            <a:rPr lang="en-GB" sz="2000" b="1" kern="1200" spc="-100" baseline="0" dirty="0" err="1">
              <a:effectLst/>
            </a:rPr>
            <a:t>bikorwa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ingingo</a:t>
          </a:r>
          <a:r>
            <a:rPr lang="en-GB" sz="2000" b="1" kern="1200" spc="-100" baseline="0" dirty="0">
              <a:effectLst/>
            </a:rPr>
            <a:t> </a:t>
          </a:r>
          <a:r>
            <a:rPr lang="en-GB" sz="2000" b="1" kern="1200" spc="-100" baseline="0" dirty="0" err="1">
              <a:effectLst/>
            </a:rPr>
            <a:t>wize</a:t>
          </a:r>
          <a:endParaRPr lang="en" sz="2000" b="1" kern="1200" spc="-100" baseline="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Gusangiza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abandi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/>
            </a:rPr>
            <a:t>Tekereza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uwo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ushobora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gusangiza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ibyo</a:t>
          </a:r>
          <a:r>
            <a:rPr lang="en-GB" sz="2000" b="1" kern="1200" dirty="0">
              <a:effectLst/>
            </a:rPr>
            <a:t> </a:t>
          </a:r>
          <a:r>
            <a:rPr lang="en-GB" sz="2000" b="1" kern="1200" dirty="0" err="1">
              <a:effectLst/>
            </a:rPr>
            <a:t>wize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Ubundi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buryo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kwiga</a:t>
          </a:r>
          <a:r>
            <a:rPr lang="en-GB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  <a:effectLst/>
            </a:rPr>
            <a:t>Gereranya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umurongo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n’undi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murongo</a:t>
          </a:r>
          <a:r>
            <a:rPr lang="en-GB" sz="2000" b="1" kern="1200" dirty="0">
              <a:solidFill>
                <a:schemeClr val="tx1"/>
              </a:solidFill>
              <a:effectLst/>
            </a:rPr>
            <a:t> (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Yesaya</a:t>
          </a:r>
          <a:r>
            <a:rPr lang="en-GB" sz="2000" b="1" kern="1200" dirty="0">
              <a:solidFill>
                <a:schemeClr val="tx1"/>
              </a:solidFill>
              <a:effectLst/>
            </a:rPr>
            <a:t> 28:10)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ffectLst/>
            </a:rPr>
            <a:t>Wige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ibice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ibitabo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uko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byakabaye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ffectLst/>
            </a:rPr>
            <a:t>Wige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ingingo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ijambo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ukoresheje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guhūza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n’indi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migabane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ivuga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kuri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iyo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ngingo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effectLst/>
            </a:rPr>
            <a:t>Reba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ubusobanuro</a:t>
          </a:r>
          <a:r>
            <a:rPr lang="en-GB" sz="2000" b="1" kern="1200" dirty="0">
              <a:solidFill>
                <a:schemeClr val="tx1"/>
              </a:solidFill>
              <a:effectLst/>
            </a:rPr>
            <a:t> bwa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Bibiliya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cyangwa</a:t>
          </a:r>
          <a:r>
            <a:rPr lang="en-GB" sz="2000" b="1" kern="1200" dirty="0">
              <a:solidFill>
                <a:schemeClr val="tx1"/>
              </a:solidFill>
              <a:effectLst/>
            </a:rPr>
            <a:t> </a:t>
          </a:r>
          <a:r>
            <a:rPr lang="en-GB" sz="2000" b="1" kern="1200" dirty="0" err="1">
              <a:solidFill>
                <a:schemeClr val="tx1"/>
              </a:solidFill>
              <a:effectLst/>
            </a:rPr>
            <a:t>inkoranyamagambo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Soma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unajyanisha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n’imigabane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iri</a:t>
          </a:r>
          <a:r>
            <a:rPr lang="en" sz="2000" b="1" kern="1200" dirty="0">
              <a:solidFill>
                <a:schemeClr val="tx1"/>
              </a:solidFill>
              <a:effectLst/>
            </a:rPr>
            <a:t> mu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bitabo</a:t>
          </a:r>
          <a:r>
            <a:rPr lang="en" sz="2000" b="1" kern="1200" dirty="0">
              <a:solidFill>
                <a:schemeClr val="tx1"/>
              </a:solidFill>
              <a:effectLst/>
            </a:rPr>
            <a:t> “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by’Umwuka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w’Ubuhanuzi</a:t>
          </a:r>
          <a:r>
            <a:rPr lang="en" sz="2000" b="1" kern="1200" dirty="0">
              <a:solidFill>
                <a:schemeClr val="tx1"/>
              </a:solidFill>
              <a:effectLst/>
            </a:rPr>
            <a:t>” </a:t>
          </a:r>
          <a:r>
            <a:rPr lang="en" sz="2000" b="1" kern="1200" dirty="0" err="1">
              <a:solidFill>
                <a:schemeClr val="tx1"/>
              </a:solidFill>
              <a:effectLst/>
            </a:rPr>
            <a:t>bya</a:t>
          </a:r>
          <a:r>
            <a:rPr lang="en" sz="2000" b="1" kern="1200" dirty="0">
              <a:solidFill>
                <a:schemeClr val="tx1"/>
              </a:solidFill>
              <a:effectLst/>
            </a:rPr>
            <a:t> Elina White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UBURYO BWO KWIGA BIBILIYA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5 </a:t>
            </a:r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Gicurasi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INYUNGU ZO KUYISANGIZA ABANDI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Umwami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impaye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ururimi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rw’abigishijwe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gukomeresha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urushye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amagambo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inkangura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bukeye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ikangurira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ugutwi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kwanjye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kumva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nk’abantu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bigishijwe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Tuvuge</a:t>
            </a:r>
            <a:r>
              <a:rPr lang="en-GB" sz="2000" b="1" dirty="0"/>
              <a:t> ko </a:t>
            </a:r>
            <a:r>
              <a:rPr lang="en-GB" sz="2000" b="1" dirty="0" err="1"/>
              <a:t>wasabwe</a:t>
            </a:r>
            <a:r>
              <a:rPr lang="en-GB" sz="2000" b="1" dirty="0"/>
              <a:t> </a:t>
            </a:r>
            <a:r>
              <a:rPr lang="en-GB" sz="2000" b="1" dirty="0" err="1"/>
              <a:t>gutegura</a:t>
            </a:r>
            <a:r>
              <a:rPr lang="en-GB" sz="2000" b="1" dirty="0"/>
              <a:t> </a:t>
            </a:r>
            <a:r>
              <a:rPr lang="en-GB" sz="2000" b="1" dirty="0" err="1"/>
              <a:t>ikibwiriza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mu </a:t>
            </a:r>
            <a:r>
              <a:rPr lang="en-GB" sz="2000" b="1" dirty="0" err="1"/>
              <a:t>materaniro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Isabato</a:t>
            </a:r>
            <a:r>
              <a:rPr lang="en-GB" sz="2000" b="1" dirty="0"/>
              <a:t>. </a:t>
            </a:r>
            <a:r>
              <a:rPr lang="en-GB" sz="2000" b="1" dirty="0" err="1"/>
              <a:t>Ufata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</a:t>
            </a:r>
            <a:r>
              <a:rPr lang="en-GB" sz="2000" b="1" dirty="0" err="1"/>
              <a:t>wihariye</a:t>
            </a:r>
            <a:r>
              <a:rPr lang="en-GB" sz="2000" b="1" dirty="0"/>
              <a:t> wo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usenga</a:t>
            </a:r>
            <a:r>
              <a:rPr lang="en-GB" sz="2000" b="1" dirty="0"/>
              <a:t>, </a:t>
            </a:r>
            <a:r>
              <a:rPr lang="en-GB" sz="2000" b="1" dirty="0" err="1"/>
              <a:t>ingingo</a:t>
            </a:r>
            <a:r>
              <a:rPr lang="en-GB" sz="2000" b="1" dirty="0"/>
              <a:t> </a:t>
            </a:r>
            <a:r>
              <a:rPr lang="en-GB" sz="2000" b="1" dirty="0" err="1"/>
              <a:t>Umwuka</a:t>
            </a:r>
            <a:r>
              <a:rPr lang="en-GB" sz="2000" b="1" dirty="0"/>
              <a:t> Wera </a:t>
            </a:r>
            <a:r>
              <a:rPr lang="en-GB" sz="2000" b="1" dirty="0" err="1"/>
              <a:t>yaguhumekeye</a:t>
            </a:r>
            <a:r>
              <a:rPr lang="en-GB" sz="2000" b="1" dirty="0"/>
              <a:t> </a:t>
            </a:r>
            <a:r>
              <a:rPr lang="en-GB" sz="2000" b="1" dirty="0" err="1"/>
              <a:t>guhitamo</a:t>
            </a:r>
            <a:r>
              <a:rPr lang="en-GB" sz="2000" b="1" dirty="0"/>
              <a:t>. Ku </a:t>
            </a:r>
            <a:r>
              <a:rPr lang="en-GB" sz="2000" b="1" dirty="0" err="1"/>
              <a:t>Isabato</a:t>
            </a:r>
            <a:r>
              <a:rPr lang="en-GB" sz="2000" b="1" dirty="0"/>
              <a:t>, </a:t>
            </a:r>
            <a:r>
              <a:rPr lang="en-GB" sz="2000" b="1" dirty="0" err="1"/>
              <a:t>ubwirije</a:t>
            </a:r>
            <a:r>
              <a:rPr lang="en-GB" sz="2000" b="1" dirty="0"/>
              <a:t> mu </a:t>
            </a:r>
            <a:r>
              <a:rPr lang="en-GB" sz="2000" b="1" dirty="0" err="1"/>
              <a:t>mbaraga</a:t>
            </a:r>
            <a:r>
              <a:rPr lang="en-GB" sz="2000" b="1" dirty="0"/>
              <a:t>. Ni </a:t>
            </a:r>
            <a:r>
              <a:rPr lang="en-GB" sz="2000" b="1" dirty="0" err="1"/>
              <a:t>nde</a:t>
            </a:r>
            <a:r>
              <a:rPr lang="en-GB" sz="2000" b="1" dirty="0"/>
              <a:t> </a:t>
            </a:r>
            <a:r>
              <a:rPr lang="en-GB" sz="2000" b="1" dirty="0" err="1"/>
              <a:t>uzabonera</a:t>
            </a:r>
            <a:r>
              <a:rPr lang="en-GB" sz="2000" b="1" dirty="0"/>
              <a:t> </a:t>
            </a:r>
            <a:r>
              <a:rPr lang="en-GB" sz="2000" b="1" dirty="0" err="1"/>
              <a:t>inyungu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muri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kibwiriza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Icyigisho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 </a:t>
            </a:r>
            <a:r>
              <a:rPr lang="en-GB" sz="2000" b="1" dirty="0" err="1"/>
              <a:t>dusangije</a:t>
            </a:r>
            <a:r>
              <a:rPr lang="en-GB" sz="2000" b="1" dirty="0"/>
              <a:t> abandi—</a:t>
            </a:r>
            <a:r>
              <a:rPr lang="en-GB" sz="2000" b="1" dirty="0" err="1"/>
              <a:t>haba</a:t>
            </a:r>
            <a:r>
              <a:rPr lang="en-GB" sz="2000" b="1" dirty="0"/>
              <a:t> mu </a:t>
            </a:r>
            <a:r>
              <a:rPr lang="en-GB" sz="2000" b="1" dirty="0" err="1"/>
              <a:t>kibwiriza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giti</a:t>
            </a:r>
            <a:r>
              <a:rPr lang="en-GB" sz="2000" b="1" dirty="0"/>
              <a:t> </a:t>
            </a:r>
            <a:r>
              <a:rPr lang="en-GB" sz="2000" b="1" dirty="0" err="1"/>
              <a:t>cyacu</a:t>
            </a:r>
            <a:r>
              <a:rPr lang="en-GB" sz="2000" b="1" dirty="0"/>
              <a:t>—</a:t>
            </a:r>
            <a:r>
              <a:rPr lang="en-GB" sz="2000" b="1" dirty="0" err="1"/>
              <a:t>gifite</a:t>
            </a:r>
            <a:r>
              <a:rPr lang="en-GB" sz="2000" b="1" dirty="0"/>
              <a:t> </a:t>
            </a:r>
            <a:r>
              <a:rPr lang="en-GB" sz="2000" b="1" dirty="0" err="1"/>
              <a:t>inyungu</a:t>
            </a:r>
            <a:r>
              <a:rPr lang="en-GB" sz="2000" b="1" dirty="0"/>
              <a:t> </a:t>
            </a:r>
            <a:r>
              <a:rPr lang="en-GB" sz="2000" b="1" dirty="0" err="1"/>
              <a:t>ebyiri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bihe</a:t>
            </a:r>
            <a:r>
              <a:rPr lang="en-GB" sz="2000" b="1" dirty="0"/>
              <a:t> </a:t>
            </a:r>
            <a:r>
              <a:rPr lang="en-GB" sz="2000" b="1" dirty="0" err="1"/>
              <a:t>byombi</a:t>
            </a:r>
            <a:r>
              <a:rPr lang="en-GB" sz="2000" b="1" dirty="0"/>
              <a:t>, </a:t>
            </a:r>
            <a:r>
              <a:rPr lang="en-GB" sz="2000" b="1" dirty="0" err="1"/>
              <a:t>umubano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urakomera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ukarushaho</a:t>
            </a:r>
            <a:r>
              <a:rPr lang="en-GB" sz="2000" b="1" dirty="0"/>
              <a:t> </a:t>
            </a:r>
            <a:r>
              <a:rPr lang="en-GB" sz="2000" b="1" dirty="0" err="1"/>
              <a:t>kwimbika</a:t>
            </a:r>
            <a:r>
              <a:rPr lang="en-GB" sz="2000" b="1" dirty="0"/>
              <a:t>.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bubasha</a:t>
            </a:r>
            <a:r>
              <a:rPr lang="en-GB" sz="2000" b="1" dirty="0"/>
              <a:t> </a:t>
            </a:r>
            <a:r>
              <a:rPr lang="en-GB" sz="2000" b="1" dirty="0" err="1"/>
              <a:t>bw’Ijambo</a:t>
            </a:r>
            <a:r>
              <a:rPr lang="en-GB" sz="2000" b="1" dirty="0"/>
              <a:t> </a:t>
            </a:r>
            <a:r>
              <a:rPr lang="en-GB" sz="2000" b="1" dirty="0" err="1"/>
              <a:t>ry'Imana</a:t>
            </a:r>
            <a:r>
              <a:rPr lang="en-GB" sz="2000" b="1" dirty="0"/>
              <a:t>, “</a:t>
            </a:r>
            <a:r>
              <a:rPr lang="en-GB" sz="2000" b="1" dirty="0" err="1"/>
              <a:t>ntirizagaruka</a:t>
            </a:r>
            <a:r>
              <a:rPr lang="en-GB" sz="2000" b="1" dirty="0"/>
              <a:t> </a:t>
            </a:r>
            <a:r>
              <a:rPr lang="en-GB" sz="2000" b="1" dirty="0" err="1"/>
              <a:t>ubusa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55:11</a:t>
            </a:r>
            <a:r>
              <a:rPr lang="en" sz="2000" b="1" dirty="0"/>
              <a:t>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Iya </a:t>
            </a:r>
            <a:r>
              <a:rPr lang="en-GB" sz="2000" b="1" dirty="0" err="1"/>
              <a:t>mbere</a:t>
            </a:r>
            <a:r>
              <a:rPr lang="en-GB" sz="2000" b="1" dirty="0"/>
              <a:t>, </a:t>
            </a:r>
            <a:r>
              <a:rPr lang="en-GB" sz="2000" b="1" dirty="0" err="1"/>
              <a:t>twungukira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twize</a:t>
            </a:r>
            <a:r>
              <a:rPr lang="en-GB" sz="2000" b="1" dirty="0"/>
              <a:t>. Iya </a:t>
            </a:r>
            <a:r>
              <a:rPr lang="en-GB" sz="2000" b="1" dirty="0" err="1"/>
              <a:t>kabiri</a:t>
            </a:r>
            <a:r>
              <a:rPr lang="en-GB" sz="2000" b="1" dirty="0"/>
              <a:t>,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dusangiza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twamenye</a:t>
            </a:r>
            <a:r>
              <a:rPr lang="en-GB" sz="2000" b="1" dirty="0"/>
              <a:t> </a:t>
            </a:r>
            <a:r>
              <a:rPr lang="en-GB" sz="2000" b="1" dirty="0" err="1"/>
              <a:t>bungukiramo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bagashishikarizwa</a:t>
            </a:r>
            <a:r>
              <a:rPr lang="en-GB" sz="2000" b="1" dirty="0"/>
              <a:t> </a:t>
            </a:r>
            <a:r>
              <a:rPr lang="en-GB" sz="2000" b="1" dirty="0" err="1"/>
              <a:t>kwimbika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muri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bumenyi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-95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INYUNGU ZO KUYIRYA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276225" y="483384"/>
            <a:ext cx="11755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Amagambo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yawe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aryohereye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ubu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bugeni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nkanka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zanjye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Arusha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ubuki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kuryohera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kanwa</a:t>
            </a:r>
            <a:r>
              <a:rPr lang="en-GB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kanjye</a:t>
            </a:r>
            <a:r>
              <a:rPr lang="en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</a:t>
            </a:r>
          </a:p>
          <a:p>
            <a:pPr algn="ctr"/>
            <a:r>
              <a:rPr lang="en" sz="1400" b="1" spc="-7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(Zaburi ya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kurya</a:t>
            </a:r>
            <a:r>
              <a:rPr lang="en-GB" sz="2000" b="1" dirty="0"/>
              <a:t>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(</a:t>
            </a:r>
            <a:r>
              <a:rPr lang="en-GB" sz="2000" b="1" dirty="0" err="1"/>
              <a:t>Yeremiya</a:t>
            </a:r>
            <a:r>
              <a:rPr lang="en-GB" sz="2000" b="1" dirty="0"/>
              <a:t> 15:16)</a:t>
            </a:r>
            <a:r>
              <a:rPr lang="en" sz="2000" b="1" dirty="0"/>
              <a:t>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100" dirty="0"/>
              <a:t>“</a:t>
            </a:r>
            <a:r>
              <a:rPr lang="en-US" sz="2000" b="1" spc="-100" dirty="0"/>
              <a:t>Uko </a:t>
            </a:r>
            <a:r>
              <a:rPr lang="en-US" sz="2000" b="1" spc="-100" dirty="0" err="1"/>
              <a:t>amajyambere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y’ubwenge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bw’umuntu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yaba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ari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kose</a:t>
            </a:r>
            <a:r>
              <a:rPr lang="en-US" sz="2000" b="1" spc="-100" dirty="0"/>
              <a:t>, </a:t>
            </a:r>
            <a:r>
              <a:rPr lang="en-US" sz="2000" b="1" spc="-100" dirty="0" err="1"/>
              <a:t>ntagatekereze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n’akanya</a:t>
            </a:r>
            <a:r>
              <a:rPr lang="en-US" sz="2000" b="1" spc="-100" dirty="0"/>
              <a:t> gato ko </a:t>
            </a:r>
            <a:r>
              <a:rPr lang="en-US" sz="2000" b="1" spc="-100" dirty="0" err="1"/>
              <a:t>nta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mpamvu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gushakisha</a:t>
            </a:r>
            <a:r>
              <a:rPr lang="en-US" sz="2000" b="1" spc="-100" dirty="0"/>
              <a:t> mu </a:t>
            </a:r>
            <a:r>
              <a:rPr lang="en-US" sz="2000" b="1" spc="-100" dirty="0" err="1"/>
              <a:t>Byanditswe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Byera</a:t>
            </a:r>
            <a:r>
              <a:rPr lang="en-US" sz="2000" b="1" spc="-100" dirty="0"/>
              <a:t> mu </a:t>
            </a:r>
            <a:r>
              <a:rPr lang="en-US" sz="2000" b="1" spc="-100" dirty="0" err="1"/>
              <a:t>buryo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bwimbitse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kandi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buhoraho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kugira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ngo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abone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umucyo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urushaho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kuba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mwinshi</a:t>
            </a:r>
            <a:r>
              <a:rPr lang="en-US" sz="2000" b="1" spc="-100" dirty="0"/>
              <a:t>. </a:t>
            </a:r>
            <a:r>
              <a:rPr lang="en-US" sz="2000" b="1" spc="-100" dirty="0" err="1"/>
              <a:t>Nk’ubwoko</a:t>
            </a:r>
            <a:r>
              <a:rPr lang="en-US" sz="2000" b="1" spc="-100" dirty="0"/>
              <a:t>, buri </a:t>
            </a:r>
            <a:r>
              <a:rPr lang="en-US" sz="2000" b="1" spc="-100" dirty="0" err="1"/>
              <a:t>wese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yahamagariwe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kuba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umwigishwa</a:t>
            </a:r>
            <a:r>
              <a:rPr lang="en-US" sz="2000" b="1" spc="-100" dirty="0"/>
              <a:t> </a:t>
            </a:r>
            <a:r>
              <a:rPr lang="en-US" sz="2000" b="1" spc="-100" dirty="0" err="1"/>
              <a:t>w’ubuhanuzi</a:t>
            </a:r>
            <a:r>
              <a:rPr lang="en-US" sz="2000" b="1" spc="-100" dirty="0"/>
              <a:t>.” </a:t>
            </a:r>
            <a:r>
              <a:rPr lang="en-US" sz="1500" b="1" spc="-100" dirty="0"/>
              <a:t>EG. White, </a:t>
            </a:r>
            <a:r>
              <a:rPr lang="en-US" sz="1500" b="1" i="1" spc="-100" dirty="0"/>
              <a:t>Counsels to Writers and Editors</a:t>
            </a:r>
            <a:r>
              <a:rPr lang="en-US" sz="1500" b="1" spc="-100" dirty="0"/>
              <a:t>, p. 41</a:t>
            </a:r>
            <a:endParaRPr lang="en" sz="1500" b="1" spc="-1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kwegera</a:t>
            </a:r>
            <a:r>
              <a:rPr lang="en-GB" sz="2000" b="1" dirty="0"/>
              <a:t> no </a:t>
            </a:r>
            <a:r>
              <a:rPr lang="en-GB" sz="2000" b="1" dirty="0" err="1"/>
              <a:t>kumva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Imana </a:t>
            </a:r>
            <a:r>
              <a:rPr lang="en-GB" sz="2000" b="1" dirty="0" err="1"/>
              <a:t>itubwira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muri </a:t>
            </a:r>
            <a:r>
              <a:rPr lang="en-GB" sz="2000" b="1" dirty="0" err="1"/>
              <a:t>Bibiliya</a:t>
            </a:r>
            <a:r>
              <a:rPr lang="en-GB" sz="2000" b="1" dirty="0"/>
              <a:t> (</a:t>
            </a:r>
            <a:r>
              <a:rPr lang="en-GB" sz="2000" b="1" dirty="0" err="1"/>
              <a:t>Yesaya</a:t>
            </a:r>
            <a:r>
              <a:rPr lang="en-GB" sz="2000" b="1" dirty="0"/>
              <a:t> 55:3). Uko </a:t>
            </a:r>
            <a:r>
              <a:rPr lang="en-GB" sz="2000" b="1" dirty="0" err="1"/>
              <a:t>tumara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kinini</a:t>
            </a:r>
            <a:r>
              <a:rPr lang="en-GB" sz="2000" b="1" dirty="0"/>
              <a:t> </a:t>
            </a:r>
            <a:r>
              <a:rPr lang="en-GB" sz="2000" b="1" dirty="0" err="1"/>
              <a:t>twigira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mapaji</a:t>
            </a:r>
            <a:r>
              <a:rPr lang="en-GB" sz="2000" b="1" dirty="0"/>
              <a:t> </a:t>
            </a:r>
            <a:r>
              <a:rPr lang="en-GB" sz="2000" b="1" dirty="0" err="1"/>
              <a:t>yayo</a:t>
            </a:r>
            <a:r>
              <a:rPr lang="en-GB" sz="2000" b="1" dirty="0"/>
              <a:t>, </a:t>
            </a:r>
            <a:r>
              <a:rPr lang="en-GB" sz="2000" b="1" dirty="0" err="1"/>
              <a:t>ni</a:t>
            </a:r>
            <a:r>
              <a:rPr lang="en-GB" sz="2000" b="1" dirty="0"/>
              <a:t> ko </a:t>
            </a:r>
            <a:r>
              <a:rPr lang="en-GB" sz="2000" b="1" dirty="0" err="1"/>
              <a:t>turushaho</a:t>
            </a:r>
            <a:r>
              <a:rPr lang="en-GB" sz="2000" b="1" dirty="0"/>
              <a:t> </a:t>
            </a:r>
            <a:r>
              <a:rPr lang="en-GB" sz="2000" b="1" dirty="0" err="1"/>
              <a:t>kubona</a:t>
            </a:r>
            <a:r>
              <a:rPr lang="en-GB" sz="2000" b="1" dirty="0"/>
              <a:t> </a:t>
            </a:r>
            <a:r>
              <a:rPr lang="en-GB" sz="2000" b="1" dirty="0" err="1"/>
              <a:t>ibyokurya</a:t>
            </a:r>
            <a:r>
              <a:rPr lang="en-GB" sz="2000" b="1" dirty="0"/>
              <a:t> </a:t>
            </a:r>
            <a:r>
              <a:rPr lang="en-GB" sz="2000" b="1" dirty="0" err="1"/>
              <a:t>biryoshye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tukagira</a:t>
            </a:r>
            <a:r>
              <a:rPr lang="en-GB" sz="2000" b="1" dirty="0"/>
              <a:t> </a:t>
            </a:r>
            <a:r>
              <a:rPr lang="en-GB" sz="2000" b="1" dirty="0" err="1"/>
              <a:t>imigisha</a:t>
            </a:r>
            <a:r>
              <a:rPr lang="en-GB" sz="2000" b="1" dirty="0"/>
              <a:t> </a:t>
            </a:r>
            <a:r>
              <a:rPr lang="en-GB" sz="2000" b="1" dirty="0" err="1"/>
              <a:t>myinshi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Kandi </a:t>
            </a:r>
            <a:r>
              <a:rPr lang="en-GB" sz="2000" b="1" dirty="0" err="1">
                <a:solidFill>
                  <a:prstClr val="black"/>
                </a:solidFill>
              </a:rPr>
              <a:t>ikirenzeho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byokurya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ubuntu (</a:t>
            </a:r>
            <a:r>
              <a:rPr lang="en-GB" sz="2000" b="1" dirty="0" err="1">
                <a:solidFill>
                  <a:prstClr val="black"/>
                </a:solidFill>
              </a:rPr>
              <a:t>Yesaya</a:t>
            </a:r>
            <a:r>
              <a:rPr lang="en-GB" sz="2000" b="1" dirty="0">
                <a:solidFill>
                  <a:prstClr val="black"/>
                </a:solidFill>
              </a:rPr>
              <a:t> 55:1)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Nubwo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iryoshye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kurusha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ubuki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ntabwo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tuyirya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buryo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bufatika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Zaburi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</a:t>
            </a:r>
            <a:r>
              <a:rPr lang="en-GB" sz="2000" b="1" spc="-70" dirty="0">
                <a:solidFill>
                  <a:prstClr val="black"/>
                </a:solidFill>
              </a:rPr>
              <a:t> 119:103). </a:t>
            </a:r>
            <a:r>
              <a:rPr lang="en-GB" sz="2000" b="1" spc="-70" dirty="0" err="1">
                <a:solidFill>
                  <a:prstClr val="black"/>
                </a:solidFill>
              </a:rPr>
              <a:t>Gusoma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Bibiliya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ibyokurya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by’ubugingo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isōko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nyakuri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ikiza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ubugingo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bwacu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igahindura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imico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yacu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394446" y="998687"/>
            <a:ext cx="10128437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Gusoma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Ijambo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ntabwo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bizagera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musaruro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wagenwe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n’Ijuru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rigomba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kwigwa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gukundwa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mutima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Ntabwo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kumenya</a:t>
            </a:r>
            <a:r>
              <a:rPr lang="en-US" sz="2400" b="1" dirty="0">
                <a:latin typeface="Constantia" panose="02030602050306030303" pitchFamily="18" charset="0"/>
              </a:rPr>
              <a:t> Imana </a:t>
            </a:r>
            <a:r>
              <a:rPr lang="en-US" sz="2400" b="1" dirty="0" err="1">
                <a:latin typeface="Constantia" panose="02030602050306030303" pitchFamily="18" charset="0"/>
              </a:rPr>
              <a:t>byagerwaho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hatabayeho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kubiha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agaciro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ntekerezo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Tugomba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Bibiliya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dushyizeho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umwete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dusaba</a:t>
            </a:r>
            <a:r>
              <a:rPr lang="en-US" sz="2400" b="1" dirty="0">
                <a:latin typeface="Constantia" panose="02030602050306030303" pitchFamily="18" charset="0"/>
              </a:rPr>
              <a:t> Imana ko </a:t>
            </a:r>
            <a:r>
              <a:rPr lang="en-US" sz="2400" b="1" dirty="0" err="1">
                <a:latin typeface="Constantia" panose="02030602050306030303" pitchFamily="18" charset="0"/>
              </a:rPr>
              <a:t>tuyoborwa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Mwuka</a:t>
            </a:r>
            <a:r>
              <a:rPr lang="en-US" sz="2400" b="1" dirty="0">
                <a:latin typeface="Constantia" panose="02030602050306030303" pitchFamily="18" charset="0"/>
              </a:rPr>
              <a:t> Wera, </a:t>
            </a:r>
            <a:r>
              <a:rPr lang="en-US" sz="2400" b="1" dirty="0" err="1">
                <a:latin typeface="Constantia" panose="02030602050306030303" pitchFamily="18" charset="0"/>
              </a:rPr>
              <a:t>kugira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dusobanukirwe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Ijambo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ryayo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Tugomba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gufata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umurongo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tugashyira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ubwenge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bwacu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kumenya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igitekerezo</a:t>
            </a:r>
            <a:r>
              <a:rPr lang="en-US" sz="2400" b="1" dirty="0">
                <a:latin typeface="Constantia" panose="02030602050306030303" pitchFamily="18" charset="0"/>
              </a:rPr>
              <a:t> Imana </a:t>
            </a:r>
            <a:r>
              <a:rPr lang="en-US" sz="2400" b="1" dirty="0" err="1">
                <a:latin typeface="Constantia" panose="02030602050306030303" pitchFamily="18" charset="0"/>
              </a:rPr>
              <a:t>yadushyiriye</a:t>
            </a:r>
            <a:r>
              <a:rPr lang="en-US" sz="2400" b="1" dirty="0">
                <a:latin typeface="Constantia" panose="02030602050306030303" pitchFamily="18" charset="0"/>
              </a:rPr>
              <a:t> muri </a:t>
            </a:r>
            <a:r>
              <a:rPr lang="en-US" sz="2400" b="1" dirty="0" err="1">
                <a:latin typeface="Constantia" panose="02030602050306030303" pitchFamily="18" charset="0"/>
              </a:rPr>
              <a:t>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murongo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Ijambo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umutsima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w’ubugingo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Abarya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bakūza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iri</a:t>
            </a:r>
            <a:r>
              <a:rPr lang="en-US" sz="2400" b="1" dirty="0">
                <a:latin typeface="Constantia" panose="02030602050306030303" pitchFamily="18" charset="0"/>
              </a:rPr>
              <a:t> Jambo, </a:t>
            </a:r>
            <a:r>
              <a:rPr lang="en-US" sz="2400" b="1" dirty="0" err="1">
                <a:latin typeface="Constantia" panose="02030602050306030303" pitchFamily="18" charset="0"/>
              </a:rPr>
              <a:t>bakarigira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umugabane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buri </a:t>
            </a:r>
            <a:r>
              <a:rPr lang="en-US" sz="2400" b="1" dirty="0" err="1">
                <a:latin typeface="Constantia" panose="02030602050306030303" pitchFamily="18" charset="0"/>
              </a:rPr>
              <a:t>gikorwa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n’icyiciro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cyose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cy’imico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bakurira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mbaraga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z’Imana</a:t>
            </a:r>
            <a:r>
              <a:rPr lang="en-US" sz="2400" b="1" dirty="0">
                <a:latin typeface="Constantia" panose="02030602050306030303" pitchFamily="18" charset="0"/>
              </a:rPr>
              <a:t>. Riha </a:t>
            </a:r>
            <a:r>
              <a:rPr lang="en-US" sz="2400" b="1" dirty="0" err="1">
                <a:latin typeface="Constantia" panose="02030602050306030303" pitchFamily="18" charset="0"/>
              </a:rPr>
              <a:t>ubugingo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imbaraga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zidacogora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rigatunganya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imibereho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rigatanga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ibyishimo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bizahoraho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ryose</a:t>
            </a:r>
            <a:r>
              <a:rPr lang="en" sz="24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7756657" y="5617876"/>
            <a:ext cx="298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-US" sz="1600" b="1" i="1" dirty="0"/>
              <a:t>Lift Him Up</a:t>
            </a:r>
            <a:r>
              <a:rPr lang="en-US" sz="1600" b="1" dirty="0"/>
              <a:t>, April 7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“Ni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ijambo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ryanjye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riva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kanwa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kanjye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rizamera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Ntirizagaruka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ubusa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ahubwo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rizasohoza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nshaka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rizashobora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gukora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naritumye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Yesaya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918330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b’Imana</a:t>
            </a:r>
            <a:r>
              <a:rPr lang="en-GB" sz="2000" b="1" dirty="0"/>
              <a:t> </a:t>
            </a:r>
            <a:r>
              <a:rPr lang="en-GB" sz="2000" b="1" dirty="0" err="1"/>
              <a:t>bavugaga</a:t>
            </a:r>
            <a:r>
              <a:rPr lang="en-GB" sz="2000" b="1" dirty="0"/>
              <a:t> </a:t>
            </a:r>
            <a:r>
              <a:rPr lang="en-GB" sz="2000" b="1" dirty="0" err="1"/>
              <a:t>ibyavaga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 </a:t>
            </a:r>
            <a:r>
              <a:rPr lang="en-GB" sz="2000" b="1" dirty="0" err="1"/>
              <a:t>bashorewe</a:t>
            </a:r>
            <a:r>
              <a:rPr lang="en-GB" sz="2000" b="1" dirty="0"/>
              <a:t> </a:t>
            </a:r>
            <a:r>
              <a:rPr lang="en-GB" sz="2000" b="1" dirty="0" err="1"/>
              <a:t>n’Umwuka</a:t>
            </a:r>
            <a:r>
              <a:rPr lang="en-GB" sz="2000" b="1" dirty="0"/>
              <a:t> Wera</a:t>
            </a:r>
            <a:r>
              <a:rPr lang="en" sz="2000" b="1" dirty="0"/>
              <a:t>” (2 Petero 1:21), maze </a:t>
            </a:r>
            <a:r>
              <a:rPr lang="en-GB" sz="2000" b="1" dirty="0" err="1"/>
              <a:t>bandika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bwabo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mpapuro</a:t>
            </a:r>
            <a:r>
              <a:rPr lang="en-GB" sz="2000" b="1" dirty="0"/>
              <a:t> za </a:t>
            </a:r>
            <a:r>
              <a:rPr lang="en-GB" sz="2000" b="1" dirty="0" err="1"/>
              <a:t>Bibiliya</a:t>
            </a:r>
            <a:r>
              <a:rPr lang="en" sz="2000" b="1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Ni </a:t>
            </a:r>
            <a:r>
              <a:rPr lang="en-GB" sz="2000" b="1" dirty="0" err="1">
                <a:solidFill>
                  <a:prstClr val="black"/>
                </a:solidFill>
              </a:rPr>
              <a:t>gute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twacukumbura</a:t>
            </a:r>
            <a:r>
              <a:rPr lang="en-GB" sz="2000" b="1" dirty="0">
                <a:solidFill>
                  <a:prstClr val="black"/>
                </a:solidFill>
              </a:rPr>
              <a:t> muri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maragarita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z’agaciro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prstClr val="black"/>
                </a:solidFill>
              </a:rPr>
              <a:t>Imana </a:t>
            </a:r>
            <a:r>
              <a:rPr lang="en-GB" sz="2000" b="1" dirty="0" err="1">
                <a:solidFill>
                  <a:prstClr val="black"/>
                </a:solidFill>
              </a:rPr>
              <a:t>yaduteguriye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 </a:t>
            </a:r>
            <a:r>
              <a:rPr lang="en-GB" sz="2000" b="1" dirty="0" err="1">
                <a:solidFill>
                  <a:prstClr val="black"/>
                </a:solidFill>
              </a:rPr>
              <a:t>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twungukira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kuyiga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Muri </a:t>
            </a:r>
            <a:r>
              <a:rPr lang="en-GB" sz="2000" b="1" spc="-70" dirty="0" err="1">
                <a:solidFill>
                  <a:prstClr val="black"/>
                </a:solidFill>
              </a:rPr>
              <a:t>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dusangamo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imaragarita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z’agaciro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zitanga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ubugingo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ibyiringiro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imbaraga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ihumure</a:t>
            </a:r>
            <a:r>
              <a:rPr lang="en-GB" sz="2000" b="1" spc="-70" dirty="0">
                <a:solidFill>
                  <a:prstClr val="black"/>
                </a:solidFill>
              </a:rPr>
              <a:t>, ... </a:t>
            </a:r>
            <a:r>
              <a:rPr lang="en-GB" sz="2000" b="1" spc="-70" dirty="0" err="1">
                <a:solidFill>
                  <a:prstClr val="black"/>
                </a:solidFill>
              </a:rPr>
              <a:t>Zimwe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zihita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zigaragaza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izindi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zigomba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gushakishwa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bwitonzi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5166851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GB" sz="7200" b="1" spc="-3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UBURYO BWO KWIGA BIBILIYA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IGIHE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Muzanshaka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mumbone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nimunshakana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umutima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wose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Yeremiya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Ni </a:t>
            </a:r>
            <a:r>
              <a:rPr lang="en-GB" sz="2000" b="1" dirty="0" err="1"/>
              <a:t>ikihe</a:t>
            </a:r>
            <a:r>
              <a:rPr lang="en-GB" sz="2000" b="1" dirty="0"/>
              <a:t>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cyiza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gusesengura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cyacu</a:t>
            </a:r>
            <a:r>
              <a:rPr lang="en-GB" sz="2000" b="1" dirty="0"/>
              <a:t> </a:t>
            </a:r>
            <a:r>
              <a:rPr lang="en-GB" sz="2000" b="1" dirty="0" err="1"/>
              <a:t>dukurikije</a:t>
            </a:r>
            <a:r>
              <a:rPr lang="en-GB" sz="2000" b="1" dirty="0"/>
              <a:t> </a:t>
            </a:r>
            <a:r>
              <a:rPr lang="en-GB" sz="2000" b="1" dirty="0" err="1"/>
              <a:t>ibintu</a:t>
            </a:r>
            <a:r>
              <a:rPr lang="en-GB" sz="2000" b="1" dirty="0"/>
              <a:t> </a:t>
            </a:r>
            <a:r>
              <a:rPr lang="en-GB" sz="2000" b="1" dirty="0" err="1"/>
              <a:t>bibiri</a:t>
            </a:r>
            <a:r>
              <a:rPr lang="en-GB" sz="2000" b="1" dirty="0"/>
              <a:t>: </a:t>
            </a:r>
            <a:r>
              <a:rPr lang="en-GB" sz="2000" b="1" dirty="0" err="1"/>
              <a:t>igihe</a:t>
            </a:r>
            <a:r>
              <a:rPr lang="en-GB" sz="2000" b="1" dirty="0"/>
              <a:t> no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Nyamara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tugenera</a:t>
            </a:r>
            <a:r>
              <a:rPr lang="en-GB" sz="2000" b="1" dirty="0"/>
              <a:t>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ntikigomba</a:t>
            </a:r>
            <a:r>
              <a:rPr lang="en-GB" sz="2000" b="1" dirty="0"/>
              <a:t> </a:t>
            </a:r>
            <a:r>
              <a:rPr lang="en-GB" sz="2000" b="1" dirty="0" err="1"/>
              <a:t>kugarukira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gusoma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. Aha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ho</a:t>
            </a:r>
            <a:r>
              <a:rPr lang="en-GB" sz="2000" b="1" dirty="0"/>
              <a:t> </a:t>
            </a:r>
            <a:r>
              <a:rPr lang="en-GB" sz="2000" b="1" dirty="0" err="1"/>
              <a:t>intego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 </a:t>
            </a:r>
            <a:r>
              <a:rPr lang="en-GB" sz="2000" b="1" dirty="0" err="1"/>
              <a:t>igaragarira</a:t>
            </a:r>
            <a:r>
              <a:rPr lang="en-GB" sz="2000" b="1" dirty="0"/>
              <a:t>. Kuki </a:t>
            </a:r>
            <a:r>
              <a:rPr lang="en-GB" sz="2000" b="1" dirty="0" err="1"/>
              <a:t>nsoma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-GB" sz="2000" b="1" dirty="0"/>
              <a:t>? Ese </a:t>
            </a:r>
            <a:r>
              <a:rPr lang="en-GB" sz="2000" b="1" dirty="0" err="1"/>
              <a:t>ndimo</a:t>
            </a:r>
            <a:r>
              <a:rPr lang="en-GB" sz="2000" b="1" dirty="0"/>
              <a:t> </a:t>
            </a:r>
            <a:r>
              <a:rPr lang="en-GB" sz="2000" b="1" dirty="0" err="1"/>
              <a:t>gushaka</a:t>
            </a:r>
            <a:r>
              <a:rPr lang="en-GB" sz="2000" b="1" dirty="0"/>
              <a:t> </a:t>
            </a:r>
            <a:r>
              <a:rPr lang="en-GB" sz="2000" b="1" dirty="0" err="1"/>
              <a:t>ubumenyi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,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mfite</a:t>
            </a:r>
            <a:r>
              <a:rPr lang="en-GB" sz="2000" b="1" dirty="0"/>
              <a:t> </a:t>
            </a:r>
            <a:r>
              <a:rPr lang="en-GB" sz="2000" b="1" dirty="0" err="1"/>
              <a:t>icyifuzo</a:t>
            </a:r>
            <a:r>
              <a:rPr lang="en-GB" sz="2000" b="1" dirty="0"/>
              <a:t> </a:t>
            </a:r>
            <a:r>
              <a:rPr lang="en-GB" sz="2000" b="1" dirty="0" err="1"/>
              <a:t>gikomeye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byinshi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</a:t>
            </a:r>
            <a:r>
              <a:rPr lang="en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65926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Birumvikana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tuzungukira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kugena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isaha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imwe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ngengabihe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kuruta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iminota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itanu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680981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Twungukira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kwiga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bihindutse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n’Imana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Yeremiya</a:t>
            </a:r>
            <a:r>
              <a:rPr lang="en-GB" sz="2000" b="1" dirty="0">
                <a:solidFill>
                  <a:prstClr val="black"/>
                </a:solidFill>
              </a:rPr>
              <a:t> 29:13), no </a:t>
            </a:r>
            <a:r>
              <a:rPr lang="en-GB" sz="2000" b="1" dirty="0" err="1">
                <a:solidFill>
                  <a:prstClr val="black"/>
                </a:solidFill>
              </a:rPr>
              <a:t>kuyishimira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Zaburi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37:4);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dushakira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mapaji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bwihariye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AHANTU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museke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arabyuka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arasohoka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ajya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butayu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asengerayo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(Mariko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Iyo Yesu </a:t>
            </a:r>
            <a:r>
              <a:rPr lang="en-GB" sz="2000" b="1" dirty="0" err="1"/>
              <a:t>yabaga</a:t>
            </a:r>
            <a:r>
              <a:rPr lang="en-GB" sz="2000" b="1" dirty="0"/>
              <a:t> </a:t>
            </a:r>
            <a:r>
              <a:rPr lang="en-GB" sz="2000" b="1" dirty="0" err="1"/>
              <a:t>ashaka</a:t>
            </a:r>
            <a:r>
              <a:rPr lang="en-GB" sz="2000" b="1" dirty="0"/>
              <a:t> </a:t>
            </a:r>
            <a:r>
              <a:rPr lang="en-GB" sz="2000" b="1" dirty="0" err="1"/>
              <a:t>umwanya</a:t>
            </a:r>
            <a:r>
              <a:rPr lang="en-GB" sz="2000" b="1" dirty="0"/>
              <a:t> </a:t>
            </a:r>
            <a:r>
              <a:rPr lang="en-GB" sz="2000" b="1" dirty="0" err="1"/>
              <a:t>wihariye</a:t>
            </a:r>
            <a:r>
              <a:rPr lang="en-GB" sz="2000" b="1" dirty="0"/>
              <a:t> wo </a:t>
            </a:r>
            <a:r>
              <a:rPr lang="en-GB" sz="2000" b="1" dirty="0" err="1"/>
              <a:t>kuvugana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, </a:t>
            </a:r>
            <a:r>
              <a:rPr lang="en-GB" sz="2000" b="1" dirty="0" err="1"/>
              <a:t>yabyukaga</a:t>
            </a:r>
            <a:r>
              <a:rPr lang="en-GB" sz="2000" b="1" dirty="0"/>
              <a:t> </a:t>
            </a:r>
            <a:r>
              <a:rPr lang="en-GB" sz="2000" b="1" dirty="0" err="1"/>
              <a:t>kare</a:t>
            </a:r>
            <a:r>
              <a:rPr lang="en-GB" sz="2000" b="1" dirty="0"/>
              <a:t> </a:t>
            </a:r>
            <a:r>
              <a:rPr lang="en-GB" sz="2000" b="1" dirty="0" err="1"/>
              <a:t>agashaka</a:t>
            </a:r>
            <a:r>
              <a:rPr lang="en-GB" sz="2000" b="1" dirty="0"/>
              <a:t> </a:t>
            </a:r>
            <a:r>
              <a:rPr lang="en-GB" sz="2000" b="1" dirty="0" err="1"/>
              <a:t>ahantu</a:t>
            </a:r>
            <a:r>
              <a:rPr lang="en-GB" sz="2000" b="1" dirty="0"/>
              <a:t> </a:t>
            </a:r>
            <a:r>
              <a:rPr lang="en-GB" sz="2000" b="1" dirty="0" err="1"/>
              <a:t>hatuje</a:t>
            </a:r>
            <a:r>
              <a:rPr lang="en-GB" sz="2000" b="1" dirty="0"/>
              <a:t> (Mariko 1:35). Ibi </a:t>
            </a:r>
            <a:r>
              <a:rPr lang="en-GB" sz="2000" b="1" dirty="0" err="1"/>
              <a:t>bishobora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akabarore</a:t>
            </a:r>
            <a:r>
              <a:rPr lang="en-GB" sz="2000" b="1" dirty="0"/>
              <a:t> </a:t>
            </a:r>
            <a:r>
              <a:rPr lang="en-GB" sz="2000" b="1" dirty="0" err="1"/>
              <a:t>haba</a:t>
            </a:r>
            <a:r>
              <a:rPr lang="en-GB" sz="2000" b="1" dirty="0"/>
              <a:t> mu </a:t>
            </a:r>
            <a:r>
              <a:rPr lang="en-GB" sz="2000" b="1" dirty="0" err="1"/>
              <a:t>gusenga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no mu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Bibiliya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Biragoye</a:t>
            </a:r>
            <a:r>
              <a:rPr lang="en-GB" sz="2000" b="1" dirty="0"/>
              <a:t> </a:t>
            </a:r>
            <a:r>
              <a:rPr lang="en-GB" sz="2000" b="1" dirty="0" err="1"/>
              <a:t>kwiga</a:t>
            </a:r>
            <a:r>
              <a:rPr lang="en-GB" sz="2000" b="1" dirty="0"/>
              <a:t> </a:t>
            </a:r>
            <a:r>
              <a:rPr lang="en-GB" sz="2000" b="1" dirty="0" err="1"/>
              <a:t>ushishikaye</a:t>
            </a:r>
            <a:r>
              <a:rPr lang="en-GB" sz="2000" b="1" dirty="0"/>
              <a:t> </a:t>
            </a:r>
            <a:r>
              <a:rPr lang="en-GB" sz="2000" b="1" dirty="0" err="1"/>
              <a:t>uri</a:t>
            </a:r>
            <a:r>
              <a:rPr lang="en-GB" sz="2000" b="1" dirty="0"/>
              <a:t> </a:t>
            </a:r>
            <a:r>
              <a:rPr lang="en-GB" sz="2000" b="1" dirty="0" err="1"/>
              <a:t>ahantu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urusaku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ukunyuranamo</a:t>
            </a:r>
            <a:r>
              <a:rPr lang="en-GB" sz="2000" b="1" dirty="0"/>
              <a:t>. </a:t>
            </a:r>
            <a:r>
              <a:rPr lang="en-GB" sz="2000" b="1" dirty="0" err="1"/>
              <a:t>Biroroshye</a:t>
            </a:r>
            <a:r>
              <a:rPr lang="en-GB" sz="2000" b="1" dirty="0"/>
              <a:t> </a:t>
            </a:r>
            <a:r>
              <a:rPr lang="en-GB" sz="2000" b="1" dirty="0" err="1"/>
              <a:t>kubikorera</a:t>
            </a:r>
            <a:r>
              <a:rPr lang="en-GB" sz="2000" b="1" dirty="0"/>
              <a:t> </a:t>
            </a:r>
            <a:r>
              <a:rPr lang="en-GB" sz="2000" b="1" dirty="0" err="1"/>
              <a:t>ahantu</a:t>
            </a:r>
            <a:r>
              <a:rPr lang="en-GB" sz="2000" b="1" dirty="0"/>
              <a:t> heza, </a:t>
            </a:r>
            <a:r>
              <a:rPr lang="en-GB" sz="2000" b="1" dirty="0" err="1"/>
              <a:t>hatuje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hiherereye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4964231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Tumaze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kubona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n’ahantu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nyabyo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dukwiriye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kubigira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kwiga</a:t>
            </a:r>
            <a:r>
              <a:rPr lang="en-GB" sz="2000" b="1" dirty="0">
                <a:solidFill>
                  <a:prstClr val="black"/>
                </a:solidFill>
              </a:rPr>
              <a:t>) </a:t>
            </a:r>
            <a:r>
              <a:rPr lang="en-GB" sz="2000" b="1" dirty="0" err="1">
                <a:solidFill>
                  <a:prstClr val="black"/>
                </a:solidFill>
              </a:rPr>
              <a:t>ikintu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gihoraho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Ahari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kidasanzwe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cyaturogoya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ariko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ntitukareke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kinini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kigende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tudakoresheje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lang="en-GB" sz="2000" b="1" dirty="0">
                <a:solidFill>
                  <a:prstClr val="black"/>
                </a:solidFill>
              </a:rPr>
              <a:t> buri </a:t>
            </a:r>
            <a:r>
              <a:rPr lang="en-GB" sz="2000" b="1" dirty="0" err="1">
                <a:solidFill>
                  <a:prstClr val="black"/>
                </a:solidFill>
              </a:rPr>
              <a:t>munsi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783309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Amasaha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mbere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nyuma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y’umunsi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haba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hari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ituze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ryinshi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ashobora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kitworoheye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kugumisha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ibitekerezo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byacu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Mana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UBURYO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 ko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ryanjye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riva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kanwa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kanjye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rizamera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Ntirizagaruka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ubusa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40505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736946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UBURYO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 ko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ryanjye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riva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kanwa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kanjye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rizamera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Ntirizagaruka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ubusa</a:t>
            </a:r>
            <a:r>
              <a:rPr lang="en-GB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Yesaya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GB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INYUNGU ZO KWIGA BIBILIYA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988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2026-03-21T15:43:08Z</dcterms:created>
  <dcterms:modified xsi:type="dcterms:W3CDTF">2026-05-01T19:15:49Z</dcterms:modified>
</cp:coreProperties>
</file>