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85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2" autoAdjust="0"/>
    <p:restoredTop sz="92451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 err="1">
              <a:solidFill>
                <a:schemeClr val="accent5">
                  <a:lumMod val="50000"/>
                </a:schemeClr>
              </a:solidFill>
            </a:rPr>
            <a:t>Kwirinda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400" b="1" dirty="0" err="1">
              <a:solidFill>
                <a:schemeClr val="accent5">
                  <a:lumMod val="50000"/>
                </a:schemeClr>
              </a:solidFill>
            </a:rPr>
            <a:t>ibishuko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GB" sz="2400" b="1" dirty="0">
              <a:solidFill>
                <a:schemeClr val="accent5">
                  <a:lumMod val="50000"/>
                </a:schemeClr>
              </a:solidFill>
            </a:rPr>
            <a:t>I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nama zo </a:t>
          </a:r>
          <a:r>
            <a:rPr lang="en" sz="2400" b="1" dirty="0" err="1">
              <a:solidFill>
                <a:schemeClr val="accent5">
                  <a:lumMod val="50000"/>
                </a:schemeClr>
              </a:solidFill>
            </a:rPr>
            <a:t>kwirinda</a:t>
          </a: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400" b="1" dirty="0" err="1">
              <a:solidFill>
                <a:schemeClr val="accent5">
                  <a:lumMod val="50000"/>
                </a:schemeClr>
              </a:solidFill>
            </a:rPr>
            <a:t>icyaha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AMATEGEKO</a:t>
          </a:r>
          <a:endParaRPr lang="es-ES" sz="2400" spc="-15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sv-SE" sz="2400" b="1" dirty="0" err="1">
              <a:solidFill>
                <a:schemeClr val="accent3">
                  <a:lumMod val="50000"/>
                </a:schemeClr>
              </a:solidFill>
            </a:rPr>
            <a:t>Icyaha</a:t>
          </a:r>
          <a:r>
            <a:rPr lang="sv-SE" sz="2400" b="1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sv-SE" sz="2400" b="1" dirty="0" err="1">
              <a:solidFill>
                <a:schemeClr val="accent3">
                  <a:lumMod val="50000"/>
                </a:schemeClr>
              </a:solidFill>
            </a:rPr>
            <a:t>n’Amategeko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spc="-150" dirty="0">
              <a:effectLst>
                <a:outerShdw blurRad="38100" dist="38100" dir="2700000" algn="tl">
                  <a:srgbClr val="000000"/>
                </a:outerShdw>
              </a:effectLst>
            </a:rPr>
            <a:t>UBUTUMWA BWIZA</a:t>
          </a:r>
          <a:endParaRPr lang="es-ES" sz="2400" spc="-15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sv-SE" sz="2400" b="1" dirty="0" err="1">
              <a:solidFill>
                <a:schemeClr val="accent6">
                  <a:lumMod val="50000"/>
                </a:schemeClr>
              </a:solidFill>
            </a:rPr>
            <a:t>Ubutumwa</a:t>
          </a:r>
          <a:r>
            <a:rPr lang="sv-SE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v-SE" sz="2400" b="1" dirty="0" err="1">
              <a:solidFill>
                <a:schemeClr val="accent6">
                  <a:lumMod val="50000"/>
                </a:schemeClr>
              </a:solidFill>
            </a:rPr>
            <a:t>Bwiza</a:t>
          </a:r>
          <a:r>
            <a:rPr lang="sv-SE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v-SE" sz="2400" b="1" dirty="0" err="1">
              <a:solidFill>
                <a:schemeClr val="accent6">
                  <a:lumMod val="50000"/>
                </a:schemeClr>
              </a:solidFill>
            </a:rPr>
            <a:t>n’Amategeko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 err="1">
              <a:solidFill>
                <a:schemeClr val="accent6">
                  <a:lumMod val="50000"/>
                </a:schemeClr>
              </a:solidFill>
            </a:rPr>
            <a:t>Kubakwa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400" b="1" dirty="0" err="1">
              <a:solidFill>
                <a:schemeClr val="accent6">
                  <a:lumMod val="50000"/>
                </a:schemeClr>
              </a:solidFill>
            </a:rPr>
            <a:t>ku</a:t>
          </a: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400" b="1" dirty="0" err="1">
              <a:solidFill>
                <a:schemeClr val="accent6">
                  <a:lumMod val="50000"/>
                </a:schemeClr>
              </a:solidFill>
            </a:rPr>
            <a:t>Rutare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spc="-70" baseline="0" dirty="0" err="1"/>
            <a:t>Kwirinda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kujya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ahantu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ushobora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gucumurira</a:t>
          </a:r>
          <a:r>
            <a:rPr lang="en-GB" sz="2000" b="1" spc="-70" baseline="0" dirty="0"/>
            <a:t> (Mariko 9:45; </a:t>
          </a:r>
          <a:r>
            <a:rPr lang="en-GB" sz="2000" b="1" spc="-70" baseline="0" dirty="0" err="1"/>
            <a:t>Yobu</a:t>
          </a:r>
          <a:r>
            <a:rPr lang="en-GB" sz="2000" b="1" spc="-70" baseline="0" dirty="0"/>
            <a:t> 23:11). </a:t>
          </a:r>
          <a:r>
            <a:rPr lang="en-GB" sz="2000" b="1" spc="-70" baseline="0" dirty="0" err="1"/>
            <a:t>Urugero</a:t>
          </a:r>
          <a:r>
            <a:rPr lang="en-GB" sz="2000" b="1" spc="-70" baseline="0" dirty="0"/>
            <a:t>: </a:t>
          </a:r>
          <a:r>
            <a:rPr lang="en-GB" sz="2000" b="1" spc="-70" baseline="0" dirty="0" err="1"/>
            <a:t>kujya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tubyiniro</a:t>
          </a:r>
          <a:r>
            <a:rPr lang="en" sz="2000" b="1" spc="-70" baseline="0" dirty="0"/>
            <a:t>.</a:t>
          </a:r>
          <a:endParaRPr lang="es-ES" sz="2000" spc="-70" baseline="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 err="1"/>
            <a:t>Kwirinda</a:t>
          </a:r>
          <a:r>
            <a:rPr lang="en-GB" sz="2000" b="1" dirty="0"/>
            <a:t> </a:t>
          </a:r>
          <a:r>
            <a:rPr lang="en-GB" sz="2000" b="1" dirty="0" err="1"/>
            <a:t>kureba</a:t>
          </a:r>
          <a:r>
            <a:rPr lang="en-GB" sz="2000" b="1" dirty="0"/>
            <a:t> </a:t>
          </a:r>
          <a:r>
            <a:rPr lang="en-GB" sz="2000" b="1" dirty="0" err="1"/>
            <a:t>ibintu</a:t>
          </a:r>
          <a:r>
            <a:rPr lang="en-GB" sz="2000" b="1" dirty="0"/>
            <a:t> </a:t>
          </a:r>
          <a:r>
            <a:rPr lang="en-GB" sz="2000" b="1" dirty="0" err="1"/>
            <a:t>bishobora</a:t>
          </a:r>
          <a:r>
            <a:rPr lang="en-GB" sz="2000" b="1" dirty="0"/>
            <a:t> </a:t>
          </a:r>
          <a:r>
            <a:rPr lang="en-GB" sz="2000" b="1" dirty="0" err="1"/>
            <a:t>kugukururira</a:t>
          </a:r>
          <a:r>
            <a:rPr lang="en-GB" sz="2000" b="1" dirty="0"/>
            <a:t> mu </a:t>
          </a:r>
          <a:r>
            <a:rPr lang="en-GB" sz="2000" b="1" dirty="0" err="1"/>
            <a:t>cyaha</a:t>
          </a:r>
          <a:r>
            <a:rPr lang="en-GB" sz="2000" b="1" dirty="0"/>
            <a:t> (Mariko 9:47; </a:t>
          </a:r>
          <a:r>
            <a:rPr lang="en-GB" sz="2000" b="1" dirty="0" err="1"/>
            <a:t>Yobu</a:t>
          </a:r>
          <a:r>
            <a:rPr lang="en-GB" sz="2000" b="1" dirty="0"/>
            <a:t> 31:1). </a:t>
          </a:r>
          <a:r>
            <a:rPr lang="en-GB" sz="2000" b="1" dirty="0" err="1"/>
            <a:t>Urugero</a:t>
          </a:r>
          <a:r>
            <a:rPr lang="en-GB" sz="2000" b="1" dirty="0"/>
            <a:t>: </a:t>
          </a:r>
          <a:r>
            <a:rPr lang="en-GB" sz="2000" b="1" dirty="0" err="1"/>
            <a:t>kureba</a:t>
          </a:r>
          <a:r>
            <a:rPr lang="en-GB" sz="2000" b="1" dirty="0"/>
            <a:t> </a:t>
          </a:r>
          <a:r>
            <a:rPr lang="en-GB" sz="2000" b="1" dirty="0" err="1"/>
            <a:t>filime</a:t>
          </a:r>
          <a:r>
            <a:rPr lang="en-GB" sz="2000" b="1" dirty="0"/>
            <a:t> </a:t>
          </a:r>
          <a:r>
            <a:rPr lang="en-GB" sz="2000" b="1" dirty="0" err="1"/>
            <a:t>zirimo</a:t>
          </a:r>
          <a:r>
            <a:rPr lang="en-GB" sz="2000" b="1" dirty="0"/>
            <a:t> </a:t>
          </a:r>
          <a:r>
            <a:rPr lang="en-GB" sz="2000" b="1" dirty="0" err="1"/>
            <a:t>amashusho</a:t>
          </a:r>
          <a:r>
            <a:rPr lang="en-GB" sz="2000" b="1" dirty="0"/>
            <a:t> </a:t>
          </a:r>
          <a:r>
            <a:rPr lang="en-GB" sz="2000" b="1" dirty="0" err="1"/>
            <a:t>y’urukozasoni</a:t>
          </a:r>
          <a:r>
            <a:rPr lang="en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spc="-70" baseline="0" dirty="0" err="1"/>
            <a:t>Kwirinda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gukora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ibintu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bishobora</a:t>
          </a:r>
          <a:r>
            <a:rPr lang="en-GB" sz="2000" b="1" spc="-70" baseline="0" dirty="0"/>
            <a:t> </a:t>
          </a:r>
          <a:r>
            <a:rPr lang="en-GB" sz="2000" b="1" spc="-70" baseline="0" dirty="0" err="1"/>
            <a:t>kudukururira</a:t>
          </a:r>
          <a:r>
            <a:rPr lang="en-GB" sz="2000" b="1" spc="-70" baseline="0" dirty="0"/>
            <a:t> mu </a:t>
          </a:r>
          <a:r>
            <a:rPr lang="en-GB" sz="2000" b="1" spc="-70" baseline="0" dirty="0" err="1"/>
            <a:t>cyaha</a:t>
          </a:r>
          <a:r>
            <a:rPr lang="en-GB" sz="2000" b="1" spc="-70" baseline="0" dirty="0"/>
            <a:t> (Mariko 9:43; </a:t>
          </a:r>
          <a:r>
            <a:rPr lang="en-GB" sz="2000" b="1" spc="-70" baseline="0" dirty="0" err="1"/>
            <a:t>Yobu</a:t>
          </a:r>
          <a:r>
            <a:rPr lang="en-GB" sz="2000" b="1" spc="-70" baseline="0" dirty="0"/>
            <a:t> 23:12). </a:t>
          </a:r>
          <a:r>
            <a:rPr lang="en-GB" sz="2000" b="1" spc="-70" baseline="0" dirty="0" err="1"/>
            <a:t>Urugero</a:t>
          </a:r>
          <a:r>
            <a:rPr lang="en-GB" sz="2000" b="1" spc="-70" baseline="0" dirty="0"/>
            <a:t>: </a:t>
          </a:r>
          <a:r>
            <a:rPr lang="en-GB" sz="2000" b="1" spc="-70" baseline="0" dirty="0" err="1"/>
            <a:t>inzoga</a:t>
          </a:r>
          <a:r>
            <a:rPr lang="en" sz="2000" b="1" spc="-70" baseline="0" dirty="0"/>
            <a:t>.</a:t>
          </a:r>
          <a:endParaRPr lang="es-ES" sz="2000" spc="-70" baseline="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ScaleY="102666" custLinFactNeighborX="387" custLinFactNeighborY="11281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11629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ScaleY="139094" custLinFactNeighborY="16379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sz="2000" b="1" dirty="0" err="1"/>
            <a:t>Ntukibwire</a:t>
          </a:r>
          <a:r>
            <a:rPr lang="en-GB" sz="2000" b="1" dirty="0"/>
            <a:t> ko </a:t>
          </a:r>
          <a:r>
            <a:rPr lang="en-GB" sz="2000" b="1" dirty="0" err="1"/>
            <a:t>wihagije</a:t>
          </a:r>
          <a:r>
            <a:rPr lang="en-GB" sz="2000" b="1" dirty="0"/>
            <a:t> (1 </a:t>
          </a:r>
          <a:r>
            <a:rPr lang="en-GB" sz="2000" b="1" dirty="0" err="1"/>
            <a:t>Abakorinto</a:t>
          </a:r>
          <a:r>
            <a:rPr lang="en-GB" sz="2000" b="1" dirty="0"/>
            <a:t> 10:12</a:t>
          </a:r>
          <a:r>
            <a:rPr lang="en" sz="2000" b="1" dirty="0"/>
            <a:t>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000" b="1" dirty="0"/>
            <a:t>Reka </a:t>
          </a:r>
          <a:r>
            <a:rPr lang="en-GB" sz="2000" b="1" dirty="0" err="1"/>
            <a:t>kubwira</a:t>
          </a:r>
          <a:r>
            <a:rPr lang="en-GB" sz="2000" b="1" dirty="0"/>
            <a:t> </a:t>
          </a:r>
          <a:r>
            <a:rPr lang="en-GB" sz="2000" b="1" dirty="0" err="1"/>
            <a:t>abantu</a:t>
          </a:r>
          <a:r>
            <a:rPr lang="en-GB" sz="2000" b="1" dirty="0"/>
            <a:t> </a:t>
          </a:r>
          <a:r>
            <a:rPr lang="en-GB" sz="2000" b="1" dirty="0" err="1"/>
            <a:t>bose</a:t>
          </a:r>
          <a:r>
            <a:rPr lang="en-GB" sz="2000" b="1" dirty="0"/>
            <a:t> </a:t>
          </a:r>
          <a:r>
            <a:rPr lang="en-GB" sz="2000" b="1" dirty="0" err="1"/>
            <a:t>ukuntu</a:t>
          </a:r>
          <a:r>
            <a:rPr lang="en-GB" sz="2000" b="1" dirty="0"/>
            <a:t> </a:t>
          </a:r>
          <a:r>
            <a:rPr lang="en-GB" sz="2000" b="1" dirty="0" err="1"/>
            <a:t>uri</a:t>
          </a:r>
          <a:r>
            <a:rPr lang="en-GB" sz="2000" b="1" dirty="0"/>
            <a:t> </a:t>
          </a:r>
          <a:r>
            <a:rPr lang="en-GB" sz="2000" b="1" dirty="0" err="1"/>
            <a:t>mwiza</a:t>
          </a:r>
          <a:r>
            <a:rPr lang="en-GB" sz="2000" b="1" dirty="0"/>
            <a:t>; </a:t>
          </a:r>
          <a:r>
            <a:rPr lang="en-GB" sz="2000" b="1" dirty="0" err="1"/>
            <a:t>jya</a:t>
          </a:r>
          <a:r>
            <a:rPr lang="en-GB" sz="2000" b="1" dirty="0"/>
            <a:t> </a:t>
          </a:r>
          <a:r>
            <a:rPr lang="en-GB" sz="2000" b="1" dirty="0" err="1"/>
            <a:t>wicisha</a:t>
          </a:r>
          <a:r>
            <a:rPr lang="en-GB" sz="2000" b="1" dirty="0"/>
            <a:t> </a:t>
          </a:r>
          <a:r>
            <a:rPr lang="en-GB" sz="2000" b="1" dirty="0" err="1"/>
            <a:t>bugufi</a:t>
          </a:r>
          <a:r>
            <a:rPr lang="en-GB" sz="2000" b="1" dirty="0"/>
            <a:t> </a:t>
          </a:r>
          <a:r>
            <a:rPr lang="en-GB" sz="2000" b="1" dirty="0" err="1"/>
            <a:t>nka</a:t>
          </a:r>
          <a:r>
            <a:rPr lang="en-GB" sz="2000" b="1" dirty="0"/>
            <a:t> Yesu (Matayo 6:2</a:t>
          </a:r>
          <a:r>
            <a:rPr lang="en" sz="2000" b="1" dirty="0"/>
            <a:t>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-GB" sz="2000" b="1" dirty="0"/>
            <a:t>Kora </a:t>
          </a:r>
          <a:r>
            <a:rPr lang="en-GB" sz="2000" b="1" dirty="0" err="1"/>
            <a:t>ibikwiriye</a:t>
          </a:r>
          <a:r>
            <a:rPr lang="en-GB" sz="2000" b="1" dirty="0"/>
            <a:t> </a:t>
          </a:r>
          <a:r>
            <a:rPr lang="en-GB" sz="2000" b="1" dirty="0" err="1"/>
            <a:t>byose</a:t>
          </a:r>
          <a:r>
            <a:rPr lang="en-GB" sz="2000" b="1" dirty="0"/>
            <a:t> </a:t>
          </a:r>
          <a:r>
            <a:rPr lang="en-GB" sz="2000" b="1" dirty="0" err="1"/>
            <a:t>kugira</a:t>
          </a:r>
          <a:r>
            <a:rPr lang="en-GB" sz="2000" b="1" dirty="0"/>
            <a:t> </a:t>
          </a:r>
          <a:r>
            <a:rPr lang="en-GB" sz="2000" b="1" dirty="0" err="1"/>
            <a:t>ngo</a:t>
          </a:r>
          <a:r>
            <a:rPr lang="en-GB" sz="2000" b="1" dirty="0"/>
            <a:t> </a:t>
          </a:r>
          <a:r>
            <a:rPr lang="en-GB" sz="2000" b="1" dirty="0" err="1"/>
            <a:t>urandure</a:t>
          </a:r>
          <a:r>
            <a:rPr lang="en-GB" sz="2000" b="1" dirty="0"/>
            <a:t> </a:t>
          </a:r>
          <a:r>
            <a:rPr lang="en-GB" sz="2000" b="1" dirty="0" err="1"/>
            <a:t>irari</a:t>
          </a:r>
          <a:r>
            <a:rPr lang="en-GB" sz="2000" b="1" dirty="0"/>
            <a:t> mu </a:t>
          </a:r>
          <a:r>
            <a:rPr lang="en-GB" sz="2000" b="1" dirty="0" err="1"/>
            <a:t>mutima</a:t>
          </a:r>
          <a:r>
            <a:rPr lang="en-GB" sz="2000" b="1" dirty="0"/>
            <a:t> </a:t>
          </a:r>
          <a:r>
            <a:rPr lang="en-GB" sz="2000" b="1" dirty="0" err="1"/>
            <a:t>wawe</a:t>
          </a:r>
          <a:r>
            <a:rPr lang="en-GB" sz="2000" b="1" dirty="0"/>
            <a:t> (Matayo 5:28–29</a:t>
          </a:r>
          <a:r>
            <a:rPr lang="en" sz="2000" b="1" dirty="0"/>
            <a:t>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-GB" sz="2000" b="1" dirty="0"/>
            <a:t>Reka </a:t>
          </a:r>
          <a:r>
            <a:rPr lang="en-GB" sz="2000" b="1" dirty="0" err="1"/>
            <a:t>kunenga</a:t>
          </a:r>
          <a:r>
            <a:rPr lang="en-GB" sz="2000" b="1" dirty="0"/>
            <a:t> no </a:t>
          </a:r>
          <a:r>
            <a:rPr lang="en-GB" sz="2000" b="1" dirty="0" err="1"/>
            <a:t>gucira</a:t>
          </a:r>
          <a:r>
            <a:rPr lang="en-GB" sz="2000" b="1" dirty="0"/>
            <a:t> abandi </a:t>
          </a:r>
          <a:r>
            <a:rPr lang="en-GB" sz="2000" b="1" dirty="0" err="1"/>
            <a:t>urubanza</a:t>
          </a:r>
          <a:r>
            <a:rPr lang="en-GB" sz="2000" b="1" dirty="0"/>
            <a:t> (1 </a:t>
          </a:r>
          <a:r>
            <a:rPr lang="en-GB" sz="2000" b="1" dirty="0" err="1"/>
            <a:t>Abakorinto</a:t>
          </a:r>
          <a:r>
            <a:rPr lang="en-GB" sz="2000" b="1" dirty="0"/>
            <a:t> 4:5</a:t>
          </a:r>
          <a:r>
            <a:rPr lang="en" sz="2000" b="1" dirty="0"/>
            <a:t>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-GB" sz="2000" b="1" dirty="0" err="1"/>
            <a:t>Ntukange</a:t>
          </a:r>
          <a:r>
            <a:rPr lang="en-GB" sz="2000" b="1" dirty="0"/>
            <a:t> </a:t>
          </a:r>
          <a:r>
            <a:rPr lang="en-GB" sz="2000" b="1" dirty="0" err="1"/>
            <a:t>abanzi</a:t>
          </a:r>
          <a:r>
            <a:rPr lang="en-GB" sz="2000" b="1" dirty="0"/>
            <a:t> </a:t>
          </a:r>
          <a:r>
            <a:rPr lang="en-GB" sz="2000" b="1" dirty="0" err="1"/>
            <a:t>bawe</a:t>
          </a:r>
          <a:r>
            <a:rPr lang="en-GB" sz="2000" b="1" dirty="0"/>
            <a:t>, </a:t>
          </a:r>
          <a:r>
            <a:rPr lang="en-GB" sz="2000" b="1" dirty="0" err="1"/>
            <a:t>ahubwo</a:t>
          </a:r>
          <a:r>
            <a:rPr lang="en-GB" sz="2000" b="1" dirty="0"/>
            <a:t> </a:t>
          </a:r>
          <a:r>
            <a:rPr lang="en-GB" sz="2000" b="1" dirty="0" err="1"/>
            <a:t>ubasengere</a:t>
          </a:r>
          <a:r>
            <a:rPr lang="en-GB" sz="2000" b="1" dirty="0"/>
            <a:t> (Matayo 5:44</a:t>
          </a:r>
          <a:r>
            <a:rPr lang="en" sz="2000" b="1" dirty="0"/>
            <a:t>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-GB" sz="2000" b="1" dirty="0"/>
            <a:t>Reka </a:t>
          </a:r>
          <a:r>
            <a:rPr lang="en-GB" sz="2000" b="1" dirty="0" err="1"/>
            <a:t>kurakarira</a:t>
          </a:r>
          <a:r>
            <a:rPr lang="en-GB" sz="2000" b="1" dirty="0"/>
            <a:t> </a:t>
          </a:r>
          <a:r>
            <a:rPr lang="en-GB" sz="2000" b="1" dirty="0" err="1"/>
            <a:t>abagukikije</a:t>
          </a:r>
          <a:r>
            <a:rPr lang="en-GB" sz="2000" b="1" dirty="0"/>
            <a:t> (Matayo 5:22</a:t>
          </a:r>
          <a:r>
            <a:rPr lang="en" sz="2000" b="1" dirty="0"/>
            <a:t>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</a:rPr>
            <a:t>Amategeko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yerekana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icyo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icyaha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ari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cyo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Iyo </a:t>
          </a:r>
          <a:r>
            <a:rPr lang="en-GB" sz="2000" b="1" dirty="0" err="1">
              <a:solidFill>
                <a:schemeClr val="tx1"/>
              </a:solidFill>
            </a:rPr>
            <a:t>dukoze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icyaha</a:t>
          </a:r>
          <a:r>
            <a:rPr lang="en-GB" sz="2000" b="1" dirty="0">
              <a:solidFill>
                <a:schemeClr val="tx1"/>
              </a:solidFill>
            </a:rPr>
            <a:t> tuba </a:t>
          </a:r>
          <a:r>
            <a:rPr lang="en-GB" sz="2000" b="1" dirty="0" err="1">
              <a:solidFill>
                <a:schemeClr val="tx1"/>
              </a:solidFill>
            </a:rPr>
            <a:t>duciriweho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iteka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ry’urupfu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rw’iteka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ryose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tx1"/>
              </a:solidFill>
            </a:rPr>
            <a:t>Amategeko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ntashobora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kubabarira</a:t>
          </a:r>
          <a:r>
            <a:rPr lang="en-GB" sz="2000" b="1" dirty="0">
              <a:solidFill>
                <a:schemeClr val="tx1"/>
              </a:solidFill>
            </a:rPr>
            <a:t> </a:t>
          </a:r>
          <a:r>
            <a:rPr lang="en-GB" sz="2000" b="1" dirty="0" err="1">
              <a:solidFill>
                <a:schemeClr val="tx1"/>
              </a:solidFill>
            </a:rPr>
            <a:t>ibyaha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yapfuye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urupfu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rw’iteka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ryose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kugira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yishyure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byacu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Iyo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twemeye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igitambo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cya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Yesu,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byacu</a:t>
          </a:r>
          <a:r>
            <a:rPr lang="en-GB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birababarirwa</a:t>
          </a:r>
          <a:endParaRPr lang="es-ES" sz="20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Tumaze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kubabarirwa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twitondera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amategeko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tutongera</a:t>
          </a:r>
          <a:r>
            <a:rPr lang="en-GB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gucumura</a:t>
          </a:r>
          <a:br>
            <a:rPr lang="es-ES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(1 Yohana 2:1)</a:t>
          </a:r>
          <a:endParaRPr lang="es-ES" sz="20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 err="1">
              <a:solidFill>
                <a:schemeClr val="accent5">
                  <a:lumMod val="50000"/>
                </a:schemeClr>
              </a:solidFill>
            </a:rPr>
            <a:t>Kwirinda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400" b="1" kern="1200" dirty="0" err="1">
              <a:solidFill>
                <a:schemeClr val="accent5">
                  <a:lumMod val="50000"/>
                </a:schemeClr>
              </a:solidFill>
            </a:rPr>
            <a:t>ibishuko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GB" sz="2400" b="1" kern="1200" dirty="0">
              <a:solidFill>
                <a:schemeClr val="accent5">
                  <a:lumMod val="50000"/>
                </a:schemeClr>
              </a:solidFill>
            </a:rPr>
            <a:t>I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nama zo </a:t>
          </a:r>
          <a:r>
            <a:rPr lang="en" sz="2400" b="1" kern="1200" dirty="0" err="1">
              <a:solidFill>
                <a:schemeClr val="accent5">
                  <a:lumMod val="50000"/>
                </a:schemeClr>
              </a:solidFill>
            </a:rPr>
            <a:t>kwirinda</a:t>
          </a: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" sz="2400" b="1" kern="1200" dirty="0" err="1">
              <a:solidFill>
                <a:schemeClr val="accent5">
                  <a:lumMod val="50000"/>
                </a:schemeClr>
              </a:solidFill>
            </a:rPr>
            <a:t>icyaha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ICYAHA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sv-SE" sz="2400" b="1" kern="1200" dirty="0" err="1">
              <a:solidFill>
                <a:schemeClr val="accent3">
                  <a:lumMod val="50000"/>
                </a:schemeClr>
              </a:solidFill>
            </a:rPr>
            <a:t>Icyaha</a:t>
          </a:r>
          <a:r>
            <a:rPr lang="sv-SE" sz="2400" b="1" kern="1200" dirty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sv-SE" sz="2400" b="1" kern="1200" dirty="0" err="1">
              <a:solidFill>
                <a:schemeClr val="accent3">
                  <a:lumMod val="50000"/>
                </a:schemeClr>
              </a:solidFill>
            </a:rPr>
            <a:t>n’Amategeko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AMATEGEKO</a:t>
          </a:r>
          <a:endParaRPr lang="es-ES" sz="2400" kern="1200" spc="-15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sv-SE" sz="2400" b="1" kern="1200" dirty="0" err="1">
              <a:solidFill>
                <a:schemeClr val="accent6">
                  <a:lumMod val="50000"/>
                </a:schemeClr>
              </a:solidFill>
            </a:rPr>
            <a:t>Ubutumwa</a:t>
          </a:r>
          <a:r>
            <a:rPr lang="sv-SE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v-SE" sz="2400" b="1" kern="1200" dirty="0" err="1">
              <a:solidFill>
                <a:schemeClr val="accent6">
                  <a:lumMod val="50000"/>
                </a:schemeClr>
              </a:solidFill>
            </a:rPr>
            <a:t>Bwiza</a:t>
          </a:r>
          <a:r>
            <a:rPr lang="sv-SE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sv-SE" sz="2400" b="1" kern="1200" dirty="0" err="1">
              <a:solidFill>
                <a:schemeClr val="accent6">
                  <a:lumMod val="50000"/>
                </a:schemeClr>
              </a:solidFill>
            </a:rPr>
            <a:t>n’Amategeko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 err="1">
              <a:solidFill>
                <a:schemeClr val="accent6">
                  <a:lumMod val="50000"/>
                </a:schemeClr>
              </a:solidFill>
            </a:rPr>
            <a:t>Kubakwa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400" b="1" kern="1200" dirty="0" err="1">
              <a:solidFill>
                <a:schemeClr val="accent6">
                  <a:lumMod val="50000"/>
                </a:schemeClr>
              </a:solidFill>
            </a:rPr>
            <a:t>ku</a:t>
          </a: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400" b="1" kern="1200" dirty="0" err="1">
              <a:solidFill>
                <a:schemeClr val="accent6">
                  <a:lumMod val="50000"/>
                </a:schemeClr>
              </a:solidFill>
            </a:rPr>
            <a:t>Rutare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spc="-150" dirty="0">
              <a:effectLst>
                <a:outerShdw blurRad="38100" dist="38100" dir="2700000" algn="tl">
                  <a:srgbClr val="000000"/>
                </a:outerShdw>
              </a:effectLst>
            </a:rPr>
            <a:t>UBUTUMWA BWIZA</a:t>
          </a:r>
          <a:endParaRPr lang="es-ES" sz="2400" kern="1200" spc="-15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61440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73719"/>
          <a:ext cx="5903976" cy="65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/>
            <a:t>Kwirinda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gukora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ibintu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bishobora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kudukururira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cyaha</a:t>
          </a:r>
          <a:r>
            <a:rPr lang="en-GB" sz="2000" b="1" kern="1200" spc="-70" baseline="0" dirty="0"/>
            <a:t> (Mariko 9:43; </a:t>
          </a:r>
          <a:r>
            <a:rPr lang="en-GB" sz="2000" b="1" kern="1200" spc="-70" baseline="0" dirty="0" err="1"/>
            <a:t>Yobu</a:t>
          </a:r>
          <a:r>
            <a:rPr lang="en-GB" sz="2000" b="1" kern="1200" spc="-70" baseline="0" dirty="0"/>
            <a:t> 23:12). </a:t>
          </a:r>
          <a:r>
            <a:rPr lang="en-GB" sz="2000" b="1" kern="1200" spc="-70" baseline="0" dirty="0" err="1"/>
            <a:t>Urugero</a:t>
          </a:r>
          <a:r>
            <a:rPr lang="en-GB" sz="2000" b="1" kern="1200" spc="-70" baseline="0" dirty="0"/>
            <a:t>: </a:t>
          </a:r>
          <a:r>
            <a:rPr lang="en-GB" sz="2000" b="1" kern="1200" spc="-70" baseline="0" dirty="0" err="1"/>
            <a:t>inzoga</a:t>
          </a:r>
          <a:r>
            <a:rPr lang="en" sz="2000" b="1" kern="1200" spc="-70" baseline="0" dirty="0"/>
            <a:t>.</a:t>
          </a:r>
          <a:endParaRPr lang="es-ES" sz="2000" kern="1200" spc="-70" baseline="0" dirty="0"/>
        </a:p>
      </dsp:txBody>
      <dsp:txXfrm>
        <a:off x="2670392" y="73719"/>
        <a:ext cx="5903976" cy="654831"/>
      </dsp:txXfrm>
    </dsp:sp>
    <dsp:sp modelId="{B2A20C54-1088-424E-804D-69E4B512CA18}">
      <dsp:nvSpPr>
        <dsp:cNvPr id="0" name=""/>
        <dsp:cNvSpPr/>
      </dsp:nvSpPr>
      <dsp:spPr>
        <a:xfrm>
          <a:off x="2006993" y="928700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845579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dirty="0" err="1"/>
            <a:t>Kwirinda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kujya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ahantu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ushobora</a:t>
          </a:r>
          <a:r>
            <a:rPr lang="en-GB" sz="2000" b="1" kern="1200" spc="-70" baseline="0" dirty="0"/>
            <a:t> </a:t>
          </a:r>
          <a:r>
            <a:rPr lang="en-GB" sz="2000" b="1" kern="1200" spc="-70" baseline="0" dirty="0" err="1"/>
            <a:t>gucumurira</a:t>
          </a:r>
          <a:r>
            <a:rPr lang="en-GB" sz="2000" b="1" kern="1200" spc="-70" baseline="0" dirty="0"/>
            <a:t> (Mariko 9:45; </a:t>
          </a:r>
          <a:r>
            <a:rPr lang="en-GB" sz="2000" b="1" kern="1200" spc="-70" baseline="0" dirty="0" err="1"/>
            <a:t>Yobu</a:t>
          </a:r>
          <a:r>
            <a:rPr lang="en-GB" sz="2000" b="1" kern="1200" spc="-70" baseline="0" dirty="0"/>
            <a:t> 23:11). </a:t>
          </a:r>
          <a:r>
            <a:rPr lang="en-GB" sz="2000" b="1" kern="1200" spc="-70" baseline="0" dirty="0" err="1"/>
            <a:t>Urugero</a:t>
          </a:r>
          <a:r>
            <a:rPr lang="en-GB" sz="2000" b="1" kern="1200" spc="-70" baseline="0" dirty="0"/>
            <a:t>: </a:t>
          </a:r>
          <a:r>
            <a:rPr lang="en-GB" sz="2000" b="1" kern="1200" spc="-70" baseline="0" dirty="0" err="1"/>
            <a:t>kujya</a:t>
          </a:r>
          <a:r>
            <a:rPr lang="en-GB" sz="2000" b="1" kern="1200" spc="-70" baseline="0" dirty="0"/>
            <a:t> mu </a:t>
          </a:r>
          <a:r>
            <a:rPr lang="en-GB" sz="2000" b="1" kern="1200" spc="-70" baseline="0" dirty="0" err="1"/>
            <a:t>tubyiniro</a:t>
          </a:r>
          <a:r>
            <a:rPr lang="en" sz="2000" b="1" kern="1200" spc="-70" baseline="0" dirty="0"/>
            <a:t>.</a:t>
          </a:r>
          <a:endParaRPr lang="es-ES" sz="2000" kern="1200" spc="-70" baseline="0" dirty="0"/>
        </a:p>
      </dsp:txBody>
      <dsp:txXfrm>
        <a:off x="2644820" y="845579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95349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628512"/>
          <a:ext cx="5903976" cy="88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Kwirinda</a:t>
          </a:r>
          <a:r>
            <a:rPr lang="en-GB" sz="2000" b="1" kern="1200" dirty="0"/>
            <a:t> </a:t>
          </a:r>
          <a:r>
            <a:rPr lang="en-GB" sz="2000" b="1" kern="1200" dirty="0" err="1"/>
            <a:t>kureba</a:t>
          </a:r>
          <a:r>
            <a:rPr lang="en-GB" sz="2000" b="1" kern="1200" dirty="0"/>
            <a:t> </a:t>
          </a:r>
          <a:r>
            <a:rPr lang="en-GB" sz="2000" b="1" kern="1200" dirty="0" err="1"/>
            <a:t>ibintu</a:t>
          </a:r>
          <a:r>
            <a:rPr lang="en-GB" sz="2000" b="1" kern="1200" dirty="0"/>
            <a:t> </a:t>
          </a:r>
          <a:r>
            <a:rPr lang="en-GB" sz="2000" b="1" kern="1200" dirty="0" err="1"/>
            <a:t>bishobora</a:t>
          </a:r>
          <a:r>
            <a:rPr lang="en-GB" sz="2000" b="1" kern="1200" dirty="0"/>
            <a:t> </a:t>
          </a:r>
          <a:r>
            <a:rPr lang="en-GB" sz="2000" b="1" kern="1200" dirty="0" err="1"/>
            <a:t>kugukururira</a:t>
          </a:r>
          <a:r>
            <a:rPr lang="en-GB" sz="2000" b="1" kern="1200" dirty="0"/>
            <a:t> mu </a:t>
          </a:r>
          <a:r>
            <a:rPr lang="en-GB" sz="2000" b="1" kern="1200" dirty="0" err="1"/>
            <a:t>cyaha</a:t>
          </a:r>
          <a:r>
            <a:rPr lang="en-GB" sz="2000" b="1" kern="1200" dirty="0"/>
            <a:t> (Mariko 9:47; </a:t>
          </a:r>
          <a:r>
            <a:rPr lang="en-GB" sz="2000" b="1" kern="1200" dirty="0" err="1"/>
            <a:t>Yobu</a:t>
          </a:r>
          <a:r>
            <a:rPr lang="en-GB" sz="2000" b="1" kern="1200" dirty="0"/>
            <a:t> 31:1). </a:t>
          </a:r>
          <a:r>
            <a:rPr lang="en-GB" sz="2000" b="1" kern="1200" dirty="0" err="1"/>
            <a:t>Urugero</a:t>
          </a:r>
          <a:r>
            <a:rPr lang="en-GB" sz="2000" b="1" kern="1200" dirty="0"/>
            <a:t>: </a:t>
          </a:r>
          <a:r>
            <a:rPr lang="en-GB" sz="2000" b="1" kern="1200" dirty="0" err="1"/>
            <a:t>kureba</a:t>
          </a:r>
          <a:r>
            <a:rPr lang="en-GB" sz="2000" b="1" kern="1200" dirty="0"/>
            <a:t> </a:t>
          </a:r>
          <a:r>
            <a:rPr lang="en-GB" sz="2000" b="1" kern="1200" dirty="0" err="1"/>
            <a:t>filime</a:t>
          </a:r>
          <a:r>
            <a:rPr lang="en-GB" sz="2000" b="1" kern="1200" dirty="0"/>
            <a:t> </a:t>
          </a:r>
          <a:r>
            <a:rPr lang="en-GB" sz="2000" b="1" kern="1200" dirty="0" err="1"/>
            <a:t>zirimo</a:t>
          </a:r>
          <a:r>
            <a:rPr lang="en-GB" sz="2000" b="1" kern="1200" dirty="0"/>
            <a:t> </a:t>
          </a:r>
          <a:r>
            <a:rPr lang="en-GB" sz="2000" b="1" kern="1200" dirty="0" err="1"/>
            <a:t>amashusho</a:t>
          </a:r>
          <a:r>
            <a:rPr lang="en-GB" sz="2000" b="1" kern="1200" dirty="0"/>
            <a:t> </a:t>
          </a:r>
          <a:r>
            <a:rPr lang="en-GB" sz="2000" b="1" kern="1200" dirty="0" err="1"/>
            <a:t>y’urukozasoni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644820" y="1628512"/>
        <a:ext cx="5903976" cy="887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Ntukibwire</a:t>
          </a:r>
          <a:r>
            <a:rPr lang="en-GB" sz="2000" b="1" kern="1200" dirty="0"/>
            <a:t> ko </a:t>
          </a:r>
          <a:r>
            <a:rPr lang="en-GB" sz="2000" b="1" kern="1200" dirty="0" err="1"/>
            <a:t>wihagije</a:t>
          </a:r>
          <a:r>
            <a:rPr lang="en-GB" sz="2000" b="1" kern="1200" dirty="0"/>
            <a:t> (1 </a:t>
          </a:r>
          <a:r>
            <a:rPr lang="en-GB" sz="2000" b="1" kern="1200" dirty="0" err="1"/>
            <a:t>Abakorinto</a:t>
          </a:r>
          <a:r>
            <a:rPr lang="en-GB" sz="2000" b="1" kern="1200" dirty="0"/>
            <a:t> 10:12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Reka </a:t>
          </a:r>
          <a:r>
            <a:rPr lang="en-GB" sz="2000" b="1" kern="1200" dirty="0" err="1"/>
            <a:t>kubwira</a:t>
          </a:r>
          <a:r>
            <a:rPr lang="en-GB" sz="2000" b="1" kern="1200" dirty="0"/>
            <a:t> </a:t>
          </a:r>
          <a:r>
            <a:rPr lang="en-GB" sz="2000" b="1" kern="1200" dirty="0" err="1"/>
            <a:t>abantu</a:t>
          </a:r>
          <a:r>
            <a:rPr lang="en-GB" sz="2000" b="1" kern="1200" dirty="0"/>
            <a:t> </a:t>
          </a:r>
          <a:r>
            <a:rPr lang="en-GB" sz="2000" b="1" kern="1200" dirty="0" err="1"/>
            <a:t>bose</a:t>
          </a:r>
          <a:r>
            <a:rPr lang="en-GB" sz="2000" b="1" kern="1200" dirty="0"/>
            <a:t> </a:t>
          </a:r>
          <a:r>
            <a:rPr lang="en-GB" sz="2000" b="1" kern="1200" dirty="0" err="1"/>
            <a:t>ukuntu</a:t>
          </a:r>
          <a:r>
            <a:rPr lang="en-GB" sz="2000" b="1" kern="1200" dirty="0"/>
            <a:t> </a:t>
          </a:r>
          <a:r>
            <a:rPr lang="en-GB" sz="2000" b="1" kern="1200" dirty="0" err="1"/>
            <a:t>uri</a:t>
          </a:r>
          <a:r>
            <a:rPr lang="en-GB" sz="2000" b="1" kern="1200" dirty="0"/>
            <a:t> </a:t>
          </a:r>
          <a:r>
            <a:rPr lang="en-GB" sz="2000" b="1" kern="1200" dirty="0" err="1"/>
            <a:t>mwiza</a:t>
          </a:r>
          <a:r>
            <a:rPr lang="en-GB" sz="2000" b="1" kern="1200" dirty="0"/>
            <a:t>; </a:t>
          </a:r>
          <a:r>
            <a:rPr lang="en-GB" sz="2000" b="1" kern="1200" dirty="0" err="1"/>
            <a:t>jya</a:t>
          </a:r>
          <a:r>
            <a:rPr lang="en-GB" sz="2000" b="1" kern="1200" dirty="0"/>
            <a:t> </a:t>
          </a:r>
          <a:r>
            <a:rPr lang="en-GB" sz="2000" b="1" kern="1200" dirty="0" err="1"/>
            <a:t>wicisha</a:t>
          </a:r>
          <a:r>
            <a:rPr lang="en-GB" sz="2000" b="1" kern="1200" dirty="0"/>
            <a:t> </a:t>
          </a:r>
          <a:r>
            <a:rPr lang="en-GB" sz="2000" b="1" kern="1200" dirty="0" err="1"/>
            <a:t>bugufi</a:t>
          </a:r>
          <a:r>
            <a:rPr lang="en-GB" sz="2000" b="1" kern="1200" dirty="0"/>
            <a:t> </a:t>
          </a:r>
          <a:r>
            <a:rPr lang="en-GB" sz="2000" b="1" kern="1200" dirty="0" err="1"/>
            <a:t>nka</a:t>
          </a:r>
          <a:r>
            <a:rPr lang="en-GB" sz="2000" b="1" kern="1200" dirty="0"/>
            <a:t> Yesu (Matayo 6:2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Kora </a:t>
          </a:r>
          <a:r>
            <a:rPr lang="en-GB" sz="2000" b="1" kern="1200" dirty="0" err="1"/>
            <a:t>ibikwiriye</a:t>
          </a:r>
          <a:r>
            <a:rPr lang="en-GB" sz="2000" b="1" kern="1200" dirty="0"/>
            <a:t> </a:t>
          </a:r>
          <a:r>
            <a:rPr lang="en-GB" sz="2000" b="1" kern="1200" dirty="0" err="1"/>
            <a:t>byose</a:t>
          </a:r>
          <a:r>
            <a:rPr lang="en-GB" sz="2000" b="1" kern="1200" dirty="0"/>
            <a:t> </a:t>
          </a:r>
          <a:r>
            <a:rPr lang="en-GB" sz="2000" b="1" kern="1200" dirty="0" err="1"/>
            <a:t>kugira</a:t>
          </a:r>
          <a:r>
            <a:rPr lang="en-GB" sz="2000" b="1" kern="1200" dirty="0"/>
            <a:t> </a:t>
          </a:r>
          <a:r>
            <a:rPr lang="en-GB" sz="2000" b="1" kern="1200" dirty="0" err="1"/>
            <a:t>ngo</a:t>
          </a:r>
          <a:r>
            <a:rPr lang="en-GB" sz="2000" b="1" kern="1200" dirty="0"/>
            <a:t> </a:t>
          </a:r>
          <a:r>
            <a:rPr lang="en-GB" sz="2000" b="1" kern="1200" dirty="0" err="1"/>
            <a:t>urandure</a:t>
          </a:r>
          <a:r>
            <a:rPr lang="en-GB" sz="2000" b="1" kern="1200" dirty="0"/>
            <a:t> </a:t>
          </a:r>
          <a:r>
            <a:rPr lang="en-GB" sz="2000" b="1" kern="1200" dirty="0" err="1"/>
            <a:t>irari</a:t>
          </a:r>
          <a:r>
            <a:rPr lang="en-GB" sz="2000" b="1" kern="1200" dirty="0"/>
            <a:t> mu </a:t>
          </a:r>
          <a:r>
            <a:rPr lang="en-GB" sz="2000" b="1" kern="1200" dirty="0" err="1"/>
            <a:t>mutima</a:t>
          </a:r>
          <a:r>
            <a:rPr lang="en-GB" sz="2000" b="1" kern="1200" dirty="0"/>
            <a:t> </a:t>
          </a:r>
          <a:r>
            <a:rPr lang="en-GB" sz="2000" b="1" kern="1200" dirty="0" err="1"/>
            <a:t>wawe</a:t>
          </a:r>
          <a:r>
            <a:rPr lang="en-GB" sz="2000" b="1" kern="1200" dirty="0"/>
            <a:t> (Matayo 5:28–29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Reka </a:t>
          </a:r>
          <a:r>
            <a:rPr lang="en-GB" sz="2000" b="1" kern="1200" dirty="0" err="1"/>
            <a:t>kunenga</a:t>
          </a:r>
          <a:r>
            <a:rPr lang="en-GB" sz="2000" b="1" kern="1200" dirty="0"/>
            <a:t> no </a:t>
          </a:r>
          <a:r>
            <a:rPr lang="en-GB" sz="2000" b="1" kern="1200" dirty="0" err="1"/>
            <a:t>gucira</a:t>
          </a:r>
          <a:r>
            <a:rPr lang="en-GB" sz="2000" b="1" kern="1200" dirty="0"/>
            <a:t> abandi </a:t>
          </a:r>
          <a:r>
            <a:rPr lang="en-GB" sz="2000" b="1" kern="1200" dirty="0" err="1"/>
            <a:t>urubanza</a:t>
          </a:r>
          <a:r>
            <a:rPr lang="en-GB" sz="2000" b="1" kern="1200" dirty="0"/>
            <a:t> (1 </a:t>
          </a:r>
          <a:r>
            <a:rPr lang="en-GB" sz="2000" b="1" kern="1200" dirty="0" err="1"/>
            <a:t>Abakorinto</a:t>
          </a:r>
          <a:r>
            <a:rPr lang="en-GB" sz="2000" b="1" kern="1200" dirty="0"/>
            <a:t> 4:5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Ntukange</a:t>
          </a:r>
          <a:r>
            <a:rPr lang="en-GB" sz="2000" b="1" kern="1200" dirty="0"/>
            <a:t> </a:t>
          </a:r>
          <a:r>
            <a:rPr lang="en-GB" sz="2000" b="1" kern="1200" dirty="0" err="1"/>
            <a:t>abanzi</a:t>
          </a:r>
          <a:r>
            <a:rPr lang="en-GB" sz="2000" b="1" kern="1200" dirty="0"/>
            <a:t> </a:t>
          </a:r>
          <a:r>
            <a:rPr lang="en-GB" sz="2000" b="1" kern="1200" dirty="0" err="1"/>
            <a:t>bawe</a:t>
          </a:r>
          <a:r>
            <a:rPr lang="en-GB" sz="2000" b="1" kern="1200" dirty="0"/>
            <a:t>, </a:t>
          </a:r>
          <a:r>
            <a:rPr lang="en-GB" sz="2000" b="1" kern="1200" dirty="0" err="1"/>
            <a:t>ahubwo</a:t>
          </a:r>
          <a:r>
            <a:rPr lang="en-GB" sz="2000" b="1" kern="1200" dirty="0"/>
            <a:t> </a:t>
          </a:r>
          <a:r>
            <a:rPr lang="en-GB" sz="2000" b="1" kern="1200" dirty="0" err="1"/>
            <a:t>ubasengere</a:t>
          </a:r>
          <a:r>
            <a:rPr lang="en-GB" sz="2000" b="1" kern="1200" dirty="0"/>
            <a:t> (Matayo 5:44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Reka </a:t>
          </a:r>
          <a:r>
            <a:rPr lang="en-GB" sz="2000" b="1" kern="1200" dirty="0" err="1"/>
            <a:t>kurakarira</a:t>
          </a:r>
          <a:r>
            <a:rPr lang="en-GB" sz="2000" b="1" kern="1200" dirty="0"/>
            <a:t> </a:t>
          </a:r>
          <a:r>
            <a:rPr lang="en-GB" sz="2000" b="1" kern="1200" dirty="0" err="1"/>
            <a:t>abagukikije</a:t>
          </a:r>
          <a:r>
            <a:rPr lang="en-GB" sz="2000" b="1" kern="1200" dirty="0"/>
            <a:t> (Matayo 5:22</a:t>
          </a:r>
          <a:r>
            <a:rPr lang="en" sz="2000" b="1" kern="1200" dirty="0"/>
            <a:t>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Amategeko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yerekana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icyo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icyaha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ari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cyo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Iyo </a:t>
          </a:r>
          <a:r>
            <a:rPr lang="en-GB" sz="2000" b="1" kern="1200" dirty="0" err="1">
              <a:solidFill>
                <a:schemeClr val="tx1"/>
              </a:solidFill>
            </a:rPr>
            <a:t>dukoze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icyaha</a:t>
          </a:r>
          <a:r>
            <a:rPr lang="en-GB" sz="2000" b="1" kern="1200" dirty="0">
              <a:solidFill>
                <a:schemeClr val="tx1"/>
              </a:solidFill>
            </a:rPr>
            <a:t> tuba </a:t>
          </a:r>
          <a:r>
            <a:rPr lang="en-GB" sz="2000" b="1" kern="1200" dirty="0" err="1">
              <a:solidFill>
                <a:schemeClr val="tx1"/>
              </a:solidFill>
            </a:rPr>
            <a:t>duciriweho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iteka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ry’urupfu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rw’iteka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ryose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/>
              </a:solidFill>
            </a:rPr>
            <a:t>Amategeko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ntashobora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kubabarira</a:t>
          </a:r>
          <a:r>
            <a:rPr lang="en-GB" sz="2000" b="1" kern="1200" dirty="0">
              <a:solidFill>
                <a:schemeClr val="tx1"/>
              </a:solidFill>
            </a:rPr>
            <a:t> </a:t>
          </a:r>
          <a:r>
            <a:rPr lang="en-GB" sz="2000" b="1" kern="1200" dirty="0" err="1">
              <a:solidFill>
                <a:schemeClr val="tx1"/>
              </a:solidFill>
            </a:rPr>
            <a:t>ibyaha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Yesu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yapfuye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urupfu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rw’iteka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ryose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kugira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yishyure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byacu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Iyo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twemeye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igitambo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cya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Yesu,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ibyaha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byacu</a:t>
          </a:r>
          <a:r>
            <a:rPr lang="en-GB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birababarirwa</a:t>
          </a:r>
          <a:endParaRPr lang="es-ES" sz="2000" kern="1200" spc="-7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Tumaze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kubabarirwa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twitondera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amategeko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ngo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tutongera</a:t>
          </a:r>
          <a:r>
            <a:rPr lang="en-GB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1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gucumura</a:t>
          </a:r>
          <a:br>
            <a:rPr lang="es-ES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2000" b="1" kern="1200" spc="-1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(1 Yohana 2:1)</a:t>
          </a:r>
          <a:endParaRPr lang="es-ES" sz="2000" kern="1200" spc="-1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-15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ICYAHA, </a:t>
            </a:r>
            <a:r>
              <a:rPr lang="en" sz="4400" b="1" spc="-15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UBUTUMWA BWIZA</a:t>
            </a:r>
            <a:r>
              <a:rPr lang="en" sz="4400" b="1" spc="-15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N’AMATEGEKO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9782124" y="4531665"/>
            <a:ext cx="406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884502"/>
                </a:solidFill>
              </a:rPr>
              <a:t>Icyigisho</a:t>
            </a:r>
            <a:r>
              <a:rPr lang="en" sz="1600" b="1" dirty="0">
                <a:solidFill>
                  <a:srgbClr val="884502"/>
                </a:solidFill>
              </a:rPr>
              <a:t> </a:t>
            </a:r>
            <a:r>
              <a:rPr lang="en" sz="1600" b="1" dirty="0" err="1">
                <a:solidFill>
                  <a:srgbClr val="884502"/>
                </a:solidFill>
              </a:rPr>
              <a:t>cya</a:t>
            </a:r>
            <a:r>
              <a:rPr lang="en" sz="1600" b="1" dirty="0">
                <a:solidFill>
                  <a:srgbClr val="884502"/>
                </a:solidFill>
              </a:rPr>
              <a:t> 9 </a:t>
            </a:r>
            <a:r>
              <a:rPr lang="en" sz="1600" b="1" dirty="0" err="1">
                <a:solidFill>
                  <a:srgbClr val="884502"/>
                </a:solidFill>
              </a:rPr>
              <a:t>cyo</a:t>
            </a:r>
            <a:r>
              <a:rPr lang="en" sz="1600" b="1" dirty="0">
                <a:solidFill>
                  <a:srgbClr val="884502"/>
                </a:solidFill>
              </a:rPr>
              <a:t>  </a:t>
            </a:r>
            <a:r>
              <a:rPr lang="en" sz="1600" b="1" dirty="0" err="1">
                <a:solidFill>
                  <a:srgbClr val="884502"/>
                </a:solidFill>
              </a:rPr>
              <a:t>ku</a:t>
            </a:r>
            <a:r>
              <a:rPr lang="en" sz="1600" b="1" dirty="0">
                <a:solidFill>
                  <a:srgbClr val="884502"/>
                </a:solidFill>
              </a:rPr>
              <a:t> </a:t>
            </a:r>
            <a:r>
              <a:rPr lang="en" sz="1600" b="1" dirty="0" err="1">
                <a:solidFill>
                  <a:srgbClr val="884502"/>
                </a:solidFill>
              </a:rPr>
              <a:t>wa</a:t>
            </a:r>
            <a:r>
              <a:rPr lang="en" sz="1600" b="1" dirty="0">
                <a:solidFill>
                  <a:srgbClr val="884502"/>
                </a:solidFill>
              </a:rPr>
              <a:t> 30 </a:t>
            </a:r>
            <a:r>
              <a:rPr lang="en" sz="1600" b="1" dirty="0" err="1">
                <a:solidFill>
                  <a:srgbClr val="884502"/>
                </a:solidFill>
              </a:rPr>
              <a:t>Gicurasi</a:t>
            </a:r>
            <a:r>
              <a:rPr lang="en" sz="1600" b="1" dirty="0">
                <a:solidFill>
                  <a:srgbClr val="884502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GB" sz="4400" b="1" spc="-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UBUTUMWA BWIZA N’AMATEGEKO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Kuko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duhamije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atsindishirizwa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atari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imirimo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itegetswe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n’amategeko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Abaroma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Agakiza</a:t>
            </a:r>
            <a:r>
              <a:rPr lang="en-GB" sz="2000" b="1" dirty="0"/>
              <a:t> </a:t>
            </a:r>
            <a:r>
              <a:rPr lang="en-GB" sz="2000" b="1" dirty="0" err="1"/>
              <a:t>kacu</a:t>
            </a:r>
            <a:r>
              <a:rPr lang="en-GB" sz="2000" b="1" dirty="0"/>
              <a:t> (</a:t>
            </a:r>
            <a:r>
              <a:rPr lang="en-GB" sz="2000" b="1" dirty="0" err="1"/>
              <a:t>kubabarirwa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 no </a:t>
            </a:r>
            <a:r>
              <a:rPr lang="en-GB" sz="2000" b="1" dirty="0" err="1"/>
              <a:t>guhabwa</a:t>
            </a:r>
            <a:r>
              <a:rPr lang="en-GB" sz="2000" b="1" dirty="0"/>
              <a:t> </a:t>
            </a:r>
            <a:r>
              <a:rPr lang="en-GB" sz="2000" b="1" dirty="0" err="1"/>
              <a:t>ubugingo</a:t>
            </a:r>
            <a:r>
              <a:rPr lang="en-GB" sz="2000" b="1" dirty="0"/>
              <a:t> </a:t>
            </a:r>
            <a:r>
              <a:rPr lang="en-GB" sz="2000" b="1" dirty="0" err="1"/>
              <a:t>buhoraho</a:t>
            </a:r>
            <a:r>
              <a:rPr lang="en-GB" sz="2000" b="1" dirty="0"/>
              <a:t>) </a:t>
            </a:r>
            <a:r>
              <a:rPr lang="en-GB" sz="2000" b="1" dirty="0" err="1"/>
              <a:t>kaboneka</a:t>
            </a:r>
            <a:r>
              <a:rPr lang="en-GB" sz="2000" b="1" dirty="0"/>
              <a:t> </a:t>
            </a:r>
            <a:r>
              <a:rPr lang="en-GB" sz="2000" b="1" dirty="0" err="1"/>
              <a:t>binyuze</a:t>
            </a:r>
            <a:r>
              <a:rPr lang="en-GB" sz="2000" b="1" dirty="0"/>
              <a:t> mu </a:t>
            </a:r>
            <a:r>
              <a:rPr lang="en-GB" sz="2000" b="1" dirty="0" err="1"/>
              <a:t>murimo</a:t>
            </a:r>
            <a:r>
              <a:rPr lang="en-GB" sz="2000" b="1" dirty="0"/>
              <a:t> Yesu </a:t>
            </a:r>
            <a:r>
              <a:rPr lang="en-GB" sz="2000" b="1" dirty="0" err="1"/>
              <a:t>yadukoreye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musaraba</a:t>
            </a:r>
            <a:r>
              <a:rPr lang="en-GB" sz="2000" b="1" dirty="0"/>
              <a:t> (</a:t>
            </a:r>
            <a:r>
              <a:rPr lang="en-GB" sz="2000" b="1" dirty="0" err="1"/>
              <a:t>Abagalatiya</a:t>
            </a:r>
            <a:r>
              <a:rPr lang="en-GB" sz="2000" b="1" dirty="0"/>
              <a:t> 3:13). Iki </a:t>
            </a:r>
            <a:r>
              <a:rPr lang="en-GB" sz="2000" b="1" dirty="0" err="1"/>
              <a:t>kiduhatira</a:t>
            </a:r>
            <a:r>
              <a:rPr lang="en-GB" sz="2000" b="1" dirty="0"/>
              <a:t> </a:t>
            </a:r>
            <a:r>
              <a:rPr lang="en-GB" sz="2000" b="1" dirty="0" err="1"/>
              <a:t>kubimukundira</a:t>
            </a:r>
            <a:r>
              <a:rPr lang="en-GB" sz="2000" b="1" dirty="0"/>
              <a:t> Yesu (1 Yohana 4:9, 19). Kandi </a:t>
            </a:r>
            <a:r>
              <a:rPr lang="en-GB" sz="2000" b="1" dirty="0" err="1"/>
              <a:t>tugaragaza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urwo</a:t>
            </a:r>
            <a:r>
              <a:rPr lang="en-GB" sz="2000" b="1" dirty="0"/>
              <a:t> Rukundo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cyane</a:t>
            </a:r>
            <a:r>
              <a:rPr lang="en-GB" sz="2000" b="1" dirty="0"/>
              <a:t> </a:t>
            </a:r>
            <a:r>
              <a:rPr lang="en-GB" sz="2000" b="1" dirty="0" err="1"/>
              <a:t>twitondera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Ye (Yohana 14:15</a:t>
            </a:r>
            <a:r>
              <a:rPr lang="en" sz="2000" b="1" dirty="0"/>
              <a:t>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46465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ntiyigeze</a:t>
            </a:r>
            <a:r>
              <a:rPr lang="en-GB" sz="2000" b="1" dirty="0"/>
              <a:t> </a:t>
            </a:r>
            <a:r>
              <a:rPr lang="en-GB" sz="2000" b="1" dirty="0" err="1"/>
              <a:t>ateganya</a:t>
            </a:r>
            <a:r>
              <a:rPr lang="en-GB" sz="2000" b="1" dirty="0"/>
              <a:t> </a:t>
            </a:r>
            <a:r>
              <a:rPr lang="en-GB" sz="2000" b="1" dirty="0" err="1"/>
              <a:t>gukuraho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yagambiriye</a:t>
            </a:r>
            <a:r>
              <a:rPr lang="en-GB" sz="2000" b="1" dirty="0"/>
              <a:t> </a:t>
            </a:r>
            <a:r>
              <a:rPr lang="en-GB" sz="2000" b="1" dirty="0" err="1"/>
              <a:t>kuyashimangira</a:t>
            </a:r>
            <a:r>
              <a:rPr lang="en-GB" sz="2000" b="1" dirty="0"/>
              <a:t> (Matayo 5:17).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n’Ubutumwa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byombi</a:t>
            </a:r>
            <a:r>
              <a:rPr lang="en-GB" sz="2000" b="1" dirty="0"/>
              <a:t> </a:t>
            </a:r>
            <a:r>
              <a:rPr lang="en-GB" sz="2000" b="1" dirty="0" err="1"/>
              <a:t>bigaragaza</a:t>
            </a:r>
            <a:r>
              <a:rPr lang="en-GB" sz="2000" b="1" dirty="0"/>
              <a:t> </a:t>
            </a:r>
            <a:r>
              <a:rPr lang="en-GB" sz="2000" b="1" dirty="0" err="1"/>
              <a:t>imico</a:t>
            </a:r>
            <a:r>
              <a:rPr lang="en-GB" sz="2000" b="1" dirty="0"/>
              <a:t> </a:t>
            </a:r>
            <a:r>
              <a:rPr lang="en-GB" sz="2000" b="1" dirty="0" err="1"/>
              <a:t>y’Imana</a:t>
            </a:r>
            <a:r>
              <a:rPr lang="en-GB" sz="2000" b="1" dirty="0"/>
              <a:t>: </a:t>
            </a:r>
            <a:r>
              <a:rPr lang="en-GB" sz="2000" b="1" dirty="0" err="1"/>
              <a:t>urukundo</a:t>
            </a:r>
            <a:r>
              <a:rPr lang="en" sz="2000" b="1" dirty="0"/>
              <a:t>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81012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Reka </a:t>
            </a:r>
            <a:r>
              <a:rPr lang="en-GB" sz="2000" b="1" dirty="0" err="1">
                <a:solidFill>
                  <a:prstClr val="black"/>
                </a:solidFill>
              </a:rPr>
              <a:t>dusuzume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isano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hagati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y’Amategeko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Bwiza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ukuvuga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kabonerwa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maraso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Yesu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KUBAKWA KU RUTARE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wumva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magambo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akayakomeza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azaba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nk’umunyabwenge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wubatse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inzu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rutare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(Matayo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Kwemera</a:t>
            </a:r>
            <a:r>
              <a:rPr lang="en-GB" sz="2000" b="1" dirty="0"/>
              <a:t>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Bwiza</a:t>
            </a:r>
            <a:r>
              <a:rPr lang="en-GB" sz="2000" b="1" dirty="0"/>
              <a:t> </a:t>
            </a:r>
            <a:r>
              <a:rPr lang="en-GB" sz="2000" b="1" dirty="0" err="1"/>
              <a:t>bikubiyemo</a:t>
            </a:r>
            <a:r>
              <a:rPr lang="en-GB" sz="2000" b="1" dirty="0"/>
              <a:t> </a:t>
            </a:r>
            <a:r>
              <a:rPr lang="en-GB" sz="2000" b="1" dirty="0" err="1"/>
              <a:t>gukurikira</a:t>
            </a:r>
            <a:r>
              <a:rPr lang="en-GB" sz="2000" b="1" dirty="0"/>
              <a:t> </a:t>
            </a:r>
            <a:r>
              <a:rPr lang="en-GB" sz="2000" b="1" dirty="0" err="1"/>
              <a:t>inzira</a:t>
            </a:r>
            <a:r>
              <a:rPr lang="en-GB" sz="2000" b="1" dirty="0"/>
              <a:t>. </a:t>
            </a:r>
            <a:r>
              <a:rPr lang="en-GB" sz="2000" b="1" dirty="0" err="1"/>
              <a:t>Intambwe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mbere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ukumenya</a:t>
            </a:r>
            <a:r>
              <a:rPr lang="en-GB" sz="2000" b="1" dirty="0"/>
              <a:t>.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kumenya</a:t>
            </a:r>
            <a:r>
              <a:rPr lang="en-GB" sz="2000" b="1" dirty="0"/>
              <a:t> ko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Ushobora</a:t>
            </a:r>
            <a:r>
              <a:rPr lang="en-GB" sz="2000" b="1" dirty="0"/>
              <a:t> </a:t>
            </a:r>
            <a:r>
              <a:rPr lang="en-GB" sz="2000" b="1" dirty="0" err="1"/>
              <a:t>kuducungura</a:t>
            </a:r>
            <a:r>
              <a:rPr lang="en-GB" sz="2000" b="1" dirty="0"/>
              <a:t> (</a:t>
            </a:r>
            <a:r>
              <a:rPr lang="en-GB" sz="2000" b="1" dirty="0" err="1"/>
              <a:t>Abaroma</a:t>
            </a:r>
            <a:r>
              <a:rPr lang="en-GB" sz="2000" b="1" dirty="0"/>
              <a:t> 10:14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Ubumenyi</a:t>
            </a:r>
            <a:r>
              <a:rPr lang="en-GB" sz="2000" b="1" dirty="0"/>
              <a:t> </a:t>
            </a:r>
            <a:r>
              <a:rPr lang="en-GB" sz="2000" b="1" dirty="0" err="1"/>
              <a:t>bugomba</a:t>
            </a:r>
            <a:r>
              <a:rPr lang="en-GB" sz="2000" b="1" dirty="0"/>
              <a:t> </a:t>
            </a:r>
            <a:r>
              <a:rPr lang="en-GB" sz="2000" b="1" dirty="0" err="1"/>
              <a:t>kujyanirana</a:t>
            </a:r>
            <a:r>
              <a:rPr lang="en-GB" sz="2000" b="1" dirty="0"/>
              <a:t> </a:t>
            </a:r>
            <a:r>
              <a:rPr lang="en-GB" sz="2000" b="1" dirty="0" err="1"/>
              <a:t>n’ibikorwa</a:t>
            </a:r>
            <a:r>
              <a:rPr lang="en-GB" sz="2000" b="1" dirty="0"/>
              <a:t> </a:t>
            </a:r>
            <a:r>
              <a:rPr lang="en-GB" sz="2000" b="1" dirty="0" err="1"/>
              <a:t>bifatika</a:t>
            </a:r>
            <a:r>
              <a:rPr lang="en-GB" sz="2000" b="1" dirty="0"/>
              <a:t> (Matayo 7:24–25). </a:t>
            </a:r>
            <a:r>
              <a:rPr lang="en-GB" sz="2000" b="1" dirty="0" err="1"/>
              <a:t>Dutsindishirizwa</a:t>
            </a:r>
            <a:r>
              <a:rPr lang="en-GB" sz="2000" b="1" dirty="0"/>
              <a:t> </a:t>
            </a:r>
            <a:r>
              <a:rPr lang="en-GB" sz="2000" b="1" dirty="0" err="1"/>
              <a:t>hadakoreshejwe</a:t>
            </a:r>
            <a:r>
              <a:rPr lang="en-GB" sz="2000" b="1" dirty="0"/>
              <a:t> </a:t>
            </a:r>
            <a:r>
              <a:rPr lang="en-GB" sz="2000" b="1" dirty="0" err="1"/>
              <a:t>imirimo</a:t>
            </a:r>
            <a:r>
              <a:rPr lang="en-GB" sz="2000" b="1" dirty="0"/>
              <a:t> </a:t>
            </a:r>
            <a:r>
              <a:rPr lang="en-GB" sz="2000" b="1" dirty="0" err="1"/>
              <a:t>y’amategeko</a:t>
            </a:r>
            <a:r>
              <a:rPr lang="en-GB" sz="2000" b="1" dirty="0"/>
              <a:t> (</a:t>
            </a:r>
            <a:r>
              <a:rPr lang="en-GB" sz="2000" b="1" dirty="0" err="1"/>
              <a:t>Amategeko</a:t>
            </a:r>
            <a:r>
              <a:rPr lang="en-GB" sz="2000" b="1" dirty="0"/>
              <a:t> 3:28),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ngombwa</a:t>
            </a:r>
            <a:r>
              <a:rPr lang="en-GB" sz="2000" b="1" dirty="0"/>
              <a:t> ko </a:t>
            </a:r>
            <a:r>
              <a:rPr lang="en-GB" sz="2000" b="1" dirty="0" err="1"/>
              <a:t>iyo</a:t>
            </a:r>
            <a:r>
              <a:rPr lang="en-GB" sz="2000" b="1" dirty="0"/>
              <a:t> </a:t>
            </a:r>
            <a:r>
              <a:rPr lang="en-GB" sz="2000" b="1" dirty="0" err="1"/>
              <a:t>mirimo</a:t>
            </a:r>
            <a:r>
              <a:rPr lang="en-GB" sz="2000" b="1" dirty="0"/>
              <a:t> </a:t>
            </a:r>
            <a:r>
              <a:rPr lang="en-GB" sz="2000" b="1" dirty="0" err="1"/>
              <a:t>igaragara</a:t>
            </a:r>
            <a:r>
              <a:rPr lang="en-GB" sz="2000" b="1" dirty="0"/>
              <a:t> mu </a:t>
            </a:r>
            <a:r>
              <a:rPr lang="en-GB" sz="2000" b="1" dirty="0" err="1"/>
              <a:t>mibereho</a:t>
            </a:r>
            <a:r>
              <a:rPr lang="en-GB" sz="2000" b="1" dirty="0"/>
              <a:t> </a:t>
            </a:r>
            <a:r>
              <a:rPr lang="en-GB" sz="2000" b="1" dirty="0" err="1"/>
              <a:t>yacu</a:t>
            </a:r>
            <a:r>
              <a:rPr lang="en-GB" sz="2000" b="1" dirty="0"/>
              <a:t>, </a:t>
            </a:r>
            <a:r>
              <a:rPr lang="en-GB" sz="2000" b="1" dirty="0" err="1"/>
              <a:t>nk’ingaruka</a:t>
            </a:r>
            <a:r>
              <a:rPr lang="en-GB" sz="2000" b="1" dirty="0"/>
              <a:t> </a:t>
            </a:r>
            <a:r>
              <a:rPr lang="en-GB" sz="2000" b="1" dirty="0" err="1"/>
              <a:t>z’agakiza</a:t>
            </a:r>
            <a:r>
              <a:rPr lang="en-GB" sz="2000" b="1" dirty="0"/>
              <a:t> </a:t>
            </a:r>
            <a:r>
              <a:rPr lang="en-GB" sz="2000" b="1" dirty="0" err="1"/>
              <a:t>kacu</a:t>
            </a:r>
            <a:r>
              <a:rPr lang="en-GB" sz="2000" b="1" dirty="0"/>
              <a:t> (Matayo 7:18–21</a:t>
            </a:r>
            <a:r>
              <a:rPr lang="en" sz="2000" b="1" dirty="0"/>
              <a:t>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Ariko </a:t>
            </a:r>
            <a:r>
              <a:rPr lang="en-GB" sz="2000" b="1" dirty="0" err="1">
                <a:solidFill>
                  <a:prstClr val="black"/>
                </a:solidFill>
              </a:rPr>
              <a:t>ubumenyi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bwonyine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ntabwo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bwadukiza</a:t>
            </a:r>
            <a:r>
              <a:rPr lang="en-GB" sz="2000" b="1" dirty="0">
                <a:solidFill>
                  <a:prstClr val="black"/>
                </a:solidFill>
              </a:rPr>
              <a:t>. Yesu </a:t>
            </a:r>
            <a:r>
              <a:rPr lang="en-GB" sz="2000" b="1" dirty="0" err="1">
                <a:solidFill>
                  <a:prstClr val="black"/>
                </a:solidFill>
              </a:rPr>
              <a:t>yagereranyije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ubumenyi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bw’agakiza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ntibashyire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bikorwa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amahame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n’umuntu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wubatse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musenyi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kwabaye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kunini</a:t>
            </a:r>
            <a:r>
              <a:rPr lang="en-GB" sz="2000" b="1" dirty="0">
                <a:solidFill>
                  <a:prstClr val="black"/>
                </a:solidFill>
              </a:rPr>
              <a:t>” (Matayo 7:26–27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twakiriye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tukagirana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umushyikirano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bugufi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dukurikiza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amategeko</a:t>
            </a:r>
            <a:r>
              <a:rPr lang="en-GB" sz="2000" b="1" dirty="0">
                <a:solidFill>
                  <a:prstClr val="black"/>
                </a:solidFill>
              </a:rPr>
              <a:t> Ye, tuba </a:t>
            </a:r>
            <a:r>
              <a:rPr lang="en-GB" sz="2000" b="1" dirty="0" err="1">
                <a:solidFill>
                  <a:prstClr val="black"/>
                </a:solidFill>
              </a:rPr>
              <a:t>twubaka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rutare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36419" y="1107754"/>
            <a:ext cx="102219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spc="-100" dirty="0">
                <a:latin typeface="Constantia" panose="02030602050306030303" pitchFamily="18" charset="0"/>
              </a:rPr>
              <a:t>“</a:t>
            </a:r>
            <a:r>
              <a:rPr lang="en-US" sz="3000" b="1" spc="-100" dirty="0" err="1">
                <a:latin typeface="Constantia" panose="02030602050306030303" pitchFamily="18" charset="0"/>
              </a:rPr>
              <a:t>Amategeko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ahishurira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umuntu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ibyaha</a:t>
            </a:r>
            <a:r>
              <a:rPr lang="en-US" sz="3000" b="1" spc="-100" dirty="0">
                <a:latin typeface="Constantia" panose="02030602050306030303" pitchFamily="18" charset="0"/>
              </a:rPr>
              <a:t> bye, </a:t>
            </a:r>
            <a:r>
              <a:rPr lang="en-US" sz="3000" b="1" spc="-100" dirty="0" err="1">
                <a:latin typeface="Constantia" panose="02030602050306030303" pitchFamily="18" charset="0"/>
              </a:rPr>
              <a:t>ariko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nta</a:t>
            </a:r>
            <a:r>
              <a:rPr lang="en-US" sz="3000" b="1" spc="-100" dirty="0">
                <a:latin typeface="Constantia" panose="02030602050306030303" pitchFamily="18" charset="0"/>
              </a:rPr>
              <a:t> muti wo </a:t>
            </a:r>
            <a:r>
              <a:rPr lang="en-US" sz="3000" b="1" spc="-100" dirty="0" err="1">
                <a:latin typeface="Constantia" panose="02030602050306030303" pitchFamily="18" charset="0"/>
              </a:rPr>
              <a:t>kubikira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atanga</a:t>
            </a:r>
            <a:r>
              <a:rPr lang="en-US" sz="3000" b="1" spc="-100" dirty="0">
                <a:latin typeface="Constantia" panose="02030602050306030303" pitchFamily="18" charset="0"/>
              </a:rPr>
              <a:t>. Mu </a:t>
            </a:r>
            <a:r>
              <a:rPr lang="en-US" sz="3000" b="1" spc="-100" dirty="0" err="1">
                <a:latin typeface="Constantia" panose="02030602050306030303" pitchFamily="18" charset="0"/>
              </a:rPr>
              <a:t>gihe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amategeko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asezeranira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ubugingo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uyumvira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anavuga</a:t>
            </a:r>
            <a:r>
              <a:rPr lang="en-US" sz="3000" b="1" spc="-100" dirty="0">
                <a:latin typeface="Constantia" panose="02030602050306030303" pitchFamily="18" charset="0"/>
              </a:rPr>
              <a:t> ko </a:t>
            </a:r>
            <a:r>
              <a:rPr lang="en-US" sz="3000" b="1" spc="-100" dirty="0" err="1">
                <a:latin typeface="Constantia" panose="02030602050306030303" pitchFamily="18" charset="0"/>
              </a:rPr>
              <a:t>umugabane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w’utayumvira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ari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urupfu</a:t>
            </a:r>
            <a:r>
              <a:rPr lang="en-US" sz="3000" b="1" spc="-100" dirty="0">
                <a:latin typeface="Constantia" panose="02030602050306030303" pitchFamily="18" charset="0"/>
              </a:rPr>
              <a:t>. </a:t>
            </a:r>
            <a:r>
              <a:rPr lang="en-US" sz="3000" b="1" spc="-100" dirty="0" err="1">
                <a:latin typeface="Constantia" panose="02030602050306030303" pitchFamily="18" charset="0"/>
              </a:rPr>
              <a:t>Ubutumwa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bwiza</a:t>
            </a:r>
            <a:r>
              <a:rPr lang="en-US" sz="3000" b="1" spc="-100" dirty="0">
                <a:latin typeface="Constantia" panose="02030602050306030303" pitchFamily="18" charset="0"/>
              </a:rPr>
              <a:t> bwa Kristo </a:t>
            </a:r>
            <a:r>
              <a:rPr lang="en-US" sz="3000" b="1" spc="-100" dirty="0" err="1">
                <a:latin typeface="Constantia" panose="02030602050306030303" pitchFamily="18" charset="0"/>
              </a:rPr>
              <a:t>bwonyine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ni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bwo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bushobora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gukiza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umuntu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gucirwaho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iteka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cyangwa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kwanduzwa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n’icyaha</a:t>
            </a:r>
            <a:r>
              <a:rPr lang="en-US" sz="3000" b="1" spc="-100" dirty="0">
                <a:latin typeface="Constantia" panose="02030602050306030303" pitchFamily="18" charset="0"/>
              </a:rPr>
              <a:t>. </a:t>
            </a:r>
            <a:r>
              <a:rPr lang="en-US" sz="3000" b="1" spc="-100" dirty="0" err="1">
                <a:latin typeface="Constantia" panose="02030602050306030303" pitchFamily="18" charset="0"/>
              </a:rPr>
              <a:t>Agomba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kwihana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ku</a:t>
            </a:r>
            <a:r>
              <a:rPr lang="en-US" sz="3000" b="1" spc="-100" dirty="0">
                <a:latin typeface="Constantia" panose="02030602050306030303" pitchFamily="18" charset="0"/>
              </a:rPr>
              <a:t> Mana </a:t>
            </a:r>
            <a:r>
              <a:rPr lang="en-US" sz="3000" b="1" spc="-100" dirty="0" err="1">
                <a:latin typeface="Constantia" panose="02030602050306030303" pitchFamily="18" charset="0"/>
              </a:rPr>
              <a:t>yiciye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amategeko</a:t>
            </a:r>
            <a:r>
              <a:rPr lang="en-US" sz="3000" b="1" spc="-100" dirty="0">
                <a:latin typeface="Constantia" panose="02030602050306030303" pitchFamily="18" charset="0"/>
              </a:rPr>
              <a:t>; </a:t>
            </a:r>
            <a:r>
              <a:rPr lang="en-US" sz="3000" b="1" spc="-100" dirty="0" err="1">
                <a:latin typeface="Constantia" panose="02030602050306030303" pitchFamily="18" charset="0"/>
              </a:rPr>
              <a:t>akizera</a:t>
            </a:r>
            <a:r>
              <a:rPr lang="en-US" sz="3000" b="1" spc="-100" dirty="0">
                <a:latin typeface="Constantia" panose="02030602050306030303" pitchFamily="18" charset="0"/>
              </a:rPr>
              <a:t> Kristo, We </a:t>
            </a:r>
            <a:r>
              <a:rPr lang="en-US" sz="3000" b="1" spc="-100" dirty="0" err="1">
                <a:latin typeface="Constantia" panose="02030602050306030303" pitchFamily="18" charset="0"/>
              </a:rPr>
              <a:t>gitambo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kimweza</a:t>
            </a:r>
            <a:r>
              <a:rPr lang="en-US" sz="3000" b="1" spc="-100" dirty="0">
                <a:latin typeface="Constantia" panose="02030602050306030303" pitchFamily="18" charset="0"/>
              </a:rPr>
              <a:t>. </a:t>
            </a:r>
            <a:r>
              <a:rPr lang="en-US" sz="3000" b="1" spc="-100" dirty="0" err="1">
                <a:latin typeface="Constantia" panose="02030602050306030303" pitchFamily="18" charset="0"/>
              </a:rPr>
              <a:t>Bityo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rero</a:t>
            </a:r>
            <a:r>
              <a:rPr lang="en-US" sz="3000" b="1" spc="-100" dirty="0">
                <a:latin typeface="Constantia" panose="02030602050306030303" pitchFamily="18" charset="0"/>
              </a:rPr>
              <a:t>, </a:t>
            </a:r>
            <a:r>
              <a:rPr lang="en-US" sz="3000" b="1" spc="-100" dirty="0" err="1">
                <a:latin typeface="Constantia" panose="02030602050306030303" pitchFamily="18" charset="0"/>
              </a:rPr>
              <a:t>umunyabyaha</a:t>
            </a:r>
            <a:r>
              <a:rPr lang="en-US" sz="3000" b="1" spc="-100" dirty="0">
                <a:latin typeface="Constantia" panose="02030602050306030303" pitchFamily="18" charset="0"/>
              </a:rPr>
              <a:t> ‘</a:t>
            </a:r>
            <a:r>
              <a:rPr lang="en-US" sz="3000" b="1" spc="-100" dirty="0" err="1">
                <a:latin typeface="Constantia" panose="02030602050306030303" pitchFamily="18" charset="0"/>
              </a:rPr>
              <a:t>ababarirwa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ibyaha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byose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yakoze</a:t>
            </a:r>
            <a:r>
              <a:rPr lang="en-US" sz="3000" b="1" spc="-100" dirty="0">
                <a:latin typeface="Constantia" panose="02030602050306030303" pitchFamily="18" charset="0"/>
              </a:rPr>
              <a:t> mu </a:t>
            </a:r>
            <a:r>
              <a:rPr lang="en-US" sz="3000" b="1" spc="-100" dirty="0" err="1">
                <a:latin typeface="Constantia" panose="02030602050306030303" pitchFamily="18" charset="0"/>
              </a:rPr>
              <a:t>bihe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byashize</a:t>
            </a:r>
            <a:r>
              <a:rPr lang="en-US" sz="3000" b="1" spc="-100" dirty="0">
                <a:latin typeface="Constantia" panose="02030602050306030303" pitchFamily="18" charset="0"/>
              </a:rPr>
              <a:t>’ maze </a:t>
            </a:r>
            <a:r>
              <a:rPr lang="en-US" sz="3000" b="1" spc="-100" dirty="0" err="1">
                <a:latin typeface="Constantia" panose="02030602050306030303" pitchFamily="18" charset="0"/>
              </a:rPr>
              <a:t>agahinduka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umuragwa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wa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kamere</a:t>
            </a:r>
            <a:r>
              <a:rPr lang="en-US" sz="3000" b="1" spc="-100" dirty="0">
                <a:latin typeface="Constantia" panose="02030602050306030303" pitchFamily="18" charset="0"/>
              </a:rPr>
              <a:t> </a:t>
            </a:r>
            <a:r>
              <a:rPr lang="en-US" sz="3000" b="1" spc="-100" dirty="0" err="1">
                <a:latin typeface="Constantia" panose="02030602050306030303" pitchFamily="18" charset="0"/>
              </a:rPr>
              <a:t>y’Imana</a:t>
            </a:r>
            <a:r>
              <a:rPr lang="en" sz="3000" b="1" spc="-10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6866912" y="5411692"/>
            <a:ext cx="3708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Intambara</a:t>
            </a:r>
            <a:r>
              <a:rPr lang="en" sz="1600" b="1" i="1" dirty="0"/>
              <a:t> </a:t>
            </a:r>
            <a:r>
              <a:rPr lang="en" sz="1600" b="1" i="1" dirty="0" err="1"/>
              <a:t>Ikomeye</a:t>
            </a:r>
            <a:r>
              <a:rPr lang="en-US" sz="1600" b="1" dirty="0"/>
              <a:t>, p. 462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002627" y="1033077"/>
            <a:ext cx="5979903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Ntabwo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nzibagirwa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amategeko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wigishije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Kuko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ari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wanzurishije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Ndi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uwawe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nkiza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Kuko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ndondora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amategeko</a:t>
            </a:r>
            <a:r>
              <a:rPr kumimoji="0" lang="en-U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wigishije</a:t>
            </a:r>
            <a:r>
              <a:rPr kumimoji="0" lang="es-ES" sz="40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-7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Zaburi</a:t>
            </a:r>
            <a:r>
              <a:rPr kumimoji="0" lang="es-ES" sz="2800" b="1" i="0" u="none" strike="noStrike" kern="1200" cap="none" spc="-7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 119:93, 94)</a:t>
            </a:r>
            <a:endParaRPr kumimoji="0" lang="es-ES" sz="3600" b="1" i="0" u="none" strike="noStrike" kern="1200" cap="none" spc="-7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21409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Twaba</a:t>
            </a:r>
            <a:r>
              <a:rPr lang="en-GB" sz="2000" b="1" dirty="0"/>
              <a:t> </a:t>
            </a:r>
            <a:r>
              <a:rPr lang="en-GB" sz="2000" b="1" dirty="0" err="1"/>
              <a:t>tubyemera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tutabyemera</a:t>
            </a:r>
            <a:r>
              <a:rPr lang="en-GB" sz="2000" b="1" dirty="0"/>
              <a:t>,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ikibazo</a:t>
            </a:r>
            <a:r>
              <a:rPr lang="en-GB" sz="2000" b="1" dirty="0"/>
              <a:t> </a:t>
            </a:r>
            <a:r>
              <a:rPr lang="en-GB" sz="2000" b="1" dirty="0" err="1"/>
              <a:t>kidukoraho</a:t>
            </a:r>
            <a:r>
              <a:rPr lang="en-GB" sz="2000" b="1" dirty="0"/>
              <a:t> </a:t>
            </a:r>
            <a:r>
              <a:rPr lang="en-GB" sz="2000" b="1" dirty="0" err="1"/>
              <a:t>twese</a:t>
            </a:r>
            <a:r>
              <a:rPr lang="en-GB" sz="2000" b="1" dirty="0"/>
              <a:t>, </a:t>
            </a:r>
            <a:r>
              <a:rPr lang="en-GB" sz="2000" b="1" dirty="0" err="1"/>
              <a:t>kikangiza</a:t>
            </a:r>
            <a:r>
              <a:rPr lang="en-GB" sz="2000" b="1" dirty="0"/>
              <a:t> </a:t>
            </a:r>
            <a:r>
              <a:rPr lang="en-GB" sz="2000" b="1" dirty="0" err="1"/>
              <a:t>umubano</a:t>
            </a:r>
            <a:r>
              <a:rPr lang="en-GB" sz="2000" b="1" dirty="0"/>
              <a:t> </a:t>
            </a:r>
            <a:r>
              <a:rPr lang="en-GB" sz="2000" b="1" dirty="0" err="1"/>
              <a:t>wacu</a:t>
            </a:r>
            <a:r>
              <a:rPr lang="en-GB" sz="2000" b="1" dirty="0"/>
              <a:t> </a:t>
            </a:r>
            <a:r>
              <a:rPr lang="en-GB" sz="2000" b="1" dirty="0" err="1"/>
              <a:t>n’Imana</a:t>
            </a:r>
            <a:r>
              <a:rPr lang="en" sz="2000" b="1" dirty="0"/>
              <a:t>: “</a:t>
            </a:r>
            <a:r>
              <a:rPr lang="en-GB" sz="2000" b="1" dirty="0"/>
              <a:t>Kuko </a:t>
            </a:r>
            <a:r>
              <a:rPr lang="en-GB" sz="2000" b="1" dirty="0" err="1"/>
              <a:t>bose</a:t>
            </a:r>
            <a:r>
              <a:rPr lang="en-GB" sz="2000" b="1" dirty="0"/>
              <a:t> </a:t>
            </a:r>
            <a:r>
              <a:rPr lang="en-GB" sz="2000" b="1" dirty="0" err="1"/>
              <a:t>bakoze</a:t>
            </a:r>
            <a:r>
              <a:rPr lang="en-GB" sz="2000" b="1" dirty="0"/>
              <a:t> </a:t>
            </a:r>
            <a:r>
              <a:rPr lang="en-GB" sz="2000" b="1" dirty="0" err="1"/>
              <a:t>ibyaha</a:t>
            </a:r>
            <a:r>
              <a:rPr lang="en-GB" sz="2000" b="1" dirty="0"/>
              <a:t>, </a:t>
            </a:r>
            <a:r>
              <a:rPr lang="en-GB" sz="2000" b="1" dirty="0" err="1"/>
              <a:t>ntibashyikira</a:t>
            </a:r>
            <a:r>
              <a:rPr lang="en-GB" sz="2000" b="1" dirty="0"/>
              <a:t> </a:t>
            </a:r>
            <a:r>
              <a:rPr lang="en-GB" sz="2000" b="1" dirty="0" err="1"/>
              <a:t>ubwiza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" sz="2000" b="1" dirty="0"/>
              <a:t>” (</a:t>
            </a:r>
            <a:r>
              <a:rPr lang="en" sz="2000" b="1" dirty="0" err="1"/>
              <a:t>Abaroma</a:t>
            </a:r>
            <a:r>
              <a:rPr lang="en" sz="2000" b="1" dirty="0"/>
              <a:t>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1051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KWIZERA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636104" y="2019299"/>
              <a:ext cx="1051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IMIRIMO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Iyo </a:t>
            </a:r>
            <a:r>
              <a:rPr lang="en-GB" sz="2000" b="1" dirty="0" err="1">
                <a:solidFill>
                  <a:prstClr val="black"/>
                </a:solidFill>
              </a:rPr>
              <a:t>byumvikanye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neza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Amategeko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ntabwo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kirwanya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ikindi</a:t>
            </a:r>
            <a:r>
              <a:rPr lang="en-GB" sz="2000" b="1" dirty="0">
                <a:solidFill>
                  <a:prstClr val="black"/>
                </a:solidFill>
              </a:rPr>
              <a:t>; </a:t>
            </a:r>
            <a:r>
              <a:rPr lang="en-GB" sz="2000" b="1" dirty="0" err="1">
                <a:solidFill>
                  <a:prstClr val="black"/>
                </a:solidFill>
              </a:rPr>
              <a:t>ahubwo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byombi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bifatanya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kurwanya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icyaha</a:t>
            </a:r>
            <a:r>
              <a:rPr lang="en-GB" sz="2000" b="1" dirty="0">
                <a:solidFill>
                  <a:prstClr val="black"/>
                </a:solidFill>
              </a:rPr>
              <a:t>. Buri </a:t>
            </a:r>
            <a:r>
              <a:rPr lang="en-GB" sz="2000" b="1" dirty="0" err="1">
                <a:solidFill>
                  <a:prstClr val="black"/>
                </a:solidFill>
              </a:rPr>
              <a:t>cyose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gifite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umumaro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wacyo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Ni </a:t>
            </a:r>
            <a:r>
              <a:rPr lang="en-GB" sz="2000" b="1" spc="-70" dirty="0" err="1">
                <a:solidFill>
                  <a:prstClr val="black"/>
                </a:solidFill>
              </a:rPr>
              <a:t>gute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twakuraho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icyuho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icyaha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gitera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hagati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yacu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n’Imana</a:t>
            </a:r>
            <a:r>
              <a:rPr lang="en-GB" sz="2000" b="1" spc="-70" dirty="0">
                <a:solidFill>
                  <a:prstClr val="black"/>
                </a:solidFill>
              </a:rPr>
              <a:t>? </a:t>
            </a:r>
            <a:r>
              <a:rPr lang="en-GB" sz="2000" b="1" spc="-70" dirty="0" err="1">
                <a:solidFill>
                  <a:prstClr val="black"/>
                </a:solidFill>
              </a:rPr>
              <a:t>Bamwe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batanze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ibisubizo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bibiri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bumva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bishoboka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kibazo</a:t>
            </a:r>
            <a:r>
              <a:rPr lang="en-GB" sz="2000" b="1" spc="-70" dirty="0">
                <a:solidFill>
                  <a:prstClr val="black"/>
                </a:solidFill>
              </a:rPr>
              <a:t>: </a:t>
            </a:r>
            <a:r>
              <a:rPr lang="en-GB" sz="2000" b="1" spc="-70" dirty="0" err="1">
                <a:solidFill>
                  <a:prstClr val="black"/>
                </a:solidFill>
              </a:rPr>
              <a:t>Amategeko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yonyine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agakiza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gaturuka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mirimo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imyumvire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ifutamye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mumaro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w’Amategeko</a:t>
            </a:r>
            <a:r>
              <a:rPr lang="en-GB" sz="2000" b="1" spc="-70" dirty="0">
                <a:solidFill>
                  <a:prstClr val="black"/>
                </a:solidFill>
              </a:rPr>
              <a:t>);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bukuraho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Amategeko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agakiza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gaheshwa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kwizera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gukurwaho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kw’Amategeko</a:t>
            </a:r>
            <a:r>
              <a:rPr lang="en-GB" sz="2000" b="1" spc="-70" dirty="0">
                <a:solidFill>
                  <a:prstClr val="black"/>
                </a:solidFill>
              </a:rPr>
              <a:t>)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spc="-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ICYAHA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KWIRINDA IBISHUKO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wese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yoshywa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akuruwe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n’ibyo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ararikiye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bimushukashuka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2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Yakobo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Yakobo</a:t>
            </a:r>
            <a:r>
              <a:rPr lang="en-GB" sz="2000" b="1" dirty="0"/>
              <a:t> </a:t>
            </a:r>
            <a:r>
              <a:rPr lang="en-GB" sz="2000" b="1" dirty="0" err="1"/>
              <a:t>yise</a:t>
            </a:r>
            <a:r>
              <a:rPr lang="en-GB" sz="2000" b="1" dirty="0"/>
              <a:t> </a:t>
            </a:r>
            <a:r>
              <a:rPr lang="en-GB" sz="2000" b="1" dirty="0" err="1"/>
              <a:t>uwihanganira</a:t>
            </a:r>
            <a:r>
              <a:rPr lang="en-GB" sz="2000" b="1" dirty="0"/>
              <a:t> </a:t>
            </a:r>
            <a:r>
              <a:rPr lang="en-GB" sz="2000" b="1" dirty="0" err="1"/>
              <a:t>ibishuko</a:t>
            </a:r>
            <a:r>
              <a:rPr lang="en-GB" sz="2000" b="1" dirty="0"/>
              <a:t> “</a:t>
            </a:r>
            <a:r>
              <a:rPr lang="en-GB" sz="2000" b="1" dirty="0" err="1"/>
              <a:t>uhiriwe</a:t>
            </a:r>
            <a:r>
              <a:rPr lang="en-GB" sz="2000" b="1" dirty="0"/>
              <a:t>” (</a:t>
            </a:r>
            <a:r>
              <a:rPr lang="en-GB" sz="2000" b="1" dirty="0" err="1"/>
              <a:t>Yakobo</a:t>
            </a:r>
            <a:r>
              <a:rPr lang="en-GB" sz="2000" b="1" dirty="0"/>
              <a:t> 1:12). Ariko </a:t>
            </a:r>
            <a:r>
              <a:rPr lang="en-GB" sz="2000" b="1" dirty="0" err="1"/>
              <a:t>asobanura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ko </a:t>
            </a:r>
            <a:r>
              <a:rPr lang="en-GB" sz="2000" b="1" dirty="0" err="1"/>
              <a:t>ibishuko</a:t>
            </a:r>
            <a:r>
              <a:rPr lang="en-GB" sz="2000" b="1" dirty="0"/>
              <a:t> </a:t>
            </a:r>
            <a:r>
              <a:rPr lang="en-GB" sz="2000" b="1" dirty="0" err="1"/>
              <a:t>bidaturuka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 (</a:t>
            </a:r>
            <a:r>
              <a:rPr lang="en-GB" sz="2000" b="1" dirty="0" err="1"/>
              <a:t>Yakobo</a:t>
            </a:r>
            <a:r>
              <a:rPr lang="en-GB" sz="2000" b="1" dirty="0"/>
              <a:t> 1:13),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bituruka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byifuzo</a:t>
            </a:r>
            <a:r>
              <a:rPr lang="en-GB" sz="2000" b="1" dirty="0"/>
              <a:t> </a:t>
            </a:r>
            <a:r>
              <a:rPr lang="en-GB" sz="2000" b="1" dirty="0" err="1"/>
              <a:t>byacu</a:t>
            </a:r>
            <a:r>
              <a:rPr lang="en-GB" sz="2000" b="1" dirty="0"/>
              <a:t> </a:t>
            </a:r>
            <a:r>
              <a:rPr lang="en-GB" sz="2000" b="1" dirty="0" err="1"/>
              <a:t>bibi</a:t>
            </a:r>
            <a:r>
              <a:rPr lang="en-GB" sz="2000" b="1" dirty="0"/>
              <a:t> (</a:t>
            </a:r>
            <a:r>
              <a:rPr lang="en-GB" sz="2000" b="1" dirty="0" err="1"/>
              <a:t>Yakobo</a:t>
            </a:r>
            <a:r>
              <a:rPr lang="en-GB" sz="2000" b="1" dirty="0"/>
              <a:t> 1:14</a:t>
            </a:r>
            <a:r>
              <a:rPr lang="en" sz="1600" b="1" dirty="0"/>
              <a:t>)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185023"/>
            <a:ext cx="46428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mushukanyi</a:t>
            </a:r>
            <a:r>
              <a:rPr lang="en-GB" sz="2000" b="1" spc="-70" dirty="0"/>
              <a:t>” (1 </a:t>
            </a:r>
            <a:r>
              <a:rPr lang="en-GB" sz="2000" b="1" spc="-70" dirty="0" err="1"/>
              <a:t>Abatesalonike</a:t>
            </a:r>
            <a:r>
              <a:rPr lang="en-GB" sz="2000" b="1" spc="-70" dirty="0"/>
              <a:t> 3:5), </a:t>
            </a:r>
            <a:r>
              <a:rPr lang="en-GB" sz="2000" b="1" spc="-70" dirty="0" err="1"/>
              <a:t>uwo</a:t>
            </a:r>
            <a:r>
              <a:rPr lang="en-GB" sz="2000" b="1" spc="-70" dirty="0"/>
              <a:t> Yesu </a:t>
            </a:r>
            <a:r>
              <a:rPr lang="en-GB" sz="2000" b="1" spc="-70" dirty="0" err="1"/>
              <a:t>yavuze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 (Matayo 4:3, 10). Ni we </a:t>
            </a:r>
            <a:r>
              <a:rPr lang="en-GB" sz="2000" b="1" spc="-70" dirty="0" err="1"/>
              <a:t>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gukoresha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intege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zacu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atujyane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cyaha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Ntitwibagirwe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turi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ntambara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isanzure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hagati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Kristo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Satani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umushukanyi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ibishoboka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adukure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Kristo</a:t>
            </a:r>
            <a:r>
              <a:rPr lang="en" sz="2000" b="1" spc="-7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048249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Samusoni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urugero</a:t>
            </a:r>
            <a:r>
              <a:rPr lang="en-GB" sz="2000" b="1" dirty="0"/>
              <a:t> </a:t>
            </a:r>
            <a:r>
              <a:rPr lang="en-GB" sz="2000" b="1" dirty="0" err="1"/>
              <a:t>rwiza</a:t>
            </a:r>
            <a:r>
              <a:rPr lang="en-GB" sz="2000" b="1" dirty="0"/>
              <a:t> </a:t>
            </a:r>
            <a:r>
              <a:rPr lang="en-GB" sz="2000" b="1" dirty="0" err="1"/>
              <a:t>rw’umuntu</a:t>
            </a:r>
            <a:r>
              <a:rPr lang="en-GB" sz="2000" b="1" dirty="0"/>
              <a:t> </a:t>
            </a:r>
            <a:r>
              <a:rPr lang="en-GB" sz="2000" b="1" dirty="0" err="1"/>
              <a:t>wagamburujwe</a:t>
            </a:r>
            <a:r>
              <a:rPr lang="en-GB" sz="2000" b="1" dirty="0"/>
              <a:t> </a:t>
            </a:r>
            <a:r>
              <a:rPr lang="en-GB" sz="2000" b="1" dirty="0" err="1"/>
              <a:t>n’ibishuko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bwo</a:t>
            </a:r>
            <a:r>
              <a:rPr lang="en-GB" sz="2000" b="1" dirty="0"/>
              <a:t> </a:t>
            </a:r>
            <a:r>
              <a:rPr lang="en-GB" sz="2000" b="1" dirty="0" err="1"/>
              <a:t>kwemera</a:t>
            </a:r>
            <a:r>
              <a:rPr lang="en-GB" sz="2000" b="1" dirty="0"/>
              <a:t> </a:t>
            </a:r>
            <a:r>
              <a:rPr lang="en-GB" sz="2000" b="1" dirty="0" err="1"/>
              <a:t>kuyobywa</a:t>
            </a:r>
            <a:r>
              <a:rPr lang="en-GB" sz="2000" b="1" dirty="0"/>
              <a:t> </a:t>
            </a:r>
            <a:r>
              <a:rPr lang="en-GB" sz="2000" b="1" dirty="0" err="1"/>
              <a:t>n’amarangamutima</a:t>
            </a:r>
            <a:r>
              <a:rPr lang="en-GB" sz="2000" b="1" dirty="0"/>
              <a:t> ye, </a:t>
            </a:r>
            <a:r>
              <a:rPr lang="en-GB" sz="2000" b="1" dirty="0" err="1"/>
              <a:t>ndetse</a:t>
            </a:r>
            <a:r>
              <a:rPr lang="en-GB" sz="2000" b="1" dirty="0"/>
              <a:t> </a:t>
            </a:r>
            <a:r>
              <a:rPr lang="en-GB" sz="2000" b="1" dirty="0" err="1"/>
              <a:t>akaba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azi</a:t>
            </a:r>
            <a:r>
              <a:rPr lang="en-GB" sz="2000" b="1" dirty="0"/>
              <a:t> ko </a:t>
            </a:r>
            <a:r>
              <a:rPr lang="en-GB" sz="2000" b="1" dirty="0" err="1"/>
              <a:t>ibyo</a:t>
            </a:r>
            <a:r>
              <a:rPr lang="en-GB" sz="2000" b="1" dirty="0"/>
              <a:t> </a:t>
            </a:r>
            <a:r>
              <a:rPr lang="en-GB" sz="2000" b="1" dirty="0" err="1"/>
              <a:t>binyuranyije</a:t>
            </a:r>
            <a:r>
              <a:rPr lang="en-GB" sz="2000" b="1" dirty="0"/>
              <a:t> </a:t>
            </a:r>
            <a:r>
              <a:rPr lang="en-GB" sz="2000" b="1" dirty="0" err="1"/>
              <a:t>n’ubushake</a:t>
            </a:r>
            <a:r>
              <a:rPr lang="en-GB" sz="2000" b="1" dirty="0"/>
              <a:t> </a:t>
            </a:r>
            <a:r>
              <a:rPr lang="en-GB" sz="2000" b="1" dirty="0" err="1"/>
              <a:t>bw’Imana</a:t>
            </a:r>
            <a:r>
              <a:rPr lang="en-GB" sz="2000" b="1" dirty="0"/>
              <a:t> (</a:t>
            </a:r>
            <a:r>
              <a:rPr lang="en-GB" sz="2000" b="1" dirty="0" err="1"/>
              <a:t>Abacamanza</a:t>
            </a:r>
            <a:r>
              <a:rPr lang="en-GB" sz="2000" b="1" dirty="0"/>
              <a:t> 14:1–3; 16:1, 4</a:t>
            </a:r>
            <a:r>
              <a:rPr lang="en" sz="2000" b="1" dirty="0"/>
              <a:t>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067763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Ni </a:t>
            </a:r>
            <a:r>
              <a:rPr lang="en-GB" sz="2000" b="1" spc="-70" dirty="0" err="1"/>
              <a:t>gute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twakwirinda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ibishuko</a:t>
            </a:r>
            <a:r>
              <a:rPr lang="en-GB" sz="2000" b="1" spc="-70" dirty="0"/>
              <a:t>? Mu </a:t>
            </a:r>
            <a:r>
              <a:rPr lang="en-GB" sz="2000" b="1" spc="-70" dirty="0" err="1"/>
              <a:t>gushaka</a:t>
            </a:r>
            <a:r>
              <a:rPr lang="en-GB" sz="2000" b="1" spc="-70" dirty="0"/>
              <a:t> Imana (Matayo 6:33); </a:t>
            </a:r>
            <a:r>
              <a:rPr lang="en-GB" sz="2000" b="1" spc="-70" dirty="0" err="1"/>
              <a:t>kumarana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twiherereye</a:t>
            </a:r>
            <a:r>
              <a:rPr lang="en-GB" sz="2000" b="1" spc="-70" dirty="0"/>
              <a:t> (Matayo 14:38); </a:t>
            </a:r>
            <a:r>
              <a:rPr lang="en-GB" sz="2000" b="1" spc="-70" dirty="0" err="1"/>
              <a:t>gutwara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kwizera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Abefeso</a:t>
            </a:r>
            <a:r>
              <a:rPr lang="en-GB" sz="2000" b="1" spc="-70" dirty="0"/>
              <a:t> 6:16</a:t>
            </a:r>
            <a:r>
              <a:rPr lang="en" sz="2000" b="1" spc="-70" dirty="0"/>
              <a:t>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INAMA ZO KWIRINDA ICYAHA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N’ijisho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ryawe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nirigucumuza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urinogore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Ibyiza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wakwinjira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bwami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bw’Imana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usigaranye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ijisho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rimwe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biruta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wajugunywa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Gehinomu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ufite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amaso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yombi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(Mariko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834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yadusigiye</a:t>
            </a:r>
            <a:r>
              <a:rPr lang="en-GB" sz="2000" b="1" dirty="0"/>
              <a:t> </a:t>
            </a:r>
            <a:r>
              <a:rPr lang="en-GB" sz="2000" b="1" dirty="0" err="1"/>
              <a:t>amabwiriza</a:t>
            </a:r>
            <a:r>
              <a:rPr lang="en-GB" sz="2000" b="1" dirty="0"/>
              <a:t> </a:t>
            </a:r>
            <a:r>
              <a:rPr lang="en-GB" sz="2000" b="1" dirty="0" err="1"/>
              <a:t>asobanutse</a:t>
            </a:r>
            <a:r>
              <a:rPr lang="en-GB" sz="2000" b="1" dirty="0"/>
              <a:t> </a:t>
            </a:r>
            <a:r>
              <a:rPr lang="en-GB" sz="2000" b="1" dirty="0" err="1"/>
              <a:t>neza</a:t>
            </a:r>
            <a:r>
              <a:rPr lang="en-GB" sz="2000" b="1" dirty="0"/>
              <a:t> </a:t>
            </a:r>
            <a:r>
              <a:rPr lang="en-GB" sz="2000" b="1" dirty="0" err="1"/>
              <a:t>yo</a:t>
            </a:r>
            <a:r>
              <a:rPr lang="en-GB" sz="2000" b="1" dirty="0"/>
              <a:t> </a:t>
            </a:r>
            <a:r>
              <a:rPr lang="en-GB" sz="2000" b="1" dirty="0" err="1"/>
              <a:t>kwirinda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214638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Muri make, kora </a:t>
            </a:r>
            <a:r>
              <a:rPr lang="en-GB" sz="2000" b="1" dirty="0" err="1"/>
              <a:t>uko</a:t>
            </a:r>
            <a:r>
              <a:rPr lang="en-GB" sz="2000" b="1" dirty="0"/>
              <a:t> </a:t>
            </a:r>
            <a:r>
              <a:rPr lang="en-GB" sz="2000" b="1" dirty="0" err="1"/>
              <a:t>ushoboye</a:t>
            </a:r>
            <a:r>
              <a:rPr lang="en-GB" sz="2000" b="1" dirty="0"/>
              <a:t> </a:t>
            </a:r>
            <a:r>
              <a:rPr lang="en-GB" sz="2000" b="1" dirty="0" err="1"/>
              <a:t>kose</a:t>
            </a:r>
            <a:r>
              <a:rPr lang="en-GB" sz="2000" b="1" dirty="0"/>
              <a:t> </a:t>
            </a:r>
            <a:r>
              <a:rPr lang="en-GB" sz="2000" b="1" dirty="0" err="1"/>
              <a:t>kugira</a:t>
            </a:r>
            <a:r>
              <a:rPr lang="en-GB" sz="2000" b="1" dirty="0"/>
              <a:t> </a:t>
            </a:r>
            <a:r>
              <a:rPr lang="en-GB" sz="2000" b="1" dirty="0" err="1"/>
              <a:t>ngo</a:t>
            </a:r>
            <a:r>
              <a:rPr lang="en-GB" sz="2000" b="1" dirty="0"/>
              <a:t> </a:t>
            </a:r>
            <a:r>
              <a:rPr lang="en-GB" sz="2000" b="1" dirty="0" err="1"/>
              <a:t>wirinde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no </a:t>
            </a:r>
            <a:r>
              <a:rPr lang="en-GB" sz="2000" b="1" dirty="0" err="1"/>
              <a:t>gushukwa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. </a:t>
            </a:r>
            <a:r>
              <a:rPr lang="en-GB" sz="2000" b="1" dirty="0" err="1"/>
              <a:t>Bisengere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522413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189941" y="2767724"/>
            <a:ext cx="495428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6600" b="1" spc="-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AMATEGEKO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3"/>
                </a:solidFill>
              </a:rPr>
              <a:t>ICYAHA N’AMATEGEKO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ukora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icyaha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aba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agomye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icyaha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bwo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bugome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Yohana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Isano</a:t>
            </a:r>
            <a:r>
              <a:rPr lang="en-GB" sz="2000" b="1" dirty="0"/>
              <a:t> </a:t>
            </a:r>
            <a:r>
              <a:rPr lang="en-GB" sz="2000" b="1" dirty="0" err="1"/>
              <a:t>iri</a:t>
            </a:r>
            <a:r>
              <a:rPr lang="en-GB" sz="2000" b="1" dirty="0"/>
              <a:t> </a:t>
            </a:r>
            <a:r>
              <a:rPr lang="en-GB" sz="2000" b="1" dirty="0" err="1"/>
              <a:t>hagati</a:t>
            </a:r>
            <a:r>
              <a:rPr lang="en-GB" sz="2000" b="1" dirty="0"/>
              <a:t> </a:t>
            </a:r>
            <a:r>
              <a:rPr lang="en-GB" sz="2000" b="1" dirty="0" err="1"/>
              <a:t>y’Amategeko</a:t>
            </a:r>
            <a:r>
              <a:rPr lang="en-GB" sz="2000" b="1" dirty="0"/>
              <a:t> </a:t>
            </a:r>
            <a:r>
              <a:rPr lang="en-GB" sz="2000" b="1" dirty="0" err="1"/>
              <a:t>n’icyaha</a:t>
            </a:r>
            <a:r>
              <a:rPr lang="en-GB" sz="2000" b="1" dirty="0"/>
              <a:t> </a:t>
            </a:r>
            <a:r>
              <a:rPr lang="en-GB" sz="2000" b="1" dirty="0" err="1"/>
              <a:t>yasobanuwe</a:t>
            </a:r>
            <a:r>
              <a:rPr lang="en-GB" sz="2000" b="1" dirty="0"/>
              <a:t> </a:t>
            </a:r>
            <a:r>
              <a:rPr lang="en-GB" sz="2000" b="1" dirty="0" err="1"/>
              <a:t>nabi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bamwe</a:t>
            </a:r>
            <a:r>
              <a:rPr lang="en-GB" sz="2000" b="1" dirty="0"/>
              <a:t> </a:t>
            </a:r>
            <a:r>
              <a:rPr lang="en-GB" sz="2000" b="1" dirty="0" err="1"/>
              <a:t>batekereza</a:t>
            </a:r>
            <a:r>
              <a:rPr lang="en-GB" sz="2000" b="1" dirty="0"/>
              <a:t> ko </a:t>
            </a:r>
            <a:r>
              <a:rPr lang="en-GB" sz="2000" b="1" dirty="0" err="1"/>
              <a:t>gukurikiza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bishobora</a:t>
            </a:r>
            <a:r>
              <a:rPr lang="en-GB" sz="2000" b="1" dirty="0"/>
              <a:t> </a:t>
            </a:r>
            <a:r>
              <a:rPr lang="en-GB" sz="2000" b="1" dirty="0" err="1"/>
              <a:t>kubacungura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byaha</a:t>
            </a:r>
            <a:r>
              <a:rPr lang="en-GB" sz="2000" b="1" dirty="0"/>
              <a:t> </a:t>
            </a:r>
            <a:r>
              <a:rPr lang="en-GB" sz="2000" b="1" dirty="0" err="1"/>
              <a:t>byabo</a:t>
            </a:r>
            <a:r>
              <a:rPr lang="en-GB" sz="2000" b="1" dirty="0"/>
              <a:t> (</a:t>
            </a:r>
            <a:r>
              <a:rPr lang="en-GB" sz="2000" b="1" dirty="0" err="1"/>
              <a:t>Abagalatiya</a:t>
            </a:r>
            <a:r>
              <a:rPr lang="en-GB" sz="2000" b="1" dirty="0"/>
              <a:t> 5:4). Iki </a:t>
            </a:r>
            <a:r>
              <a:rPr lang="en-GB" sz="2000" b="1" dirty="0" err="1"/>
              <a:t>gitekerezo</a:t>
            </a:r>
            <a:r>
              <a:rPr lang="en-GB" sz="2000" b="1" dirty="0"/>
              <a:t> </a:t>
            </a:r>
            <a:r>
              <a:rPr lang="en-GB" sz="2000" b="1" dirty="0" err="1"/>
              <a:t>cyatumye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rundi</a:t>
            </a:r>
            <a:r>
              <a:rPr lang="en-GB" sz="2000" b="1" dirty="0"/>
              <a:t> </a:t>
            </a:r>
            <a:r>
              <a:rPr lang="en-GB" sz="2000" b="1" dirty="0" err="1"/>
              <a:t>ruhande</a:t>
            </a:r>
            <a:r>
              <a:rPr lang="en-GB" sz="2000" b="1" dirty="0"/>
              <a:t> abandi </a:t>
            </a:r>
            <a:r>
              <a:rPr lang="en-GB" sz="2000" b="1" dirty="0" err="1"/>
              <a:t>nabo</a:t>
            </a:r>
            <a:r>
              <a:rPr lang="en-GB" sz="2000" b="1" dirty="0"/>
              <a:t> </a:t>
            </a:r>
            <a:r>
              <a:rPr lang="en-GB" sz="2000" b="1" dirty="0" err="1"/>
              <a:t>barenga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, </a:t>
            </a:r>
            <a:r>
              <a:rPr lang="en-GB" sz="2000" b="1" dirty="0" err="1"/>
              <a:t>bavuga</a:t>
            </a:r>
            <a:r>
              <a:rPr lang="en-GB" sz="2000" b="1" dirty="0"/>
              <a:t> ko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yakuweho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13899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732947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aduhishurira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(1 Yohana 3:4). </a:t>
            </a:r>
            <a:r>
              <a:rPr lang="en-GB" sz="2000" b="1" dirty="0" err="1"/>
              <a:t>Tudafite</a:t>
            </a:r>
            <a:r>
              <a:rPr lang="en-GB" sz="2000" b="1" dirty="0"/>
              <a:t>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ntitwamenya</a:t>
            </a:r>
            <a:r>
              <a:rPr lang="en-GB" sz="2000" b="1" dirty="0"/>
              <a:t> </a:t>
            </a:r>
            <a:r>
              <a:rPr lang="en-GB" sz="2000" b="1" dirty="0" err="1"/>
              <a:t>icyaha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ari</a:t>
            </a:r>
            <a:r>
              <a:rPr lang="en-GB" sz="2000" b="1" dirty="0"/>
              <a:t> </a:t>
            </a:r>
            <a:r>
              <a:rPr lang="en-GB" sz="2000" b="1" dirty="0" err="1"/>
              <a:t>cyo</a:t>
            </a:r>
            <a:r>
              <a:rPr lang="en-GB" sz="2000" b="1" dirty="0"/>
              <a:t> (</a:t>
            </a:r>
            <a:r>
              <a:rPr lang="en-GB" sz="2000" b="1" dirty="0" err="1"/>
              <a:t>Abaroma</a:t>
            </a:r>
            <a:r>
              <a:rPr lang="en-GB" sz="2000" b="1" dirty="0"/>
              <a:t> 7:7), </a:t>
            </a:r>
            <a:r>
              <a:rPr lang="en-GB" sz="2000" b="1" dirty="0" err="1"/>
              <a:t>bityo</a:t>
            </a:r>
            <a:r>
              <a:rPr lang="en-GB" sz="2000" b="1" dirty="0"/>
              <a:t> </a:t>
            </a:r>
            <a:r>
              <a:rPr lang="en-GB" sz="2000" b="1" dirty="0" err="1"/>
              <a:t>rero</a:t>
            </a:r>
            <a:r>
              <a:rPr lang="en-GB" sz="2000" b="1" dirty="0"/>
              <a:t>, </a:t>
            </a:r>
            <a:r>
              <a:rPr lang="en-GB" sz="2000" b="1" dirty="0" err="1"/>
              <a:t>ntitwashaka</a:t>
            </a:r>
            <a:r>
              <a:rPr lang="en-GB" sz="2000" b="1" dirty="0"/>
              <a:t> </a:t>
            </a:r>
            <a:r>
              <a:rPr lang="en-GB" sz="2000" b="1" dirty="0" err="1"/>
              <a:t>umuti</a:t>
            </a:r>
            <a:r>
              <a:rPr lang="en-GB" sz="2000" b="1" dirty="0"/>
              <a:t> (</a:t>
            </a:r>
            <a:r>
              <a:rPr lang="en-GB" sz="2000" b="1" dirty="0" err="1"/>
              <a:t>Abagalatiya</a:t>
            </a:r>
            <a:r>
              <a:rPr lang="en-GB" sz="2000" b="1" dirty="0"/>
              <a:t> 3:24</a:t>
            </a:r>
            <a:r>
              <a:rPr lang="en" sz="2000" b="1" dirty="0"/>
              <a:t>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326791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Aho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umutwaro</a:t>
            </a:r>
            <a:r>
              <a:rPr lang="en-GB" sz="2000" b="1" dirty="0"/>
              <a:t>, </a:t>
            </a:r>
            <a:r>
              <a:rPr lang="en-GB" sz="2000" b="1" dirty="0" err="1"/>
              <a:t>Amategeko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uruzitiro</a:t>
            </a:r>
            <a:r>
              <a:rPr lang="en-GB" sz="2000" b="1" dirty="0"/>
              <a:t> </a:t>
            </a:r>
            <a:r>
              <a:rPr lang="en-GB" sz="2000" b="1" dirty="0" err="1"/>
              <a:t>ruturinda</a:t>
            </a:r>
            <a:r>
              <a:rPr lang="en-GB" sz="2000" b="1" dirty="0"/>
              <a:t> </a:t>
            </a:r>
            <a:r>
              <a:rPr lang="en-GB" sz="2000" b="1" dirty="0" err="1"/>
              <a:t>kugerwaho</a:t>
            </a:r>
            <a:r>
              <a:rPr lang="en-GB" sz="2000" b="1" dirty="0"/>
              <a:t> </a:t>
            </a:r>
            <a:r>
              <a:rPr lang="en-GB" sz="2000" b="1" dirty="0" err="1"/>
              <a:t>n’ingaruka</a:t>
            </a:r>
            <a:r>
              <a:rPr lang="en-GB" sz="2000" b="1" dirty="0"/>
              <a:t> </a:t>
            </a:r>
            <a:r>
              <a:rPr lang="en-GB" sz="2000" b="1" dirty="0" err="1"/>
              <a:t>mbi</a:t>
            </a:r>
            <a:r>
              <a:rPr lang="en-GB" sz="2000" b="1" dirty="0"/>
              <a:t> </a:t>
            </a:r>
            <a:r>
              <a:rPr lang="en-GB" sz="2000" b="1" dirty="0" err="1"/>
              <a:t>z’icyaha</a:t>
            </a:r>
            <a:r>
              <a:rPr lang="en-GB" sz="2000" b="1" dirty="0"/>
              <a:t> (1 Yohana 5:3; </a:t>
            </a:r>
            <a:r>
              <a:rPr lang="en-GB" sz="2000" b="1" dirty="0" err="1"/>
              <a:t>Zaburi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1:1–3</a:t>
            </a:r>
            <a:r>
              <a:rPr lang="en" sz="2000" b="1" dirty="0"/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Ikibazo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ugutekereza</a:t>
            </a:r>
            <a:r>
              <a:rPr lang="en-GB" sz="2000" b="1" spc="-70" dirty="0">
                <a:solidFill>
                  <a:prstClr val="black"/>
                </a:solidFill>
              </a:rPr>
              <a:t> ko </a:t>
            </a:r>
            <a:r>
              <a:rPr lang="en-GB" sz="2000" b="1" spc="-70" dirty="0" err="1">
                <a:solidFill>
                  <a:prstClr val="black"/>
                </a:solidFill>
              </a:rPr>
              <a:t>Amategeko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afitanye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n’agakiza</a:t>
            </a:r>
            <a:r>
              <a:rPr lang="en-GB" sz="2000" b="1" spc="-70" dirty="0">
                <a:solidFill>
                  <a:prstClr val="black"/>
                </a:solidFill>
              </a:rPr>
              <a:t>: </a:t>
            </a:r>
            <a:r>
              <a:rPr lang="en-GB" sz="2000" b="1" spc="-70" dirty="0" err="1">
                <a:solidFill>
                  <a:prstClr val="black"/>
                </a:solidFill>
              </a:rPr>
              <a:t>kuyafata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nk’uburyo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cyangwa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nk’imbogamizi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kugera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gakiza</a:t>
            </a:r>
            <a:r>
              <a:rPr lang="en-GB" sz="2000" b="1" spc="-70" dirty="0">
                <a:solidFill>
                  <a:prstClr val="black"/>
                </a:solidFill>
              </a:rPr>
              <a:t>. </a:t>
            </a:r>
            <a:r>
              <a:rPr lang="en-GB" sz="2000" b="1" spc="-70" dirty="0" err="1">
                <a:solidFill>
                  <a:prstClr val="black"/>
                </a:solidFill>
              </a:rPr>
              <a:t>Nyamara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inshingano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z’Amategeko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ntizigeze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ziba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gukiza</a:t>
            </a:r>
            <a:r>
              <a:rPr lang="en-GB" sz="2000" b="1" spc="-70" dirty="0">
                <a:solidFill>
                  <a:prstClr val="black"/>
                </a:solidFill>
              </a:rPr>
              <a:t>. None se, </a:t>
            </a:r>
            <a:r>
              <a:rPr lang="en-GB" sz="2000" b="1" spc="-70" dirty="0" err="1">
                <a:solidFill>
                  <a:prstClr val="black"/>
                </a:solidFill>
              </a:rPr>
              <a:t>inshingano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zayo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izihe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151409"/>
            <a:ext cx="4954289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6600" b="1" spc="-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UBUTUMWA BWIZA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1075</Words>
  <Application>Microsoft Office PowerPoint</Application>
  <PresentationFormat>Panorámica</PresentationFormat>
  <Paragraphs>68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Constantia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112</cp:revision>
  <dcterms:created xsi:type="dcterms:W3CDTF">2026-04-14T06:19:54Z</dcterms:created>
  <dcterms:modified xsi:type="dcterms:W3CDTF">2026-05-29T09:02:11Z</dcterms:modified>
</cp:coreProperties>
</file>