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6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Imana,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kubw’ineza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yayo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iturarikira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kwihana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Twitaba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irarika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ryayo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Tukababazwa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cyane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n’ibibi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twakoze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Dufata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icyemezo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kivuye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mutima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cyo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kureka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endParaRPr lang="es-ES" sz="24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88000"/>
            </a:lnSpc>
            <a:spcAft>
              <a:spcPts val="0"/>
            </a:spcAft>
          </a:pP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Imana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itubabarira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binyuze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maraso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yameneye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musaraba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GB" sz="24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Abakolosayi</a:t>
          </a:r>
          <a:r>
            <a:rPr lang="en-GB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1:13–14</a:t>
          </a:r>
          <a:r>
            <a:rPr lang="en" sz="24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 custScaleY="100001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ISANO HAGATI Y’ICYAHA N’UBUNTU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tukiri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abanyabyaha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“Kristo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yaradupfiriye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aho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byagwiriye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“ubuntu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bwarushijeho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gusāga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byimitswe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n’urupfu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“u</a:t>
          </a:r>
          <a:r>
            <a:rPr lang="es-ES" sz="2000" b="1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buntu</a:t>
          </a:r>
          <a:r>
            <a:rPr lang="es-ES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bwimikwa</a:t>
          </a:r>
          <a:r>
            <a:rPr lang="en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… </a:t>
          </a:r>
          <a:r>
            <a:rPr lang="es-ES" sz="2000" b="1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buduhesha</a:t>
          </a:r>
          <a:r>
            <a:rPr lang="es-ES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ubugingo</a:t>
          </a:r>
          <a:r>
            <a:rPr lang="es-ES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buhoraho</a:t>
          </a:r>
          <a:r>
            <a:rPr lang="en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ibihembo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ry’ibyaha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urupfu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impano</a:t>
          </a: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y’Imana</a:t>
          </a: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ubugingo</a:t>
          </a: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buhoraho</a:t>
          </a:r>
          <a:r>
            <a:rPr lang="en" sz="20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 custScaleY="751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 custScaleX="121000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 custScaleX="121000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 custScaleX="110000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 custScaleX="110000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298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Imana,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kubw’ineza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yayo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iturarikira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kwihana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36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298"/>
          <a:ext cx="5001280" cy="147194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Twitaba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irarika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ryayo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6" y="43410"/>
        <a:ext cx="4915056" cy="1385719"/>
      </dsp:txXfrm>
    </dsp:sp>
    <dsp:sp modelId="{1C272054-25D2-4323-A92F-5E178CCA127F}">
      <dsp:nvSpPr>
        <dsp:cNvPr id="0" name=""/>
        <dsp:cNvSpPr/>
      </dsp:nvSpPr>
      <dsp:spPr>
        <a:xfrm>
          <a:off x="3302804" y="1523430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Tukababazwa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cyane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n’ibibi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twakoze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41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30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Dufata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icyemezo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kivuye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mutima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cyo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kureka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endParaRPr lang="es-ES" sz="2400" kern="12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41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298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88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Imana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itubabarira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binyuze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maraso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yameneye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musaraba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GB" sz="24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Abakolosayi</a:t>
          </a:r>
          <a:r>
            <a:rPr lang="en-GB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1:13–14</a:t>
          </a:r>
          <a:r>
            <a:rPr lang="en" sz="24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kern="12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36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70157" y="2192311"/>
          <a:ext cx="265259" cy="206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023"/>
              </a:lnTo>
              <a:lnTo>
                <a:pt x="265259" y="20690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70157" y="2192311"/>
          <a:ext cx="265259" cy="81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462"/>
              </a:lnTo>
              <a:lnTo>
                <a:pt x="265259" y="81346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282195" y="936749"/>
          <a:ext cx="3395320" cy="371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681"/>
              </a:lnTo>
              <a:lnTo>
                <a:pt x="3395320" y="185681"/>
              </a:lnTo>
              <a:lnTo>
                <a:pt x="3395320" y="371363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459034" y="2192311"/>
          <a:ext cx="265259" cy="206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023"/>
              </a:lnTo>
              <a:lnTo>
                <a:pt x="265259" y="20690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459034" y="2192311"/>
          <a:ext cx="265259" cy="81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462"/>
              </a:lnTo>
              <a:lnTo>
                <a:pt x="265259" y="81346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282195" y="936749"/>
          <a:ext cx="884198" cy="371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681"/>
              </a:lnTo>
              <a:lnTo>
                <a:pt x="884198" y="185681"/>
              </a:lnTo>
              <a:lnTo>
                <a:pt x="884198" y="371363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319275" y="2192311"/>
          <a:ext cx="265259" cy="206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023"/>
              </a:lnTo>
              <a:lnTo>
                <a:pt x="265259" y="20690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319275" y="2192311"/>
          <a:ext cx="265259" cy="81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462"/>
              </a:lnTo>
              <a:lnTo>
                <a:pt x="265259" y="81346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026633" y="936749"/>
          <a:ext cx="1255561" cy="371363"/>
        </a:xfrm>
        <a:custGeom>
          <a:avLst/>
          <a:gdLst/>
          <a:ahLst/>
          <a:cxnLst/>
          <a:rect l="0" t="0" r="0" b="0"/>
          <a:pathLst>
            <a:path>
              <a:moveTo>
                <a:pt x="1255561" y="0"/>
              </a:moveTo>
              <a:lnTo>
                <a:pt x="1255561" y="185681"/>
              </a:lnTo>
              <a:lnTo>
                <a:pt x="0" y="185681"/>
              </a:lnTo>
              <a:lnTo>
                <a:pt x="0" y="371363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179516" y="2192311"/>
          <a:ext cx="265259" cy="206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023"/>
              </a:lnTo>
              <a:lnTo>
                <a:pt x="265259" y="20690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179516" y="2192311"/>
          <a:ext cx="265259" cy="81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462"/>
              </a:lnTo>
              <a:lnTo>
                <a:pt x="265259" y="81346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886874" y="936749"/>
          <a:ext cx="3395320" cy="371363"/>
        </a:xfrm>
        <a:custGeom>
          <a:avLst/>
          <a:gdLst/>
          <a:ahLst/>
          <a:cxnLst/>
          <a:rect l="0" t="0" r="0" b="0"/>
          <a:pathLst>
            <a:path>
              <a:moveTo>
                <a:pt x="3395320" y="0"/>
              </a:moveTo>
              <a:lnTo>
                <a:pt x="3395320" y="185681"/>
              </a:lnTo>
              <a:lnTo>
                <a:pt x="0" y="185681"/>
              </a:lnTo>
              <a:lnTo>
                <a:pt x="0" y="371363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094" y="272434"/>
          <a:ext cx="6478201" cy="66431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ISANO HAGATI Y’ICYAHA N’UBUNTU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094" y="272434"/>
        <a:ext cx="6478201" cy="664315"/>
      </dsp:txXfrm>
    </dsp:sp>
    <dsp:sp modelId="{48F2C72B-BD61-4BB9-99EB-5ED5D073CE12}">
      <dsp:nvSpPr>
        <dsp:cNvPr id="0" name=""/>
        <dsp:cNvSpPr/>
      </dsp:nvSpPr>
      <dsp:spPr>
        <a:xfrm>
          <a:off x="2676" y="1308113"/>
          <a:ext cx="1768396" cy="88419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sp:txBody>
      <dsp:txXfrm>
        <a:off x="2676" y="1308113"/>
        <a:ext cx="1768396" cy="884198"/>
      </dsp:txXfrm>
    </dsp:sp>
    <dsp:sp modelId="{03096DEB-1C3F-4FF0-B037-ECF4BCF6622D}">
      <dsp:nvSpPr>
        <dsp:cNvPr id="0" name=""/>
        <dsp:cNvSpPr/>
      </dsp:nvSpPr>
      <dsp:spPr>
        <a:xfrm>
          <a:off x="444775" y="2563674"/>
          <a:ext cx="1768396" cy="88419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tukiri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abanyabyaha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44775" y="2563674"/>
        <a:ext cx="1768396" cy="884198"/>
      </dsp:txXfrm>
    </dsp:sp>
    <dsp:sp modelId="{B0E1637B-731E-425A-B055-D54523099304}">
      <dsp:nvSpPr>
        <dsp:cNvPr id="0" name=""/>
        <dsp:cNvSpPr/>
      </dsp:nvSpPr>
      <dsp:spPr>
        <a:xfrm>
          <a:off x="444775" y="3819235"/>
          <a:ext cx="1768396" cy="884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“Kristo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yaradupfiriye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44775" y="3819235"/>
        <a:ext cx="1768396" cy="884198"/>
      </dsp:txXfrm>
    </dsp:sp>
    <dsp:sp modelId="{2F1094A8-C456-41A9-8182-1EF642AB00AE}">
      <dsp:nvSpPr>
        <dsp:cNvPr id="0" name=""/>
        <dsp:cNvSpPr/>
      </dsp:nvSpPr>
      <dsp:spPr>
        <a:xfrm>
          <a:off x="2142435" y="1308113"/>
          <a:ext cx="1768396" cy="88419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sp:txBody>
      <dsp:txXfrm>
        <a:off x="2142435" y="1308113"/>
        <a:ext cx="1768396" cy="884198"/>
      </dsp:txXfrm>
    </dsp:sp>
    <dsp:sp modelId="{1AE8B4A1-F029-49DB-9559-8AEBC4B9A1F2}">
      <dsp:nvSpPr>
        <dsp:cNvPr id="0" name=""/>
        <dsp:cNvSpPr/>
      </dsp:nvSpPr>
      <dsp:spPr>
        <a:xfrm>
          <a:off x="2584534" y="2563674"/>
          <a:ext cx="1768396" cy="88419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aho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byagwiriye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584534" y="2563674"/>
        <a:ext cx="1768396" cy="884198"/>
      </dsp:txXfrm>
    </dsp:sp>
    <dsp:sp modelId="{B5AAC453-AB93-4C41-99BE-D02969067430}">
      <dsp:nvSpPr>
        <dsp:cNvPr id="0" name=""/>
        <dsp:cNvSpPr/>
      </dsp:nvSpPr>
      <dsp:spPr>
        <a:xfrm>
          <a:off x="2584534" y="3819235"/>
          <a:ext cx="1768396" cy="884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“ubuntu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bwarushijeho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gusāga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584534" y="3819235"/>
        <a:ext cx="1768396" cy="884198"/>
      </dsp:txXfrm>
    </dsp:sp>
    <dsp:sp modelId="{20263B8B-863E-4731-A214-351CCDC5F466}">
      <dsp:nvSpPr>
        <dsp:cNvPr id="0" name=""/>
        <dsp:cNvSpPr/>
      </dsp:nvSpPr>
      <dsp:spPr>
        <a:xfrm>
          <a:off x="4282195" y="1308113"/>
          <a:ext cx="1768396" cy="88419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sp:txBody>
      <dsp:txXfrm>
        <a:off x="4282195" y="1308113"/>
        <a:ext cx="1768396" cy="884198"/>
      </dsp:txXfrm>
    </dsp:sp>
    <dsp:sp modelId="{EEC701D5-665E-42FE-9D3F-1912A14690B5}">
      <dsp:nvSpPr>
        <dsp:cNvPr id="0" name=""/>
        <dsp:cNvSpPr/>
      </dsp:nvSpPr>
      <dsp:spPr>
        <a:xfrm>
          <a:off x="4724294" y="2563674"/>
          <a:ext cx="2139759" cy="88419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byimitswe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n’urupfu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724294" y="2563674"/>
        <a:ext cx="2139759" cy="884198"/>
      </dsp:txXfrm>
    </dsp:sp>
    <dsp:sp modelId="{0A1C5E64-379D-4381-9916-68C3253F985C}">
      <dsp:nvSpPr>
        <dsp:cNvPr id="0" name=""/>
        <dsp:cNvSpPr/>
      </dsp:nvSpPr>
      <dsp:spPr>
        <a:xfrm>
          <a:off x="4724294" y="3819235"/>
          <a:ext cx="2139759" cy="884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“u</a:t>
          </a:r>
          <a:r>
            <a:rPr lang="es-ES" sz="2000" b="1" kern="1200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buntu</a:t>
          </a:r>
          <a:r>
            <a:rPr lang="es-ES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bwimikwa</a:t>
          </a:r>
          <a:r>
            <a:rPr lang="en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… </a:t>
          </a:r>
          <a:r>
            <a:rPr lang="es-ES" sz="2000" b="1" kern="1200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buduhesha</a:t>
          </a:r>
          <a:r>
            <a:rPr lang="es-ES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ubugingo</a:t>
          </a:r>
          <a:r>
            <a:rPr lang="es-ES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spc="-150" dirty="0" err="1">
              <a:effectLst>
                <a:outerShdw blurRad="38100" dist="38100" dir="2700000" algn="tl">
                  <a:srgbClr val="000000"/>
                </a:outerShdw>
              </a:effectLst>
            </a:rPr>
            <a:t>buhoraho</a:t>
          </a:r>
          <a:r>
            <a:rPr lang="en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724294" y="3819235"/>
        <a:ext cx="2139759" cy="884198"/>
      </dsp:txXfrm>
    </dsp:sp>
    <dsp:sp modelId="{3D2E92C9-3E52-4947-AD1E-A573E4B8CEC4}">
      <dsp:nvSpPr>
        <dsp:cNvPr id="0" name=""/>
        <dsp:cNvSpPr/>
      </dsp:nvSpPr>
      <dsp:spPr>
        <a:xfrm>
          <a:off x="6793317" y="1308113"/>
          <a:ext cx="1768396" cy="88419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Abaroma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sp:txBody>
      <dsp:txXfrm>
        <a:off x="6793317" y="1308113"/>
        <a:ext cx="1768396" cy="884198"/>
      </dsp:txXfrm>
    </dsp:sp>
    <dsp:sp modelId="{687C95BF-BDFD-4DE1-95CC-7FE9870D8F31}">
      <dsp:nvSpPr>
        <dsp:cNvPr id="0" name=""/>
        <dsp:cNvSpPr/>
      </dsp:nvSpPr>
      <dsp:spPr>
        <a:xfrm>
          <a:off x="7235416" y="2563674"/>
          <a:ext cx="1945235" cy="88419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ibihembo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ry’ibyaha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urupfu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35416" y="2563674"/>
        <a:ext cx="1945235" cy="884198"/>
      </dsp:txXfrm>
    </dsp:sp>
    <dsp:sp modelId="{8A019AD5-0E2C-469B-8903-F9CDCEB7D2C7}">
      <dsp:nvSpPr>
        <dsp:cNvPr id="0" name=""/>
        <dsp:cNvSpPr/>
      </dsp:nvSpPr>
      <dsp:spPr>
        <a:xfrm>
          <a:off x="7235416" y="3819235"/>
          <a:ext cx="1945235" cy="884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impano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y’Imana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ubugingo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buhoraho</a:t>
          </a:r>
          <a:r>
            <a:rPr lang="en" sz="20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35416" y="3819235"/>
        <a:ext cx="1945235" cy="88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KWIHANA NO KUBABARIRWA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423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Kamena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UBUNTU BWO KUBABARIRWA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bw’izina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Mbabarira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gukiranirwa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kwanjye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kurakomeye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iyihe</a:t>
            </a:r>
            <a:r>
              <a:rPr lang="en-GB" sz="2000" b="1" dirty="0"/>
              <a:t> </a:t>
            </a:r>
            <a:r>
              <a:rPr lang="en-GB" sz="2000" b="1" dirty="0" err="1"/>
              <a:t>sano</a:t>
            </a:r>
            <a:r>
              <a:rPr lang="en-GB" sz="2000" b="1" dirty="0"/>
              <a:t> </a:t>
            </a:r>
            <a:r>
              <a:rPr lang="en-GB" sz="2000" b="1" dirty="0" err="1"/>
              <a:t>iri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y’icyaha</a:t>
            </a:r>
            <a:r>
              <a:rPr lang="en-GB" sz="2000" b="1" dirty="0"/>
              <a:t> </a:t>
            </a:r>
            <a:r>
              <a:rPr lang="en-GB" sz="2000" b="1" dirty="0" err="1"/>
              <a:t>n’ubuntu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91826"/>
              </p:ext>
            </p:extLst>
          </p:nvPr>
        </p:nvGraphicFramePr>
        <p:xfrm>
          <a:off x="1504336" y="1882132"/>
          <a:ext cx="9183329" cy="497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IMYAMBARO YO KUBABARIRWA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Aramubaza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Mugenzi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wanjye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gitumye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winjira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utambaye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umwenda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w’ubukwe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?’ Na we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arahora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rwose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(Matayo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21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1000"/>
              </a:lnSpc>
              <a:spcBef>
                <a:spcPts val="600"/>
              </a:spcBef>
            </a:pPr>
            <a:r>
              <a:rPr lang="en-GB" sz="2000" b="1" spc="-70" dirty="0" err="1"/>
              <a:t>Itorero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ry’Imana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wese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barigize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ryambaye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umwenda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w’igitare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mwiza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urabagirana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utanduye</a:t>
            </a:r>
            <a:r>
              <a:rPr lang="en-GB" sz="2000" b="1" spc="-70" dirty="0"/>
              <a:t>”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ntirifite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ikizinga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umunkanyari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gityo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Ibyahishuwe</a:t>
            </a:r>
            <a:r>
              <a:rPr lang="en-GB" sz="2000" b="1" spc="-70" dirty="0"/>
              <a:t> 19:8; </a:t>
            </a:r>
            <a:r>
              <a:rPr lang="en-GB" sz="2000" b="1" spc="-70" dirty="0" err="1"/>
              <a:t>Abefeso</a:t>
            </a:r>
            <a:r>
              <a:rPr lang="en-GB" sz="2000" b="1" spc="-70" dirty="0"/>
              <a:t> 5:27</a:t>
            </a:r>
            <a:r>
              <a:rPr lang="en" sz="2000" b="1" spc="-70" dirty="0"/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81319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97742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Ubwo</a:t>
            </a:r>
            <a:r>
              <a:rPr lang="en-GB" sz="2000" b="1" spc="-100" dirty="0"/>
              <a:t> Adamu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Eva </a:t>
            </a:r>
            <a:r>
              <a:rPr lang="en-GB" sz="2000" b="1" spc="-100" dirty="0" err="1"/>
              <a:t>bacumuraga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batwikiriye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ubwambure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bakoresheje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bwite</a:t>
            </a:r>
            <a:r>
              <a:rPr lang="en-GB" sz="2000" b="1" spc="-100" dirty="0"/>
              <a:t>. Ariko </a:t>
            </a:r>
            <a:r>
              <a:rPr lang="en-GB" sz="2000" b="1" spc="-100" dirty="0" err="1"/>
              <a:t>bakomeje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kubona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bambaye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ubusa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y’Imana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Itangiriro</a:t>
            </a:r>
            <a:r>
              <a:rPr lang="en-GB" sz="2000" b="1" spc="-100" dirty="0"/>
              <a:t> 3:7–10). </a:t>
            </a:r>
            <a:r>
              <a:rPr lang="en-GB" sz="2000" b="1" spc="-100" dirty="0" err="1"/>
              <a:t>Imyambaro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yatanze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ikimenyetso</a:t>
            </a:r>
            <a:r>
              <a:rPr lang="en-GB" sz="2000" b="1" spc="-100" dirty="0"/>
              <a:t> cy’“</a:t>
            </a:r>
            <a:r>
              <a:rPr lang="en-GB" sz="2000" b="1" spc="-100" dirty="0" err="1"/>
              <a:t>umwenda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w’ubukwe</a:t>
            </a:r>
            <a:r>
              <a:rPr lang="en-GB" sz="2000" b="1" spc="-100" dirty="0"/>
              <a:t>” Kristo </a:t>
            </a:r>
            <a:r>
              <a:rPr lang="en-GB" sz="2000" b="1" spc="-100" dirty="0" err="1"/>
              <a:t>aduha</a:t>
            </a:r>
            <a:r>
              <a:rPr lang="en-GB" sz="2000" b="1" spc="-100" dirty="0"/>
              <a:t>: </a:t>
            </a:r>
            <a:r>
              <a:rPr lang="en-GB" sz="2000" b="1" spc="-100" dirty="0" err="1"/>
              <a:t>gukiranuka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kuzuye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gukuraho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ibyaha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byacu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Itangiriro</a:t>
            </a:r>
            <a:r>
              <a:rPr lang="en-GB" sz="2000" b="1" spc="-100" dirty="0"/>
              <a:t> 3:21; </a:t>
            </a:r>
            <a:r>
              <a:rPr lang="en-GB" sz="2000" b="1" spc="-100" dirty="0" err="1"/>
              <a:t>Zaburi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51:7–10</a:t>
            </a:r>
            <a:r>
              <a:rPr lang="en" sz="2000" b="1" spc="-100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527858"/>
            <a:ext cx="7298187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1000"/>
              </a:lnSpc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Iyi </a:t>
            </a:r>
            <a:r>
              <a:rPr lang="en-GB" sz="2000" b="1" dirty="0" err="1">
                <a:solidFill>
                  <a:prstClr val="black"/>
                </a:solidFill>
              </a:rPr>
              <a:t>myenda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myiza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ikimenyetso</a:t>
            </a:r>
            <a:r>
              <a:rPr lang="en-GB" sz="2000" b="1" dirty="0">
                <a:solidFill>
                  <a:prstClr val="black"/>
                </a:solidFill>
              </a:rPr>
              <a:t> cy’“</a:t>
            </a:r>
            <a:r>
              <a:rPr lang="en-GB" sz="2000" b="1" dirty="0" err="1">
                <a:solidFill>
                  <a:prstClr val="black"/>
                </a:solidFill>
              </a:rPr>
              <a:t>imirimo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myiza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y’abera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Ibyahishuwe</a:t>
            </a:r>
            <a:r>
              <a:rPr lang="en-GB" sz="2000" b="1" dirty="0">
                <a:solidFill>
                  <a:prstClr val="black"/>
                </a:solidFill>
              </a:rPr>
              <a:t> 19:8b). Ariko uku </a:t>
            </a:r>
            <a:r>
              <a:rPr lang="en-GB" sz="2000" b="1" dirty="0" err="1">
                <a:solidFill>
                  <a:prstClr val="black"/>
                </a:solidFill>
              </a:rPr>
              <a:t>gukiranuka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ukwabo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bwite</a:t>
            </a:r>
            <a:r>
              <a:rPr lang="en-GB" sz="2000" b="1" dirty="0">
                <a:solidFill>
                  <a:prstClr val="black"/>
                </a:solidFill>
              </a:rPr>
              <a:t>; </a:t>
            </a:r>
            <a:r>
              <a:rPr lang="en-GB" sz="2000" b="1" dirty="0" err="1">
                <a:solidFill>
                  <a:prstClr val="black"/>
                </a:solidFill>
              </a:rPr>
              <a:t>baguhawe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Kristo (</a:t>
            </a:r>
            <a:r>
              <a:rPr lang="en-GB" sz="2000" b="1" dirty="0" err="1">
                <a:solidFill>
                  <a:prstClr val="black"/>
                </a:solidFill>
              </a:rPr>
              <a:t>Ibyahishuwe</a:t>
            </a:r>
            <a:r>
              <a:rPr lang="en-GB" sz="2000" b="1" dirty="0">
                <a:solidFill>
                  <a:prstClr val="black"/>
                </a:solidFill>
              </a:rPr>
              <a:t> 7:14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uzajya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Ijuru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atambaye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mwenda</a:t>
            </a:r>
            <a:r>
              <a:rPr lang="en-GB" sz="2000" b="1" dirty="0">
                <a:solidFill>
                  <a:prstClr val="black"/>
                </a:solidFill>
              </a:rPr>
              <a:t> (Matayo 22:1–14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GB" sz="2400" b="1" dirty="0" err="1">
                <a:latin typeface="Constantia" panose="02030602050306030303" pitchFamily="18" charset="0"/>
              </a:rPr>
              <a:t>Ushaka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guhinduka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umwana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w’Imana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agomba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kwakira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ukuri</a:t>
            </a:r>
            <a:r>
              <a:rPr lang="en-GB" sz="2400" b="1" dirty="0">
                <a:latin typeface="Constantia" panose="02030602050306030303" pitchFamily="18" charset="0"/>
              </a:rPr>
              <a:t> ko </a:t>
            </a:r>
            <a:r>
              <a:rPr lang="en-GB" sz="2400" b="1" dirty="0" err="1">
                <a:latin typeface="Constantia" panose="02030602050306030303" pitchFamily="18" charset="0"/>
              </a:rPr>
              <a:t>nta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handi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kwihana</a:t>
            </a:r>
            <a:r>
              <a:rPr lang="en-GB" sz="2400" b="1" dirty="0">
                <a:latin typeface="Constantia" panose="02030602050306030303" pitchFamily="18" charset="0"/>
              </a:rPr>
              <a:t> no </a:t>
            </a:r>
            <a:r>
              <a:rPr lang="en-GB" sz="2400" b="1" dirty="0" err="1">
                <a:latin typeface="Constantia" panose="02030602050306030303" pitchFamily="18" charset="0"/>
              </a:rPr>
              <a:t>kubabarirwa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bibonerwa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usibye</a:t>
            </a:r>
            <a:r>
              <a:rPr lang="en-GB" sz="2400" b="1" dirty="0">
                <a:latin typeface="Constantia" panose="02030602050306030303" pitchFamily="18" charset="0"/>
              </a:rPr>
              <a:t> mu </a:t>
            </a:r>
            <a:r>
              <a:rPr lang="en-GB" sz="2400" b="1" dirty="0" err="1">
                <a:latin typeface="Constantia" panose="02030602050306030303" pitchFamily="18" charset="0"/>
              </a:rPr>
              <a:t>mpongano</a:t>
            </a:r>
            <a:r>
              <a:rPr lang="en-GB" sz="2400" b="1" dirty="0">
                <a:latin typeface="Constantia" panose="02030602050306030303" pitchFamily="18" charset="0"/>
              </a:rPr>
              <a:t> Kristo </a:t>
            </a:r>
            <a:r>
              <a:rPr lang="en-GB" sz="2400" b="1" dirty="0" err="1">
                <a:latin typeface="Constantia" panose="02030602050306030303" pitchFamily="18" charset="0"/>
              </a:rPr>
              <a:t>yatanze</a:t>
            </a:r>
            <a:r>
              <a:rPr lang="en-GB" sz="2400" b="1" dirty="0">
                <a:latin typeface="Constantia" panose="02030602050306030303" pitchFamily="18" charset="0"/>
              </a:rPr>
              <a:t>. Iyo </a:t>
            </a:r>
            <a:r>
              <a:rPr lang="en-GB" sz="2400" b="1" dirty="0" err="1">
                <a:latin typeface="Constantia" panose="02030602050306030303" pitchFamily="18" charset="0"/>
              </a:rPr>
              <a:t>umunyabyaha</a:t>
            </a:r>
            <a:r>
              <a:rPr lang="en-GB" sz="2400" b="1" dirty="0">
                <a:latin typeface="Constantia" panose="02030602050306030303" pitchFamily="18" charset="0"/>
              </a:rPr>
              <a:t> amaze </a:t>
            </a:r>
            <a:r>
              <a:rPr lang="en-GB" sz="2400" b="1" dirty="0" err="1">
                <a:latin typeface="Constantia" panose="02030602050306030303" pitchFamily="18" charset="0"/>
              </a:rPr>
              <a:t>kwemezwa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ibingibi</a:t>
            </a:r>
            <a:r>
              <a:rPr lang="en-GB" sz="2400" b="1" dirty="0">
                <a:latin typeface="Constantia" panose="02030602050306030303" pitchFamily="18" charset="0"/>
              </a:rPr>
              <a:t>, aba </a:t>
            </a:r>
            <a:r>
              <a:rPr lang="en-GB" sz="2400" b="1" dirty="0" err="1">
                <a:latin typeface="Constantia" panose="02030602050306030303" pitchFamily="18" charset="0"/>
              </a:rPr>
              <a:t>agomba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gukorana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umwete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uhwanye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n’umurimo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umukorewe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agakomeza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kwinginga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adacogora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akegera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intebe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y’ubuntu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kugira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ngo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imbaraga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y’Imana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ihindura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ize</a:t>
            </a:r>
            <a:r>
              <a:rPr lang="en-GB" sz="2400" b="1" dirty="0">
                <a:latin typeface="Constantia" panose="02030602050306030303" pitchFamily="18" charset="0"/>
              </a:rPr>
              <a:t> muri we. Kristo </a:t>
            </a:r>
            <a:r>
              <a:rPr lang="en-GB" sz="2400" b="1" dirty="0" err="1">
                <a:latin typeface="Constantia" panose="02030602050306030303" pitchFamily="18" charset="0"/>
              </a:rPr>
              <a:t>ababarira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gusa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umuntu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wihannye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ariko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uwo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ababarira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abanza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kumutera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kwihana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Icyakozwe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cyari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cyuzuye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gukiranuka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kw’iteka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</a:t>
            </a:r>
            <a:r>
              <a:rPr lang="en-GB" sz="2400" b="1" dirty="0">
                <a:latin typeface="Constantia" panose="02030602050306030303" pitchFamily="18" charset="0"/>
              </a:rPr>
              <a:t> Kristo </a:t>
            </a:r>
            <a:r>
              <a:rPr lang="en-GB" sz="2400" b="1" dirty="0" err="1">
                <a:latin typeface="Constantia" panose="02030602050306030303" pitchFamily="18" charset="0"/>
              </a:rPr>
              <a:t>guhabwa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umuntu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wese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wizeye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Ikanzu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y’igiciro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idafite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ikizinga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yakorewe</a:t>
            </a:r>
            <a:r>
              <a:rPr lang="en-GB" sz="2400" b="1" dirty="0">
                <a:latin typeface="Constantia" panose="02030602050306030303" pitchFamily="18" charset="0"/>
              </a:rPr>
              <a:t> mu </a:t>
            </a:r>
            <a:r>
              <a:rPr lang="en-GB" sz="2400" b="1" dirty="0" err="1">
                <a:latin typeface="Constantia" panose="02030602050306030303" pitchFamily="18" charset="0"/>
              </a:rPr>
              <a:t>ruganda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rwo</a:t>
            </a:r>
            <a:r>
              <a:rPr lang="en-GB" sz="2400" b="1" dirty="0">
                <a:latin typeface="Constantia" panose="02030602050306030303" pitchFamily="18" charset="0"/>
              </a:rPr>
              <a:t> mu </a:t>
            </a:r>
            <a:r>
              <a:rPr lang="en-GB" sz="2400" b="1" dirty="0" err="1">
                <a:latin typeface="Constantia" panose="02030602050306030303" pitchFamily="18" charset="0"/>
              </a:rPr>
              <a:t>ijuru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yateganyirijwe</a:t>
            </a:r>
            <a:r>
              <a:rPr lang="en-GB" sz="2400" b="1" dirty="0">
                <a:latin typeface="Constantia" panose="02030602050306030303" pitchFamily="18" charset="0"/>
              </a:rPr>
              <a:t> buri </a:t>
            </a:r>
            <a:r>
              <a:rPr lang="en-GB" sz="2400" b="1" dirty="0" err="1">
                <a:latin typeface="Constantia" panose="02030602050306030303" pitchFamily="18" charset="0"/>
              </a:rPr>
              <a:t>munyabyaha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wese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wihannye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wizeye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5185737" y="6477561"/>
            <a:ext cx="5157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Ubutumwa</a:t>
            </a:r>
            <a:r>
              <a:rPr lang="en" sz="1600" b="1" i="1" dirty="0"/>
              <a:t> </a:t>
            </a:r>
            <a:r>
              <a:rPr lang="en" sz="1600" b="1" i="1" dirty="0" err="1"/>
              <a:t>Bwatoranyijwe</a:t>
            </a:r>
            <a:r>
              <a:rPr lang="en" sz="1600" b="1" dirty="0"/>
              <a:t>, </a:t>
            </a:r>
            <a:r>
              <a:rPr lang="en" sz="1600" b="1" dirty="0" err="1"/>
              <a:t>umuz</a:t>
            </a:r>
            <a:r>
              <a:rPr lang="en" sz="1600" b="1" dirty="0"/>
              <a:t>. 1, p. 314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89859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Ariko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nitwatura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ibyaha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byacu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kwizerwa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ikiranukira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kutubabarira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ibyaha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byacu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kutwezaho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gukiranirwa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kose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Yohana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/>
              <a:t>Kwihana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Gutinda </a:t>
            </a:r>
            <a:r>
              <a:rPr lang="en" sz="2000" b="1" dirty="0" err="1">
                <a:solidFill>
                  <a:srgbClr val="7B259E"/>
                </a:solidFill>
              </a:rPr>
              <a:t>kwihana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rgbClr val="25889E"/>
                </a:solidFill>
              </a:rPr>
              <a:t>Kwihana</a:t>
            </a:r>
            <a:r>
              <a:rPr lang="en" sz="2000" b="1" dirty="0">
                <a:solidFill>
                  <a:srgbClr val="25889E"/>
                </a:solidFill>
              </a:rPr>
              <a:t> </a:t>
            </a:r>
            <a:r>
              <a:rPr lang="en" sz="2000" b="1" dirty="0" err="1">
                <a:solidFill>
                  <a:srgbClr val="25889E"/>
                </a:solidFill>
              </a:rPr>
              <a:t>by’ukuri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rgbClr val="BE2B39"/>
                </a:solidFill>
              </a:rPr>
              <a:t>Kurarikirwa</a:t>
            </a:r>
            <a:r>
              <a:rPr lang="en" sz="2000" b="1" dirty="0">
                <a:solidFill>
                  <a:srgbClr val="BE2B39"/>
                </a:solidFill>
              </a:rPr>
              <a:t> </a:t>
            </a:r>
            <a:r>
              <a:rPr lang="en" sz="2000" b="1" dirty="0" err="1">
                <a:solidFill>
                  <a:srgbClr val="BE2B39"/>
                </a:solidFill>
              </a:rPr>
              <a:t>kwihana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 err="1"/>
              <a:t>Kubabarirwa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Ubuntu </a:t>
            </a:r>
            <a:r>
              <a:rPr lang="en" sz="2000" b="1" dirty="0" err="1">
                <a:solidFill>
                  <a:srgbClr val="264F9F"/>
                </a:solidFill>
              </a:rPr>
              <a:t>bwo</a:t>
            </a:r>
            <a:r>
              <a:rPr lang="en" sz="2000" b="1" dirty="0">
                <a:solidFill>
                  <a:srgbClr val="264F9F"/>
                </a:solidFill>
              </a:rPr>
              <a:t> </a:t>
            </a:r>
            <a:r>
              <a:rPr lang="en" sz="2000" b="1" dirty="0" err="1">
                <a:solidFill>
                  <a:srgbClr val="264F9F"/>
                </a:solidFill>
              </a:rPr>
              <a:t>kubabarirwa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rgbClr val="4BA128"/>
                </a:solidFill>
              </a:rPr>
              <a:t>Imyambaro</a:t>
            </a:r>
            <a:r>
              <a:rPr lang="en" sz="2000" b="1" dirty="0">
                <a:solidFill>
                  <a:srgbClr val="4BA128"/>
                </a:solidFill>
              </a:rPr>
              <a:t> </a:t>
            </a:r>
            <a:r>
              <a:rPr lang="en" sz="2000" b="1" dirty="0" err="1">
                <a:solidFill>
                  <a:srgbClr val="4BA128"/>
                </a:solidFill>
              </a:rPr>
              <a:t>yo</a:t>
            </a:r>
            <a:r>
              <a:rPr lang="en" sz="2000" b="1" dirty="0">
                <a:solidFill>
                  <a:srgbClr val="4BA128"/>
                </a:solidFill>
              </a:rPr>
              <a:t> </a:t>
            </a:r>
            <a:r>
              <a:rPr lang="en" sz="2000" b="1" dirty="0" err="1">
                <a:solidFill>
                  <a:srgbClr val="4BA128"/>
                </a:solidFill>
              </a:rPr>
              <a:t>kubabarirwa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ivuga</a:t>
            </a:r>
            <a:r>
              <a:rPr lang="en-GB" sz="2000" b="1" dirty="0"/>
              <a:t> ko “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-GB" sz="2000" b="1" dirty="0" err="1"/>
              <a:t>bakoze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ntibashyikira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” (</a:t>
            </a:r>
            <a:r>
              <a:rPr lang="en-GB" sz="2000" b="1" dirty="0" err="1"/>
              <a:t>Abaroma</a:t>
            </a:r>
            <a:r>
              <a:rPr lang="en-GB" sz="2000" b="1" dirty="0"/>
              <a:t> 3:23</a:t>
            </a:r>
            <a:r>
              <a:rPr lang="en" sz="2000" b="1" dirty="0"/>
              <a:t>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Ikintu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gisabwa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kwihana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Ariko Imana </a:t>
            </a:r>
            <a:r>
              <a:rPr lang="en-GB" sz="2000" b="1" dirty="0" err="1">
                <a:solidFill>
                  <a:prstClr val="black"/>
                </a:solidFill>
              </a:rPr>
              <a:t>yiteguye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kutubabarira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byacu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Nta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gikomeye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cyangwa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giteye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ubwoba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buryo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itāshāka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kukibabarira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Yesaya</a:t>
            </a:r>
            <a:r>
              <a:rPr lang="en-GB" sz="2000" b="1" dirty="0">
                <a:solidFill>
                  <a:prstClr val="black"/>
                </a:solidFill>
              </a:rPr>
              <a:t> 1:18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Inavuga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tudashobora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kwirinda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cyangwa</a:t>
            </a:r>
            <a:r>
              <a:rPr lang="en-GB" sz="2000" b="1" dirty="0">
                <a:solidFill>
                  <a:prstClr val="black"/>
                </a:solidFill>
              </a:rPr>
              <a:t> se </a:t>
            </a:r>
            <a:r>
              <a:rPr lang="en-GB" sz="2000" b="1" dirty="0" err="1">
                <a:solidFill>
                  <a:prstClr val="black"/>
                </a:solidFill>
              </a:rPr>
              <a:t>gukuraho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cyacu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Yeremiya</a:t>
            </a:r>
            <a:r>
              <a:rPr lang="en-GB" sz="2000" b="1" dirty="0">
                <a:solidFill>
                  <a:prstClr val="black"/>
                </a:solidFill>
              </a:rPr>
              <a:t> 13:23; 2:22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KWIHANA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GUTINDA KWIHANA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Umwami Yesu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aramusubiza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" b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‘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Marita, Marita,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uriganyira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wirushya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byinshi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rugo</a:t>
            </a:r>
            <a:r>
              <a:rPr lang="en-GB" sz="2000" b="1" dirty="0"/>
              <a:t> </a:t>
            </a:r>
            <a:r>
              <a:rPr lang="en-GB" sz="2000" b="1" dirty="0" err="1"/>
              <a:t>rwo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Lazaro, Yesu </a:t>
            </a:r>
            <a:r>
              <a:rPr lang="en-GB" sz="2000" b="1" dirty="0" err="1"/>
              <a:t>yavuze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bintu</a:t>
            </a:r>
            <a:r>
              <a:rPr lang="en-GB" sz="2000" b="1" dirty="0"/>
              <a:t> </a:t>
            </a:r>
            <a:r>
              <a:rPr lang="en-GB" sz="2000" b="1" dirty="0" err="1"/>
              <a:t>by’ingenzi</a:t>
            </a:r>
            <a:r>
              <a:rPr lang="en-GB" sz="2000" b="1" dirty="0"/>
              <a:t>, </a:t>
            </a:r>
            <a:r>
              <a:rPr lang="en-GB" sz="2000" b="1" dirty="0" err="1"/>
              <a:t>ngombwa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gakiza</a:t>
            </a:r>
            <a:r>
              <a:rPr lang="en-GB" sz="2000" b="1" dirty="0"/>
              <a:t>. Ariko Marita </a:t>
            </a:r>
            <a:r>
              <a:rPr lang="en-GB" sz="2000" b="1" dirty="0" err="1"/>
              <a:t>ntiyabiteze</a:t>
            </a:r>
            <a:r>
              <a:rPr lang="en-GB" sz="2000" b="1" dirty="0"/>
              <a:t> </a:t>
            </a:r>
            <a:r>
              <a:rPr lang="en-GB" sz="2000" b="1" dirty="0" err="1"/>
              <a:t>amatwi</a:t>
            </a:r>
            <a:r>
              <a:rPr lang="en-GB" sz="2000" b="1" dirty="0"/>
              <a:t>.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mwanya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afite</a:t>
            </a:r>
            <a:r>
              <a:rPr lang="en-GB" sz="2000" b="1" dirty="0"/>
              <a:t>. Yari </a:t>
            </a:r>
            <a:r>
              <a:rPr lang="en-GB" sz="2000" b="1" dirty="0" err="1"/>
              <a:t>ahugiye</a:t>
            </a:r>
            <a:r>
              <a:rPr lang="en-GB" sz="2000" b="1" dirty="0"/>
              <a:t> mu </a:t>
            </a:r>
            <a:r>
              <a:rPr lang="en-GB" sz="2000" b="1" dirty="0" err="1"/>
              <a:t>bintu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! (Luka 10:40–41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bitubaho</a:t>
            </a:r>
            <a:r>
              <a:rPr lang="en-GB" sz="2000" b="1" dirty="0"/>
              <a:t>. Iyo </a:t>
            </a:r>
            <a:r>
              <a:rPr lang="en-GB" sz="2000" b="1" dirty="0" err="1"/>
              <a:t>twakoze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, </a:t>
            </a:r>
            <a:r>
              <a:rPr lang="en-GB" sz="2000" b="1" dirty="0" err="1"/>
              <a:t>Umwuka</a:t>
            </a:r>
            <a:r>
              <a:rPr lang="en-GB" sz="2000" b="1" dirty="0"/>
              <a:t> Wera </a:t>
            </a:r>
            <a:r>
              <a:rPr lang="en-GB" sz="2000" b="1" dirty="0" err="1"/>
              <a:t>akaduhamagarira</a:t>
            </a:r>
            <a:r>
              <a:rPr lang="en-GB" sz="2000" b="1" dirty="0"/>
              <a:t> </a:t>
            </a:r>
            <a:r>
              <a:rPr lang="en-GB" sz="2000" b="1" dirty="0" err="1"/>
              <a:t>kwihana</a:t>
            </a:r>
            <a:r>
              <a:rPr lang="en-GB" sz="2000" b="1" dirty="0"/>
              <a:t>, </a:t>
            </a:r>
            <a:r>
              <a:rPr lang="en-GB" sz="2000" b="1" dirty="0" err="1"/>
              <a:t>Satani</a:t>
            </a:r>
            <a:r>
              <a:rPr lang="en-GB" sz="2000" b="1" dirty="0"/>
              <a:t> </a:t>
            </a:r>
            <a:r>
              <a:rPr lang="en-GB" sz="2000" b="1" dirty="0" err="1"/>
              <a:t>atwuzuza</a:t>
            </a:r>
            <a:r>
              <a:rPr lang="en-GB" sz="2000" b="1" dirty="0"/>
              <a:t> </a:t>
            </a:r>
            <a:r>
              <a:rPr lang="en-GB" sz="2000" b="1" dirty="0" err="1"/>
              <a:t>ibikorwa</a:t>
            </a:r>
            <a:r>
              <a:rPr lang="en-GB" sz="2000" b="1" dirty="0"/>
              <a:t>, </a:t>
            </a:r>
            <a:r>
              <a:rPr lang="en-GB" sz="2000" b="1" dirty="0" err="1"/>
              <a:t>imihangayiko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ikindi</a:t>
            </a:r>
            <a:r>
              <a:rPr lang="en-GB" sz="2000" b="1" dirty="0"/>
              <a:t> </a:t>
            </a:r>
            <a:r>
              <a:rPr lang="en-GB" sz="2000" b="1" dirty="0" err="1"/>
              <a:t>kintu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cyose</a:t>
            </a:r>
            <a:r>
              <a:rPr lang="en-GB" sz="2000" b="1" dirty="0"/>
              <a:t> </a:t>
            </a:r>
            <a:r>
              <a:rPr lang="en-GB" sz="2000" b="1" dirty="0" err="1"/>
              <a:t>kitubuza</a:t>
            </a:r>
            <a:r>
              <a:rPr lang="en-GB" sz="2000" b="1" dirty="0"/>
              <a:t> </a:t>
            </a:r>
            <a:r>
              <a:rPr lang="en-GB" sz="2000" b="1" dirty="0" err="1"/>
              <a:t>gutekereza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mimerere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y’icyaha</a:t>
            </a:r>
            <a:r>
              <a:rPr lang="en-GB" sz="2000" b="1" dirty="0"/>
              <a:t>,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dushake</a:t>
            </a:r>
            <a:r>
              <a:rPr lang="en-GB" sz="2000" b="1" dirty="0"/>
              <a:t> </a:t>
            </a:r>
            <a:r>
              <a:rPr lang="en-GB" sz="2000" b="1" dirty="0" err="1"/>
              <a:t>kubabarirwa</a:t>
            </a:r>
            <a:r>
              <a:rPr lang="en" sz="20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Ariko Imana </a:t>
            </a:r>
            <a:r>
              <a:rPr lang="en-GB" sz="2000" b="1" spc="-100" dirty="0" err="1"/>
              <a:t>ntirambirwa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Ikomeza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kurarika</a:t>
            </a:r>
            <a:r>
              <a:rPr lang="en-GB" sz="2000" b="1" spc="-100" dirty="0"/>
              <a:t>  (</a:t>
            </a:r>
            <a:r>
              <a:rPr lang="en-GB" sz="2000" b="1" spc="-100" dirty="0" err="1"/>
              <a:t>Ezekiyeli</a:t>
            </a:r>
            <a:r>
              <a:rPr lang="en-GB" sz="2000" b="1" spc="-100" dirty="0"/>
              <a:t> 33:11). </a:t>
            </a:r>
            <a:r>
              <a:rPr lang="en-GB" sz="2000" b="1" spc="-100" dirty="0" err="1"/>
              <a:t>Igereranya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ibyaha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n’ubushwambagara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buriho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ibizinga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Yesaya</a:t>
            </a:r>
            <a:r>
              <a:rPr lang="en-GB" sz="2000" b="1" spc="-100" dirty="0"/>
              <a:t> 64:6). </a:t>
            </a:r>
            <a:r>
              <a:rPr lang="en-GB" sz="2000" b="1" spc="-100" dirty="0" err="1"/>
              <a:t>Itanga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ingurane</a:t>
            </a:r>
            <a:r>
              <a:rPr lang="en-GB" sz="2000" b="1" spc="-100" dirty="0"/>
              <a:t>: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bushwambagara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ibusimbuza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ikanzu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iboneye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Zekariya</a:t>
            </a:r>
            <a:r>
              <a:rPr lang="en-GB" sz="2000" b="1" spc="-100" dirty="0"/>
              <a:t> 3:4), </a:t>
            </a:r>
            <a:r>
              <a:rPr lang="en-GB" sz="2000" b="1" spc="-100" dirty="0" err="1"/>
              <a:t>yatunganyirijwe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maraso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Yesu (</a:t>
            </a:r>
            <a:r>
              <a:rPr lang="en-GB" sz="2000" b="1" spc="-100" dirty="0" err="1"/>
              <a:t>Ibyahishuwe</a:t>
            </a:r>
            <a:r>
              <a:rPr lang="en-GB" sz="2000" b="1" spc="-100" dirty="0"/>
              <a:t> 7:14</a:t>
            </a:r>
            <a:r>
              <a:rPr lang="en" sz="2000" b="1" spc="-100" dirty="0"/>
              <a:t>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KWIHANA BY’UKURI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Nimuze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tugarukire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wadukomerekeje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uzadukiza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wadukubise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uzatwomora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Hoseya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450623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Kwihana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? Ni </a:t>
            </a:r>
            <a:r>
              <a:rPr lang="en-GB" sz="2000" b="1" dirty="0" err="1"/>
              <a:t>irihe</a:t>
            </a:r>
            <a:r>
              <a:rPr lang="en-GB" sz="2000" b="1" dirty="0"/>
              <a:t> </a:t>
            </a:r>
            <a:r>
              <a:rPr lang="en-GB" sz="2000" b="1" dirty="0" err="1"/>
              <a:t>tandukaniro</a:t>
            </a:r>
            <a:r>
              <a:rPr lang="en-GB" sz="2000" b="1" dirty="0"/>
              <a:t> </a:t>
            </a:r>
            <a:r>
              <a:rPr lang="en-GB" sz="2000" b="1" dirty="0" err="1"/>
              <a:t>riri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kwihana</a:t>
            </a:r>
            <a:r>
              <a:rPr lang="en-GB" sz="2000" b="1" dirty="0"/>
              <a:t> </a:t>
            </a:r>
            <a:r>
              <a:rPr lang="en-GB" sz="2000" b="1" dirty="0" err="1"/>
              <a:t>by’ukuri</a:t>
            </a:r>
            <a:r>
              <a:rPr lang="en-GB" sz="2000" b="1" dirty="0"/>
              <a:t> no </a:t>
            </a:r>
            <a:r>
              <a:rPr lang="en-GB" sz="2000" b="1" dirty="0" err="1"/>
              <a:t>kwihana</a:t>
            </a:r>
            <a:r>
              <a:rPr lang="en-GB" sz="2000" b="1" dirty="0"/>
              <a:t> </a:t>
            </a:r>
            <a:r>
              <a:rPr lang="en-GB" sz="2000" b="1" dirty="0" err="1"/>
              <a:t>kutari</a:t>
            </a:r>
            <a:r>
              <a:rPr lang="en-GB" sz="2000" b="1" dirty="0"/>
              <a:t> </a:t>
            </a:r>
            <a:r>
              <a:rPr lang="en-GB" sz="2000" b="1" dirty="0" err="1"/>
              <a:t>uk’ukuri</a:t>
            </a:r>
            <a:r>
              <a:rPr lang="en-GB" sz="2000" b="1" dirty="0"/>
              <a:t>? (2 </a:t>
            </a:r>
            <a:r>
              <a:rPr lang="en-GB" sz="2000" b="1" dirty="0" err="1"/>
              <a:t>Abakorinto</a:t>
            </a:r>
            <a:r>
              <a:rPr lang="en-GB" sz="2000" b="1" dirty="0"/>
              <a:t> 7:10</a:t>
            </a:r>
            <a:r>
              <a:rPr lang="en" sz="2000" b="1" dirty="0"/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dukoze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icyaha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Umwuka</a:t>
            </a:r>
            <a:r>
              <a:rPr lang="en-GB" sz="2000" b="1" dirty="0">
                <a:solidFill>
                  <a:prstClr val="black"/>
                </a:solidFill>
              </a:rPr>
              <a:t> Wera “</a:t>
            </a:r>
            <a:r>
              <a:rPr lang="en-GB" sz="2000" b="1" dirty="0" err="1">
                <a:solidFill>
                  <a:prstClr val="black"/>
                </a:solidFill>
              </a:rPr>
              <a:t>aradukomeretsa</a:t>
            </a:r>
            <a:r>
              <a:rPr lang="en-GB" sz="2000" b="1" dirty="0">
                <a:solidFill>
                  <a:prstClr val="black"/>
                </a:solidFill>
              </a:rPr>
              <a:t>”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aradukubita</a:t>
            </a:r>
            <a:r>
              <a:rPr lang="en-GB" sz="2000" b="1" dirty="0">
                <a:solidFill>
                  <a:prstClr val="black"/>
                </a:solidFill>
              </a:rPr>
              <a:t>” </a:t>
            </a:r>
            <a:r>
              <a:rPr lang="en-GB" sz="2000" b="1" dirty="0" err="1">
                <a:solidFill>
                  <a:prstClr val="black"/>
                </a:solidFill>
              </a:rPr>
              <a:t>tukagira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agahinda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kenshi</a:t>
            </a:r>
            <a:r>
              <a:rPr lang="en-GB" sz="2000" b="1" dirty="0">
                <a:solidFill>
                  <a:prstClr val="black"/>
                </a:solidFill>
              </a:rPr>
              <a:t>. Iyo </a:t>
            </a:r>
            <a:r>
              <a:rPr lang="en-GB" sz="2000" b="1" dirty="0" err="1">
                <a:solidFill>
                  <a:prstClr val="black"/>
                </a:solidFill>
              </a:rPr>
              <a:t>tubyakiranye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kwihana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nyakuri</a:t>
            </a:r>
            <a:r>
              <a:rPr lang="en-GB" sz="2000" b="1" dirty="0">
                <a:solidFill>
                  <a:prstClr val="black"/>
                </a:solidFill>
              </a:rPr>
              <a:t>, Imana </a:t>
            </a:r>
            <a:r>
              <a:rPr lang="en-GB" sz="2000" b="1" dirty="0" err="1">
                <a:solidFill>
                  <a:prstClr val="black"/>
                </a:solidFill>
              </a:rPr>
              <a:t>iradukiza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ikatubabarira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byacu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Hoseya</a:t>
            </a:r>
            <a:r>
              <a:rPr lang="en-GB" sz="2000" b="1" dirty="0">
                <a:solidFill>
                  <a:prstClr val="black"/>
                </a:solidFill>
              </a:rPr>
              <a:t> 6:1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42068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kuba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twaracumuye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biduteye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agahinda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ndetse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n’icyifuzo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gikomeye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kubabarirwa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ingaruka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zāba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zarabayeho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cyangwa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zitarabayeho</a:t>
            </a:r>
            <a:r>
              <a:rPr lang="en-GB" sz="2000" b="1" dirty="0">
                <a:solidFill>
                  <a:prstClr val="black"/>
                </a:solidFill>
              </a:rPr>
              <a:t>), tuba </a:t>
            </a:r>
            <a:r>
              <a:rPr lang="en-GB" sz="2000" b="1" dirty="0" err="1">
                <a:solidFill>
                  <a:prstClr val="black"/>
                </a:solidFill>
              </a:rPr>
              <a:t>dufite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ukwihana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nyakuri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09308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icyaha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kizanye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ingaruka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zihutiyeho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zitanejeje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havuka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ukwicuza</a:t>
            </a:r>
            <a:r>
              <a:rPr lang="en-GB" sz="2000" b="1" dirty="0">
                <a:solidFill>
                  <a:prstClr val="black"/>
                </a:solidFill>
              </a:rPr>
              <a:t>. Ni </a:t>
            </a:r>
            <a:r>
              <a:rPr lang="en-GB" sz="2000" b="1" dirty="0" err="1">
                <a:solidFill>
                  <a:prstClr val="black"/>
                </a:solidFill>
              </a:rPr>
              <a:t>ikimwaro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cy’uko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twakoze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bitaduhiriye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Hatabayeho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ingaruka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mbi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ntitwajyaga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kumva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tubabajwe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twakoze</a:t>
            </a:r>
            <a:r>
              <a:rPr lang="en-GB" sz="2000" b="1" dirty="0">
                <a:solidFill>
                  <a:prstClr val="black"/>
                </a:solidFill>
              </a:rPr>
              <a:t>. Uku SI </a:t>
            </a:r>
            <a:r>
              <a:rPr lang="en-GB" sz="2000" b="1" dirty="0" err="1">
                <a:solidFill>
                  <a:prstClr val="black"/>
                </a:solidFill>
              </a:rPr>
              <a:t>ukwihana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nyakuri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KURARIKIRWA KWIHANA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mwihane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muhindukire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ibyaha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byanyu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bihanagurwe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iminsi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guhemburwa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ibone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ituruka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Mmwami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Imana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Ibyakozwe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Yohana </a:t>
            </a:r>
            <a:r>
              <a:rPr lang="en-GB" sz="2000" b="1" dirty="0" err="1"/>
              <a:t>Umubatiza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Yesu </a:t>
            </a:r>
            <a:r>
              <a:rPr lang="en-GB" sz="2000" b="1" dirty="0" err="1"/>
              <a:t>batangiye</a:t>
            </a:r>
            <a:r>
              <a:rPr lang="en-GB" sz="2000" b="1" dirty="0"/>
              <a:t> </a:t>
            </a:r>
            <a:r>
              <a:rPr lang="en-GB" sz="2000" b="1" dirty="0" err="1"/>
              <a:t>umurimo</a:t>
            </a:r>
            <a:r>
              <a:rPr lang="en-GB" sz="2000" b="1" dirty="0"/>
              <a:t> </a:t>
            </a:r>
            <a:r>
              <a:rPr lang="en-GB" sz="2000" b="1" dirty="0" err="1"/>
              <a:t>wabo</a:t>
            </a:r>
            <a:r>
              <a:rPr lang="en-GB" sz="2000" b="1" dirty="0"/>
              <a:t> </a:t>
            </a:r>
            <a:r>
              <a:rPr lang="en-GB" sz="2000" b="1" dirty="0" err="1"/>
              <a:t>bavuga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bumwe</a:t>
            </a:r>
            <a:r>
              <a:rPr lang="en-GB" sz="2000" b="1" dirty="0"/>
              <a:t>: “</a:t>
            </a:r>
            <a:r>
              <a:rPr lang="en-GB" sz="2000" b="1" dirty="0" err="1"/>
              <a:t>Nimwihane</a:t>
            </a:r>
            <a:r>
              <a:rPr lang="en-GB" sz="2000" b="1" dirty="0"/>
              <a:t>” (Matayo 3:1–2; 4:17</a:t>
            </a:r>
            <a:r>
              <a:rPr lang="en" sz="2000" b="1" dirty="0"/>
              <a:t>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770740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Menya </a:t>
            </a:r>
            <a:r>
              <a:rPr lang="en-GB" sz="2000" b="1" dirty="0" err="1"/>
              <a:t>neza</a:t>
            </a:r>
            <a:r>
              <a:rPr lang="en-GB" sz="2000" b="1" dirty="0"/>
              <a:t> ko </a:t>
            </a:r>
            <a:r>
              <a:rPr lang="en-GB" sz="2000" b="1" dirty="0" err="1"/>
              <a:t>kwihana</a:t>
            </a:r>
            <a:r>
              <a:rPr lang="en-GB" sz="2000" b="1" dirty="0"/>
              <a:t> no </a:t>
            </a:r>
            <a:r>
              <a:rPr lang="en-GB" sz="2000" b="1" dirty="0" err="1"/>
              <a:t>kubabarirwa</a:t>
            </a:r>
            <a:r>
              <a:rPr lang="en-GB" sz="2000" b="1" dirty="0"/>
              <a:t> </a:t>
            </a:r>
            <a:r>
              <a:rPr lang="en-GB" sz="2000" b="1" dirty="0" err="1"/>
              <a:t>bigomba</a:t>
            </a:r>
            <a:r>
              <a:rPr lang="en-GB" sz="2000" b="1" dirty="0"/>
              <a:t> buri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kutujyana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ivugurura</a:t>
            </a:r>
            <a:r>
              <a:rPr lang="en-GB" sz="2000" b="1" dirty="0"/>
              <a:t>;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guhindura</a:t>
            </a:r>
            <a:r>
              <a:rPr lang="en-GB" sz="2000" b="1" dirty="0"/>
              <a:t> </a:t>
            </a:r>
            <a:r>
              <a:rPr lang="en-GB" sz="2000" b="1" dirty="0" err="1"/>
              <a:t>imigirire</a:t>
            </a:r>
            <a:r>
              <a:rPr lang="en-GB" sz="2000" b="1" dirty="0"/>
              <a:t> </a:t>
            </a:r>
            <a:r>
              <a:rPr lang="en-GB" sz="2000" b="1" dirty="0" err="1"/>
              <a:t>bitujyana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kureka</a:t>
            </a:r>
            <a:r>
              <a:rPr lang="en-GB" sz="2000" b="1" dirty="0"/>
              <a:t> </a:t>
            </a:r>
            <a:r>
              <a:rPr lang="en-GB" sz="2000" b="1" dirty="0" err="1"/>
              <a:t>gucumura</a:t>
            </a:r>
            <a:r>
              <a:rPr lang="en-GB" sz="2000" b="1" dirty="0"/>
              <a:t> (Yohana 5:14</a:t>
            </a:r>
            <a:r>
              <a:rPr lang="en" sz="2000" b="1" dirty="0"/>
              <a:t>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Kuki </a:t>
            </a:r>
            <a:r>
              <a:rPr lang="en-GB" sz="2000" b="1" dirty="0" err="1">
                <a:solidFill>
                  <a:prstClr val="black"/>
                </a:solidFill>
              </a:rPr>
              <a:t>kwihana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ingenzi</a:t>
            </a:r>
            <a:r>
              <a:rPr lang="en-GB" sz="2000" b="1" dirty="0">
                <a:solidFill>
                  <a:prstClr val="black"/>
                </a:solidFill>
              </a:rPr>
              <a:t>? Kuko </a:t>
            </a:r>
            <a:r>
              <a:rPr lang="en-GB" sz="2000" b="1" dirty="0" err="1">
                <a:solidFill>
                  <a:prstClr val="black"/>
                </a:solidFill>
              </a:rPr>
              <a:t>kutabayeho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ntihabaho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kubabarirwa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ibyaha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2:38; 3:19). Uru </a:t>
            </a:r>
            <a:r>
              <a:rPr lang="en-GB" sz="2000" b="1" dirty="0" err="1">
                <a:solidFill>
                  <a:prstClr val="black"/>
                </a:solidFill>
              </a:rPr>
              <a:t>rugendo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rukorwa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rute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KUBABARIRWA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UBUNTU BWO KUBABARIRWA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bw’izina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Mbabarira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gukiranirwa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kwanjye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kurakomeye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20124"/>
            <a:ext cx="672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kintu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gihatira</a:t>
            </a:r>
            <a:r>
              <a:rPr lang="en-GB" sz="2000" b="1" dirty="0"/>
              <a:t> Imana </a:t>
            </a:r>
            <a:r>
              <a:rPr lang="en-GB" sz="2000" b="1" dirty="0" err="1"/>
              <a:t>kutubabarira</a:t>
            </a:r>
            <a:r>
              <a:rPr lang="en-GB" sz="2000" b="1" dirty="0"/>
              <a:t>.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kintu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twakora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tube </a:t>
            </a:r>
            <a:r>
              <a:rPr lang="en-GB" sz="2000" b="1" dirty="0" err="1"/>
              <a:t>dukwiriye</a:t>
            </a:r>
            <a:r>
              <a:rPr lang="en-GB" sz="2000" b="1" dirty="0"/>
              <a:t> </a:t>
            </a:r>
            <a:r>
              <a:rPr lang="en-GB" sz="2000" b="1" dirty="0" err="1"/>
              <a:t>imbabazi</a:t>
            </a:r>
            <a:r>
              <a:rPr lang="en-GB" sz="2000" b="1" dirty="0"/>
              <a:t>. </a:t>
            </a:r>
            <a:r>
              <a:rPr lang="en-GB" sz="2000" b="1" dirty="0" err="1"/>
              <a:t>Uwiteka</a:t>
            </a:r>
            <a:r>
              <a:rPr lang="en-GB" sz="2000" b="1" dirty="0"/>
              <a:t> </a:t>
            </a:r>
            <a:r>
              <a:rPr lang="en-GB" sz="2000" b="1" dirty="0" err="1"/>
              <a:t>aduha</a:t>
            </a:r>
            <a:r>
              <a:rPr lang="en-GB" sz="2000" b="1" dirty="0"/>
              <a:t> </a:t>
            </a:r>
            <a:r>
              <a:rPr lang="en-GB" sz="2000" b="1" dirty="0" err="1"/>
              <a:t>imbabazi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bw’ubuntu</a:t>
            </a:r>
            <a:r>
              <a:rPr lang="en-GB" sz="2000" b="1" dirty="0"/>
              <a:t>;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bw’urukundo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 </a:t>
            </a:r>
            <a:r>
              <a:rPr lang="en-GB" sz="2000" b="1" dirty="0" err="1"/>
              <a:t>rutagira</a:t>
            </a:r>
            <a:r>
              <a:rPr lang="en-GB" sz="2000" b="1" dirty="0"/>
              <a:t> </a:t>
            </a:r>
            <a:r>
              <a:rPr lang="en-GB" sz="2000" b="1" dirty="0" err="1"/>
              <a:t>akagero</a:t>
            </a:r>
            <a:r>
              <a:rPr lang="en-GB" sz="2000" b="1" dirty="0"/>
              <a:t>. </a:t>
            </a:r>
            <a:r>
              <a:rPr lang="en-GB" sz="2000" b="1" dirty="0" err="1"/>
              <a:t>Ababarira</a:t>
            </a:r>
            <a:r>
              <a:rPr lang="en-GB" sz="2000" b="1" dirty="0"/>
              <a:t>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“</a:t>
            </a:r>
            <a:r>
              <a:rPr lang="en-GB" sz="2000" b="1" dirty="0" err="1"/>
              <a:t>mwiza</a:t>
            </a:r>
            <a:r>
              <a:rPr lang="en-GB" sz="2000" b="1" dirty="0"/>
              <a:t>, </a:t>
            </a:r>
            <a:r>
              <a:rPr lang="en-GB" sz="2000" b="1" dirty="0" err="1"/>
              <a:t>yiteguye</a:t>
            </a:r>
            <a:r>
              <a:rPr lang="en-GB" sz="2000" b="1" dirty="0"/>
              <a:t> </a:t>
            </a:r>
            <a:r>
              <a:rPr lang="en-GB" sz="2000" b="1" dirty="0" err="1"/>
              <a:t>kubabarira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yuzuye</a:t>
            </a:r>
            <a:r>
              <a:rPr lang="en-GB" sz="2000" b="1" dirty="0"/>
              <a:t> </a:t>
            </a:r>
            <a:r>
              <a:rPr lang="en-GB" sz="2000" b="1" dirty="0" err="1"/>
              <a:t>imbabazi</a:t>
            </a:r>
            <a:r>
              <a:rPr lang="en-GB" sz="2000" b="1" dirty="0"/>
              <a:t>”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86:5; </a:t>
            </a:r>
            <a:r>
              <a:rPr lang="en-GB" sz="2000" b="1" dirty="0" err="1"/>
              <a:t>reba</a:t>
            </a:r>
            <a:r>
              <a:rPr lang="en-GB" sz="2000" b="1" dirty="0"/>
              <a:t> Kuva 34:6–7</a:t>
            </a:r>
            <a:r>
              <a:rPr lang="en" sz="2000" b="1" dirty="0"/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dushyize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birenge</a:t>
            </a:r>
            <a:r>
              <a:rPr lang="en-GB" sz="2000" b="1" dirty="0"/>
              <a:t> </a:t>
            </a:r>
            <a:r>
              <a:rPr lang="en-GB" sz="2000" b="1" dirty="0" err="1"/>
              <a:t>by’umusaraba</a:t>
            </a:r>
            <a:r>
              <a:rPr lang="en-GB" sz="2000" b="1" dirty="0"/>
              <a:t>, Yesu </a:t>
            </a:r>
            <a:r>
              <a:rPr lang="en-GB" sz="2000" b="1" dirty="0" err="1"/>
              <a:t>atubohora</a:t>
            </a:r>
            <a:r>
              <a:rPr lang="en-GB" sz="2000" b="1" dirty="0"/>
              <a:t> </a:t>
            </a:r>
            <a:r>
              <a:rPr lang="en-GB" sz="2000" b="1" dirty="0" err="1"/>
              <a:t>umutwaro</a:t>
            </a:r>
            <a:r>
              <a:rPr lang="en-GB" sz="2000" b="1" dirty="0"/>
              <a:t> </a:t>
            </a:r>
            <a:r>
              <a:rPr lang="en-GB" sz="2000" b="1" dirty="0" err="1"/>
              <a:t>uturemereye</a:t>
            </a:r>
            <a:r>
              <a:rPr lang="en-GB" sz="2000" b="1" dirty="0"/>
              <a:t> (</a:t>
            </a:r>
            <a:r>
              <a:rPr lang="en-GB" sz="2000" b="1" dirty="0" err="1"/>
              <a:t>Abaheburayo</a:t>
            </a:r>
            <a:r>
              <a:rPr lang="en-GB" sz="2000" b="1" dirty="0"/>
              <a:t> 12:1–2</a:t>
            </a:r>
            <a:r>
              <a:rPr lang="en" sz="2000" b="1" dirty="0"/>
              <a:t>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Urukundo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rwamuteye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kwitanga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musaraba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yishyura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umwenda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w’icyaha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tudashobora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kwishyura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Abefeso</a:t>
            </a:r>
            <a:r>
              <a:rPr lang="en-GB" sz="2000" b="1" dirty="0">
                <a:solidFill>
                  <a:prstClr val="black"/>
                </a:solidFill>
              </a:rPr>
              <a:t> 2:4–5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989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2026-04-18T15:41:31Z</dcterms:created>
  <dcterms:modified xsi:type="dcterms:W3CDTF">2026-06-05T15:19:59Z</dcterms:modified>
</cp:coreProperties>
</file>