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89" r:id="rId4"/>
    <p:sldId id="299" r:id="rId5"/>
    <p:sldId id="258" r:id="rId6"/>
    <p:sldId id="259" r:id="rId7"/>
    <p:sldId id="292" r:id="rId8"/>
    <p:sldId id="293" r:id="rId9"/>
    <p:sldId id="294" r:id="rId10"/>
    <p:sldId id="295" r:id="rId11"/>
    <p:sldId id="290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E4B"/>
    <a:srgbClr val="931C14"/>
    <a:srgbClr val="D3B5E9"/>
    <a:srgbClr val="D8BEFF"/>
    <a:srgbClr val="F0B95E"/>
    <a:srgbClr val="AF569A"/>
    <a:srgbClr val="9A6A4C"/>
    <a:srgbClr val="A3C2FF"/>
    <a:srgbClr val="654C0F"/>
    <a:srgbClr val="FDF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8" autoAdjust="0"/>
    <p:restoredTop sz="92451" autoAdjust="0"/>
  </p:normalViewPr>
  <p:slideViewPr>
    <p:cSldViewPr snapToGrid="0">
      <p:cViewPr varScale="1">
        <p:scale>
          <a:sx n="96" d="100"/>
          <a:sy n="9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Imiraba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yo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buzima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Indwara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Amakuba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Kubura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ibyari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byitezwe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Reba Yesu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5CFC20-520E-49B5-B131-76F0ABC90E04}" type="presOf" srcId="{0BF04CDB-7185-40FD-A6A5-6ED41D99C077}" destId="{9799FF2E-FFC6-4537-AB69-67FF50E07621}" srcOrd="0" destOrd="0" presId="urn:microsoft.com/office/officeart/2008/layout/TitledPictureBlocks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50D64239-1FDD-4DAF-ADB9-DB31172739A6}" type="presOf" srcId="{6EA2885E-0EA5-455C-BEAC-89B2DB322291}" destId="{C632DCBB-3723-49CC-8276-C3D8409462C6}" srcOrd="0" destOrd="0" presId="urn:microsoft.com/office/officeart/2008/layout/TitledPictureBlocks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E0B7BC8-A736-4D84-9321-443FDC104C33}" type="presOf" srcId="{1E10BA01-B792-4136-B611-28612F13861E}" destId="{AE21968B-E7E2-4F65-95DD-3CB7CB1984B6}" srcOrd="0" destOrd="0" presId="urn:microsoft.com/office/officeart/2008/layout/TitledPictureBlocks"/>
    <dgm:cxn modelId="{78A614D9-FF5C-409F-A291-5BC45DEC9183}" type="presOf" srcId="{8B9385C6-0BE0-42E9-9A72-EDD7DD4F802C}" destId="{4488DD73-F913-463F-A9CC-57AED99CF418}" srcOrd="0" destOrd="0" presId="urn:microsoft.com/office/officeart/2008/layout/TitledPictureBlocks"/>
    <dgm:cxn modelId="{36F392E4-2B57-4DF3-BED6-5CD187A7C9EB}" type="presOf" srcId="{BC5C3905-FD50-499A-89CF-E1A5BFE01D57}" destId="{527DF991-4433-4C28-A69B-9DF422B253F6}" srcOrd="0" destOrd="0" presId="urn:microsoft.com/office/officeart/2008/layout/TitledPictureBlocks"/>
    <dgm:cxn modelId="{DFB217E5-BD3E-401C-B55F-7E3B94DF4C47}" type="presOf" srcId="{26552510-D04F-47BD-BB3C-5DDDC556866B}" destId="{5A5BFC6A-59BC-42DD-A33C-008232285B5C}" srcOrd="0" destOrd="0" presId="urn:microsoft.com/office/officeart/2008/layout/TitledPictureBlocks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79A820CD-D03C-4464-BA35-16A55D478F0E}" type="presParOf" srcId="{C632DCBB-3723-49CC-8276-C3D8409462C6}" destId="{4B564E83-90D4-4D2A-BBC7-7C868A21F24C}" srcOrd="0" destOrd="0" presId="urn:microsoft.com/office/officeart/2008/layout/TitledPictureBlocks"/>
    <dgm:cxn modelId="{706EFC68-DEBD-4581-9EDC-B6080A587391}" type="presParOf" srcId="{4B564E83-90D4-4D2A-BBC7-7C868A21F24C}" destId="{AE21968B-E7E2-4F65-95DD-3CB7CB1984B6}" srcOrd="0" destOrd="0" presId="urn:microsoft.com/office/officeart/2008/layout/TitledPictureBlocks"/>
    <dgm:cxn modelId="{395FAC1D-921E-48C1-8D9F-AFB2022EE51B}" type="presParOf" srcId="{4B564E83-90D4-4D2A-BBC7-7C868A21F24C}" destId="{5D83E837-544B-4FAF-97D2-4E7E13D0A11A}" srcOrd="1" destOrd="0" presId="urn:microsoft.com/office/officeart/2008/layout/TitledPictureBlocks"/>
    <dgm:cxn modelId="{7E4B4AA5-FF99-439D-AE1B-7E2BA2C8EE9F}" type="presParOf" srcId="{4B564E83-90D4-4D2A-BBC7-7C868A21F24C}" destId="{1321D3E6-250C-4E80-BC0F-2AC95D65F18F}" srcOrd="2" destOrd="0" presId="urn:microsoft.com/office/officeart/2008/layout/TitledPictureBlocks"/>
    <dgm:cxn modelId="{7DED45F2-5230-49A4-88A3-85FC843D766E}" type="presParOf" srcId="{C632DCBB-3723-49CC-8276-C3D8409462C6}" destId="{F5AC217E-CE1A-43CF-ADBA-10EC69A7FC2C}" srcOrd="1" destOrd="0" presId="urn:microsoft.com/office/officeart/2008/layout/TitledPictureBlocks"/>
    <dgm:cxn modelId="{3A599D71-AD86-4EA2-970F-38DF96450C55}" type="presParOf" srcId="{C632DCBB-3723-49CC-8276-C3D8409462C6}" destId="{8882D5FB-9E5E-4B9E-9AAC-9ADC7C345061}" srcOrd="2" destOrd="0" presId="urn:microsoft.com/office/officeart/2008/layout/TitledPictureBlocks"/>
    <dgm:cxn modelId="{A4E29EAA-6945-470C-AB14-3D2878783446}" type="presParOf" srcId="{8882D5FB-9E5E-4B9E-9AAC-9ADC7C345061}" destId="{527DF991-4433-4C28-A69B-9DF422B253F6}" srcOrd="0" destOrd="0" presId="urn:microsoft.com/office/officeart/2008/layout/TitledPictureBlocks"/>
    <dgm:cxn modelId="{75E92933-DD5C-4BB6-A044-CB4E79641DC1}" type="presParOf" srcId="{8882D5FB-9E5E-4B9E-9AAC-9ADC7C345061}" destId="{74DF89C7-CE1D-47BB-B46E-3D9BD26B7BC9}" srcOrd="1" destOrd="0" presId="urn:microsoft.com/office/officeart/2008/layout/TitledPictureBlocks"/>
    <dgm:cxn modelId="{F3291705-0C15-430D-B3DB-849EC5CB81AF}" type="presParOf" srcId="{8882D5FB-9E5E-4B9E-9AAC-9ADC7C345061}" destId="{0D6285FE-47CA-4CA3-9D86-EBB899B1450D}" srcOrd="2" destOrd="0" presId="urn:microsoft.com/office/officeart/2008/layout/TitledPictureBlocks"/>
    <dgm:cxn modelId="{F73DD8D5-8B81-4933-B78E-D6E01F03E88B}" type="presParOf" srcId="{C632DCBB-3723-49CC-8276-C3D8409462C6}" destId="{767BC3B0-4BC2-43AD-B377-09CBED6B7D21}" srcOrd="3" destOrd="0" presId="urn:microsoft.com/office/officeart/2008/layout/TitledPictureBlocks"/>
    <dgm:cxn modelId="{5CEC9923-26B8-4D01-A8D5-6A888C371B1C}" type="presParOf" srcId="{C632DCBB-3723-49CC-8276-C3D8409462C6}" destId="{7DE2D053-5AF2-4DC3-96A3-9C3EEF34B2E4}" srcOrd="4" destOrd="0" presId="urn:microsoft.com/office/officeart/2008/layout/TitledPictureBlocks"/>
    <dgm:cxn modelId="{5061E3B0-05D0-4E23-9951-DCEB16A23198}" type="presParOf" srcId="{7DE2D053-5AF2-4DC3-96A3-9C3EEF34B2E4}" destId="{5A5BFC6A-59BC-42DD-A33C-008232285B5C}" srcOrd="0" destOrd="0" presId="urn:microsoft.com/office/officeart/2008/layout/TitledPictureBlocks"/>
    <dgm:cxn modelId="{91D8077F-45CC-4CCA-AD1D-86C49C47FE1D}" type="presParOf" srcId="{7DE2D053-5AF2-4DC3-96A3-9C3EEF34B2E4}" destId="{BBB6B9F3-4392-4863-8740-B0AAB4EBBB97}" srcOrd="1" destOrd="0" presId="urn:microsoft.com/office/officeart/2008/layout/TitledPictureBlocks"/>
    <dgm:cxn modelId="{5494BFAC-EBDE-4E67-BBF2-16EF56FDE6F9}" type="presParOf" srcId="{7DE2D053-5AF2-4DC3-96A3-9C3EEF34B2E4}" destId="{FDA96622-28BA-455F-9A13-527CAE297114}" srcOrd="2" destOrd="0" presId="urn:microsoft.com/office/officeart/2008/layout/TitledPictureBlocks"/>
    <dgm:cxn modelId="{2CF399B7-9E80-419C-8DB8-2ADBE327A425}" type="presParOf" srcId="{C632DCBB-3723-49CC-8276-C3D8409462C6}" destId="{443B2E35-0FB4-4E4D-8DAB-901C814A0B8C}" srcOrd="5" destOrd="0" presId="urn:microsoft.com/office/officeart/2008/layout/TitledPictureBlocks"/>
    <dgm:cxn modelId="{338CD006-B70E-4101-9B63-BEE27B35E0A5}" type="presParOf" srcId="{C632DCBB-3723-49CC-8276-C3D8409462C6}" destId="{7B7223D0-41B1-4D7E-8405-9D1F0FA57E22}" srcOrd="6" destOrd="0" presId="urn:microsoft.com/office/officeart/2008/layout/TitledPictureBlocks"/>
    <dgm:cxn modelId="{4EDF7670-381D-42B6-BBE7-8EE7CD36009E}" type="presParOf" srcId="{7B7223D0-41B1-4D7E-8405-9D1F0FA57E22}" destId="{4488DD73-F913-463F-A9CC-57AED99CF418}" srcOrd="0" destOrd="0" presId="urn:microsoft.com/office/officeart/2008/layout/TitledPictureBlocks"/>
    <dgm:cxn modelId="{A53418A0-2462-454D-8B21-69C2DA5FE529}" type="presParOf" srcId="{7B7223D0-41B1-4D7E-8405-9D1F0FA57E22}" destId="{423910E7-9C61-4C54-A5FD-97A07CA59539}" srcOrd="1" destOrd="0" presId="urn:microsoft.com/office/officeart/2008/layout/TitledPictureBlocks"/>
    <dgm:cxn modelId="{57F54E7C-B321-4A5C-ADE2-4CE2598D8752}" type="presParOf" srcId="{7B7223D0-41B1-4D7E-8405-9D1F0FA57E22}" destId="{3EDC665B-3F97-4678-B39B-BB2B3EE88C07}" srcOrd="2" destOrd="0" presId="urn:microsoft.com/office/officeart/2008/layout/TitledPictureBlocks"/>
    <dgm:cxn modelId="{66E16EC3-065A-4E6D-B2D0-4EC2DC6CDC56}" type="presParOf" srcId="{C632DCBB-3723-49CC-8276-C3D8409462C6}" destId="{006D54EC-16CF-4D6E-86D7-75F45BFA5F3F}" srcOrd="7" destOrd="0" presId="urn:microsoft.com/office/officeart/2008/layout/TitledPictureBlocks"/>
    <dgm:cxn modelId="{42E24617-094D-4C4D-9968-3D8011C15287}" type="presParOf" srcId="{C632DCBB-3723-49CC-8276-C3D8409462C6}" destId="{40FCF22E-434C-423F-B8EE-0DFE5B988BA5}" srcOrd="8" destOrd="0" presId="urn:microsoft.com/office/officeart/2008/layout/TitledPictureBlocks"/>
    <dgm:cxn modelId="{25488249-6582-41DE-B47B-F2CAA1340529}" type="presParOf" srcId="{40FCF22E-434C-423F-B8EE-0DFE5B988BA5}" destId="{9799FF2E-FFC6-4537-AB69-67FF50E07621}" srcOrd="0" destOrd="0" presId="urn:microsoft.com/office/officeart/2008/layout/TitledPictureBlocks"/>
    <dgm:cxn modelId="{24642783-C251-4350-A67A-774982A52201}" type="presParOf" srcId="{40FCF22E-434C-423F-B8EE-0DFE5B988BA5}" destId="{AB00A01E-B34E-4F44-A7C6-7FAF9E71EE3A}" srcOrd="1" destOrd="0" presId="urn:microsoft.com/office/officeart/2008/layout/TitledPictureBlocks"/>
    <dgm:cxn modelId="{AB308988-8E99-4F02-966D-2F063FFA6B48}" type="presParOf" srcId="{40FCF22E-434C-423F-B8EE-0DFE5B988BA5}" destId="{3B9A9E32-44AF-4FDF-B293-399EE38587E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GB" sz="2000" b="1" dirty="0" err="1">
              <a:solidFill>
                <a:schemeClr val="bg2">
                  <a:lumMod val="50000"/>
                </a:schemeClr>
              </a:solidFill>
            </a:rPr>
            <a:t>Ntiyigeze</a:t>
          </a:r>
          <a:r>
            <a:rPr lang="en-GB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bg2">
                  <a:lumMod val="50000"/>
                </a:schemeClr>
              </a:solidFill>
            </a:rPr>
            <a:t>ashinja</a:t>
          </a:r>
          <a:r>
            <a:rPr lang="en-GB" sz="2000" b="1" dirty="0">
              <a:solidFill>
                <a:schemeClr val="bg2">
                  <a:lumMod val="50000"/>
                </a:schemeClr>
              </a:solidFill>
            </a:rPr>
            <a:t> Imana </a:t>
          </a:r>
          <a:r>
            <a:rPr lang="en-GB" sz="2000" b="1" dirty="0" err="1">
              <a:solidFill>
                <a:schemeClr val="bg2">
                  <a:lumMod val="50000"/>
                </a:schemeClr>
              </a:solidFill>
            </a:rPr>
            <a:t>cyangwa</a:t>
          </a:r>
          <a:r>
            <a:rPr lang="en-GB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bg2">
                  <a:lumMod val="50000"/>
                </a:schemeClr>
              </a:solidFill>
            </a:rPr>
            <a:t>ngo</a:t>
          </a:r>
          <a:r>
            <a:rPr lang="en-GB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bg2">
                  <a:lumMod val="50000"/>
                </a:schemeClr>
              </a:solidFill>
            </a:rPr>
            <a:t>ayīhakane</a:t>
          </a:r>
          <a:endParaRPr lang="es-ES" sz="2000" dirty="0">
            <a:solidFill>
              <a:schemeClr val="bg2">
                <a:lumMod val="50000"/>
              </a:schemeClr>
            </a:solidFill>
          </a:endParaRP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sz="2000" b="1" dirty="0" err="1">
              <a:solidFill>
                <a:schemeClr val="accent1">
                  <a:lumMod val="50000"/>
                </a:schemeClr>
              </a:solidFill>
            </a:rPr>
            <a:t>Yayīkomejeho</a:t>
          </a:r>
          <a:r>
            <a:rPr lang="en-GB" sz="20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1">
                  <a:lumMod val="50000"/>
                </a:schemeClr>
              </a:solidFill>
            </a:rPr>
            <a:t>n’imbaraga</a:t>
          </a:r>
          <a:r>
            <a:rPr lang="en-GB" sz="2000" b="1" dirty="0">
              <a:solidFill>
                <a:schemeClr val="accent1">
                  <a:lumMod val="50000"/>
                </a:schemeClr>
              </a:solidFill>
            </a:rPr>
            <a:t> ze </a:t>
          </a:r>
          <a:r>
            <a:rPr lang="en-GB" sz="2000" b="1" dirty="0" err="1">
              <a:solidFill>
                <a:schemeClr val="accent1">
                  <a:lumMod val="50000"/>
                </a:schemeClr>
              </a:solidFill>
            </a:rPr>
            <a:t>zose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" sz="2000" b="1" spc="-70" baseline="0" dirty="0">
              <a:solidFill>
                <a:schemeClr val="accent4">
                  <a:lumMod val="50000"/>
                </a:schemeClr>
              </a:solidFill>
            </a:rPr>
            <a:t>No mu </a:t>
          </a:r>
          <a:r>
            <a:rPr lang="en" sz="2000" b="1" spc="-70" baseline="0" dirty="0" err="1">
              <a:solidFill>
                <a:schemeClr val="accent4">
                  <a:lumMod val="50000"/>
                </a:schemeClr>
              </a:solidFill>
            </a:rPr>
            <a:t>bihe</a:t>
          </a:r>
          <a:r>
            <a:rPr lang="en" sz="2000" b="1" spc="-70" baseline="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" sz="2000" b="1" spc="-70" baseline="0" dirty="0" err="1">
              <a:solidFill>
                <a:schemeClr val="accent4">
                  <a:lumMod val="50000"/>
                </a:schemeClr>
              </a:solidFill>
            </a:rPr>
            <a:t>by’umwijima</a:t>
          </a:r>
          <a:r>
            <a:rPr lang="en" sz="2000" b="1" spc="-70" baseline="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" sz="2000" b="1" spc="-70" baseline="0" dirty="0" err="1">
              <a:solidFill>
                <a:schemeClr val="accent4">
                  <a:lumMod val="50000"/>
                </a:schemeClr>
              </a:solidFill>
            </a:rPr>
            <a:t>ubuditse</a:t>
          </a:r>
          <a:r>
            <a:rPr lang="en" sz="2000" b="1" spc="-70" baseline="0" dirty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en" sz="2000" b="1" spc="-70" baseline="0" dirty="0" err="1">
              <a:solidFill>
                <a:schemeClr val="accent4">
                  <a:lumMod val="50000"/>
                </a:schemeClr>
              </a:solidFill>
            </a:rPr>
            <a:t>yakomeje</a:t>
          </a:r>
          <a:r>
            <a:rPr lang="en" sz="2000" b="1" spc="-70" baseline="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" sz="2000" b="1" spc="-70" baseline="0" dirty="0" err="1">
              <a:solidFill>
                <a:schemeClr val="accent4">
                  <a:lumMod val="50000"/>
                </a:schemeClr>
              </a:solidFill>
            </a:rPr>
            <a:t>kwiringira</a:t>
          </a:r>
          <a:endParaRPr lang="es-ES" sz="2000" spc="-70" baseline="0" dirty="0">
            <a:solidFill>
              <a:schemeClr val="accent4">
                <a:lumMod val="50000"/>
              </a:schemeClr>
            </a:solidFill>
          </a:endParaRP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" sz="2000" b="1" dirty="0" err="1">
              <a:solidFill>
                <a:schemeClr val="accent5">
                  <a:lumMod val="50000"/>
                </a:schemeClr>
              </a:solidFill>
            </a:rPr>
            <a:t>Intekerezo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 ze </a:t>
          </a:r>
          <a:r>
            <a:rPr lang="en" sz="2000" b="1" dirty="0" err="1">
              <a:solidFill>
                <a:schemeClr val="accent5">
                  <a:lumMod val="50000"/>
                </a:schemeClr>
              </a:solidFill>
            </a:rPr>
            <a:t>zatumbiriye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2000" b="1" dirty="0" err="1">
              <a:solidFill>
                <a:schemeClr val="accent5">
                  <a:lumMod val="50000"/>
                </a:schemeClr>
              </a:solidFill>
            </a:rPr>
            <a:t>ahazaza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2000" b="1" dirty="0" err="1">
              <a:solidFill>
                <a:schemeClr val="accent5">
                  <a:lumMod val="50000"/>
                </a:schemeClr>
              </a:solidFill>
            </a:rPr>
            <a:t>hahebuje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2000" b="1" dirty="0" err="1">
              <a:solidFill>
                <a:schemeClr val="accent5">
                  <a:lumMod val="50000"/>
                </a:schemeClr>
              </a:solidFill>
            </a:rPr>
            <a:t>ubwiza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1600" b="1" dirty="0">
              <a:solidFill>
                <a:schemeClr val="accent5">
                  <a:lumMod val="50000"/>
                </a:schemeClr>
              </a:solidFill>
            </a:rPr>
            <a:t>(</a:t>
          </a:r>
          <a:r>
            <a:rPr lang="en" sz="1600" b="1" dirty="0" err="1">
              <a:solidFill>
                <a:schemeClr val="accent5">
                  <a:lumMod val="50000"/>
                </a:schemeClr>
              </a:solidFill>
            </a:rPr>
            <a:t>Yobu</a:t>
          </a:r>
          <a:r>
            <a:rPr lang="en" sz="1600" b="1" dirty="0">
              <a:solidFill>
                <a:schemeClr val="accent5">
                  <a:lumMod val="50000"/>
                </a:schemeClr>
              </a:solidFill>
            </a:rPr>
            <a:t> 19:25–27)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LinFactNeighborX="36322">
        <dgm:presLayoutVars>
          <dgm:bulletEnabled val="1"/>
        </dgm:presLayoutVars>
      </dgm:prSet>
      <dgm:spPr/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LinFactNeighborX="34318" custLinFactNeighborY="78987">
        <dgm:presLayoutVars>
          <dgm:bulletEnabled val="1"/>
        </dgm:presLayoutVars>
      </dgm:prSet>
      <dgm:spPr/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LinFactY="7247" custLinFactNeighborX="34318" custLinFactNeighborY="100000">
        <dgm:presLayoutVars>
          <dgm:bulletEnabled val="1"/>
        </dgm:presLayoutVars>
      </dgm:prSet>
      <dgm:spPr/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ScaleY="146410" custLinFactY="13329" custLinFactNeighborX="34318" custLinFactNeighborY="100000">
        <dgm:presLayoutVars>
          <dgm:bulletEnabled val="1"/>
        </dgm:presLayoutVars>
      </dgm:prSet>
      <dgm:spPr/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A80B4B1E-E941-4FE4-A394-3A3E4FE94ED7}" type="presOf" srcId="{77C2B3C6-8388-4F5E-BFB6-D75B4B9F13BE}" destId="{471FFA32-C466-417C-837F-CEB43B4BC9CF}" srcOrd="0" destOrd="0" presId="urn:microsoft.com/office/officeart/2005/8/layout/pyramid2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C559D040-6A9D-4F75-835F-97A1FCF235AB}" type="presOf" srcId="{BB11DEE2-445F-4123-8C25-6CBF217A5608}" destId="{1A5F8220-381C-42AB-9EED-5D51CBC74987}" srcOrd="0" destOrd="0" presId="urn:microsoft.com/office/officeart/2005/8/layout/pyramid2"/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E5FBD1B2-A6EF-4012-A248-A60A8900EA3F}" type="presOf" srcId="{878530E0-416A-4D69-8CC0-223CA3DE72DB}" destId="{AA62A8A3-BC74-4365-A875-94B5527A3CAC}" srcOrd="0" destOrd="0" presId="urn:microsoft.com/office/officeart/2005/8/layout/pyramid2"/>
    <dgm:cxn modelId="{735B41BA-7DD3-4619-ACD7-068F6017A909}" type="presOf" srcId="{9CDC6326-32AA-47EF-93C1-EF47CBE02C54}" destId="{DB2C26DC-721C-414F-A725-5108771EFECA}" srcOrd="0" destOrd="0" presId="urn:microsoft.com/office/officeart/2005/8/layout/pyramid2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79D2B8E4-4A8F-43F5-A865-E40C04653992}" type="presOf" srcId="{64AA62EB-C52C-4F0D-923A-F890B42C1084}" destId="{EFC1C032-BB6B-4327-8FB3-AC78A76506B7}" srcOrd="0" destOrd="0" presId="urn:microsoft.com/office/officeart/2005/8/layout/pyramid2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D162D4D4-7BEC-401F-9FCB-F782315F9C0A}" type="presParOf" srcId="{1A5F8220-381C-42AB-9EED-5D51CBC74987}" destId="{DD6B5D9A-EE7F-4075-ACA5-9989D4DC1F82}" srcOrd="0" destOrd="0" presId="urn:microsoft.com/office/officeart/2005/8/layout/pyramid2"/>
    <dgm:cxn modelId="{670CF730-6ABD-4A39-92E1-E7E1A1942437}" type="presParOf" srcId="{1A5F8220-381C-42AB-9EED-5D51CBC74987}" destId="{904059C3-1B9A-4AB6-956E-5EA01B3F5A1A}" srcOrd="1" destOrd="0" presId="urn:microsoft.com/office/officeart/2005/8/layout/pyramid2"/>
    <dgm:cxn modelId="{EDF92C0F-EBA6-4507-A9E5-6433FA3FBEF8}" type="presParOf" srcId="{904059C3-1B9A-4AB6-956E-5EA01B3F5A1A}" destId="{471FFA32-C466-417C-837F-CEB43B4BC9CF}" srcOrd="0" destOrd="0" presId="urn:microsoft.com/office/officeart/2005/8/layout/pyramid2"/>
    <dgm:cxn modelId="{134116F1-B2A9-459B-98F7-B880E8958F2C}" type="presParOf" srcId="{904059C3-1B9A-4AB6-956E-5EA01B3F5A1A}" destId="{B51DC9DC-B803-467F-945B-D50B1F3DCA2C}" srcOrd="1" destOrd="0" presId="urn:microsoft.com/office/officeart/2005/8/layout/pyramid2"/>
    <dgm:cxn modelId="{58AE594B-44D8-48E0-AE87-A8F7CBE6D030}" type="presParOf" srcId="{904059C3-1B9A-4AB6-956E-5EA01B3F5A1A}" destId="{EFC1C032-BB6B-4327-8FB3-AC78A76506B7}" srcOrd="2" destOrd="0" presId="urn:microsoft.com/office/officeart/2005/8/layout/pyramid2"/>
    <dgm:cxn modelId="{FEB7FDA6-E8AB-4803-A88E-0C5519772E43}" type="presParOf" srcId="{904059C3-1B9A-4AB6-956E-5EA01B3F5A1A}" destId="{3FE56C01-06F9-40FB-962F-5FF1DF776FB9}" srcOrd="3" destOrd="0" presId="urn:microsoft.com/office/officeart/2005/8/layout/pyramid2"/>
    <dgm:cxn modelId="{667764D1-62C2-4AA0-8209-EFA0574BFD80}" type="presParOf" srcId="{904059C3-1B9A-4AB6-956E-5EA01B3F5A1A}" destId="{DB2C26DC-721C-414F-A725-5108771EFECA}" srcOrd="4" destOrd="0" presId="urn:microsoft.com/office/officeart/2005/8/layout/pyramid2"/>
    <dgm:cxn modelId="{30FA7BEC-3A10-49F1-AA6F-FB0A8FDB43BE}" type="presParOf" srcId="{904059C3-1B9A-4AB6-956E-5EA01B3F5A1A}" destId="{43E9EC1E-2BF4-49DE-873F-5CB919FAF0DE}" srcOrd="5" destOrd="0" presId="urn:microsoft.com/office/officeart/2005/8/layout/pyramid2"/>
    <dgm:cxn modelId="{6240B2FC-8D06-4177-8F24-6A52FD1C5898}" type="presParOf" srcId="{904059C3-1B9A-4AB6-956E-5EA01B3F5A1A}" destId="{AA62A8A3-BC74-4365-A875-94B5527A3CAC}" srcOrd="6" destOrd="0" presId="urn:microsoft.com/office/officeart/2005/8/layout/pyramid2"/>
    <dgm:cxn modelId="{CD4C9DED-5252-4AB3-905E-E172FADB84AD}" type="presParOf" srcId="{904059C3-1B9A-4AB6-956E-5EA01B3F5A1A}" destId="{F8E8629A-8039-4835-9AE5-627C753BB2D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Ntitugomba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kwemera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gushidikanya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gushinga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imizi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ntekerezo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zacu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Yesu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atugenda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iruhande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nubwo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twaba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dutengushywe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Nitumwemerera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azakuraho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ibituziga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Yesu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azi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neza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uko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turi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kurusha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uko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twe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tubizi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06084" custLinFactNeighborX="5612">
        <dgm:presLayoutVars>
          <dgm:bulletEnabled val="1"/>
        </dgm:presLayoutVars>
      </dgm:prSet>
      <dgm:spPr/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4" custLinFactNeighborX="5612">
        <dgm:presLayoutVars>
          <dgm:bulletEnabled val="1"/>
        </dgm:presLayoutVars>
      </dgm:prSet>
      <dgm:spPr/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4" custLinFactNeighborX="5612">
        <dgm:presLayoutVars>
          <dgm:bulletEnabled val="1"/>
        </dgm:presLayoutVars>
      </dgm:prSet>
      <dgm:spPr/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4" custLinFactNeighborX="5612">
        <dgm:presLayoutVars>
          <dgm:bulletEnabled val="1"/>
        </dgm:presLayoutVars>
      </dgm:prSet>
      <dgm:spPr/>
    </dgm:pt>
  </dgm:ptLst>
  <dgm:cxnLst>
    <dgm:cxn modelId="{A979AE01-9A0B-48A8-B8A2-8DC2EEB5C49D}" type="presOf" srcId="{815D7F8C-957D-4437-AF69-A1148C75DB1A}" destId="{6C7289F8-825C-44BA-80E6-4902A0061DB8}" srcOrd="0" destOrd="0" presId="urn:microsoft.com/office/officeart/2005/8/layout/vList3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A80CE962-FB29-42E8-8C70-DF7184C3215E}" type="presOf" srcId="{F9BA8EC4-3E9C-4E6B-A057-EF9223C09A56}" destId="{31D11208-1789-4700-BBF0-1C92430BC7F6}" srcOrd="0" destOrd="0" presId="urn:microsoft.com/office/officeart/2005/8/layout/vList3"/>
    <dgm:cxn modelId="{75817B80-8523-4A6B-BF9F-17BEF12BD7D5}" type="presOf" srcId="{3D92EFEA-FFEC-4457-9D8D-2F6A0AD78729}" destId="{4C4F7140-0CDC-4A53-B3C0-91163AC1C41F}" srcOrd="0" destOrd="0" presId="urn:microsoft.com/office/officeart/2005/8/layout/vList3"/>
    <dgm:cxn modelId="{189D88A2-4D17-42A3-B0B8-0AA5CBA5B38F}" type="presOf" srcId="{9E644BA4-4B46-4929-A3EC-A80D4E3514CE}" destId="{BF170935-0F63-45F7-BDA8-C654BBEC5DD9}" srcOrd="0" destOrd="0" presId="urn:microsoft.com/office/officeart/2005/8/layout/vList3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6626B1F0-D2AC-4D55-96F8-0521269536F1}" type="presOf" srcId="{CBB07C31-2104-4DFE-B795-F9ECFEB3D713}" destId="{FF9425AC-05DF-490E-9695-C17AEF767999}" srcOrd="0" destOrd="0" presId="urn:microsoft.com/office/officeart/2005/8/layout/vList3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E4798E45-0ACF-4CB3-91BB-9A85446ABEC3}" type="presParOf" srcId="{6C7289F8-825C-44BA-80E6-4902A0061DB8}" destId="{DF57D44A-997A-4931-A708-75523CEF69ED}" srcOrd="0" destOrd="0" presId="urn:microsoft.com/office/officeart/2005/8/layout/vList3"/>
    <dgm:cxn modelId="{61DDE064-467C-41CA-91CE-C44203B570CF}" type="presParOf" srcId="{DF57D44A-997A-4931-A708-75523CEF69ED}" destId="{CFBE8CF2-21ED-4925-8847-C3F74C036E4B}" srcOrd="0" destOrd="0" presId="urn:microsoft.com/office/officeart/2005/8/layout/vList3"/>
    <dgm:cxn modelId="{6CEE6B44-710B-47F9-BFA8-6D5DEE995C7A}" type="presParOf" srcId="{DF57D44A-997A-4931-A708-75523CEF69ED}" destId="{FF9425AC-05DF-490E-9695-C17AEF767999}" srcOrd="1" destOrd="0" presId="urn:microsoft.com/office/officeart/2005/8/layout/vList3"/>
    <dgm:cxn modelId="{816FEC1F-4ADB-48F2-B251-DD38001F6BC2}" type="presParOf" srcId="{6C7289F8-825C-44BA-80E6-4902A0061DB8}" destId="{A3E9973A-3B22-4BF5-90EF-376724A3C607}" srcOrd="1" destOrd="0" presId="urn:microsoft.com/office/officeart/2005/8/layout/vList3"/>
    <dgm:cxn modelId="{BE030B21-3EB8-4C1B-9818-8541B6FF68D2}" type="presParOf" srcId="{6C7289F8-825C-44BA-80E6-4902A0061DB8}" destId="{A1D9DE2D-74CE-42DD-ABF6-2AA529C8D815}" srcOrd="2" destOrd="0" presId="urn:microsoft.com/office/officeart/2005/8/layout/vList3"/>
    <dgm:cxn modelId="{91D34C1A-91A5-4438-825E-AE17B51763F2}" type="presParOf" srcId="{A1D9DE2D-74CE-42DD-ABF6-2AA529C8D815}" destId="{6CD59F4B-73AC-418D-8BBE-BD46978D41F2}" srcOrd="0" destOrd="0" presId="urn:microsoft.com/office/officeart/2005/8/layout/vList3"/>
    <dgm:cxn modelId="{56396756-D034-4C04-A2E0-147FD3FEC3FD}" type="presParOf" srcId="{A1D9DE2D-74CE-42DD-ABF6-2AA529C8D815}" destId="{4C4F7140-0CDC-4A53-B3C0-91163AC1C41F}" srcOrd="1" destOrd="0" presId="urn:microsoft.com/office/officeart/2005/8/layout/vList3"/>
    <dgm:cxn modelId="{8C1AB7B5-C4A3-4EBC-B8C5-77137B3B4595}" type="presParOf" srcId="{6C7289F8-825C-44BA-80E6-4902A0061DB8}" destId="{6F7FCDDD-68DE-45A3-B756-553A52A7605B}" srcOrd="3" destOrd="0" presId="urn:microsoft.com/office/officeart/2005/8/layout/vList3"/>
    <dgm:cxn modelId="{3CB42F0B-3785-430E-8454-288A681E1B52}" type="presParOf" srcId="{6C7289F8-825C-44BA-80E6-4902A0061DB8}" destId="{14569ED3-E686-4B5D-8C73-727E0BB55A3B}" srcOrd="4" destOrd="0" presId="urn:microsoft.com/office/officeart/2005/8/layout/vList3"/>
    <dgm:cxn modelId="{9BF1ED38-A621-496D-8186-D22366BE71FF}" type="presParOf" srcId="{14569ED3-E686-4B5D-8C73-727E0BB55A3B}" destId="{04379F12-C4FA-4063-8596-A6026C0A3BE2}" srcOrd="0" destOrd="0" presId="urn:microsoft.com/office/officeart/2005/8/layout/vList3"/>
    <dgm:cxn modelId="{23C5F094-14C0-49DD-BEEC-44EBDB0DF1DF}" type="presParOf" srcId="{14569ED3-E686-4B5D-8C73-727E0BB55A3B}" destId="{31D11208-1789-4700-BBF0-1C92430BC7F6}" srcOrd="1" destOrd="0" presId="urn:microsoft.com/office/officeart/2005/8/layout/vList3"/>
    <dgm:cxn modelId="{07507EEE-5C0D-404F-9E10-EABBA5A4E0DC}" type="presParOf" srcId="{6C7289F8-825C-44BA-80E6-4902A0061DB8}" destId="{A14111C5-4C52-4633-986B-56B24B1A5BF0}" srcOrd="5" destOrd="0" presId="urn:microsoft.com/office/officeart/2005/8/layout/vList3"/>
    <dgm:cxn modelId="{65C18A9C-4F41-444F-BA63-9861B1E85705}" type="presParOf" srcId="{6C7289F8-825C-44BA-80E6-4902A0061DB8}" destId="{AFA3BBC3-4619-4C9D-AF7E-08613D57F5D7}" srcOrd="6" destOrd="0" presId="urn:microsoft.com/office/officeart/2005/8/layout/vList3"/>
    <dgm:cxn modelId="{14C4588A-F79E-471E-BE6C-FAAC6F0831E0}" type="presParOf" srcId="{AFA3BBC3-4619-4C9D-AF7E-08613D57F5D7}" destId="{7225EFE8-DE64-4B82-99D0-278C52B0E479}" srcOrd="0" destOrd="0" presId="urn:microsoft.com/office/officeart/2005/8/layout/vList3"/>
    <dgm:cxn modelId="{80AC33F5-01DD-422D-852E-236A17C9B0D3}" type="presParOf" srcId="{AFA3BBC3-4619-4C9D-AF7E-08613D57F5D7}" destId="{BF170935-0F63-45F7-BDA8-C654BBEC5D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Imiraba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yo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buzima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Indwara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Amakuba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Kubura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ibyari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byitezwe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179435"/>
          <a:ext cx="2225364" cy="64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Reba Yesu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27800" y="2179435"/>
        <a:ext cx="2225364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>
        <a:xfrm>
          <a:off x="0" y="0"/>
          <a:ext cx="3374778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>
        <a:xfrm>
          <a:off x="2932158" y="383402"/>
          <a:ext cx="3420008" cy="617414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bg2">
                  <a:lumMod val="50000"/>
                </a:schemeClr>
              </a:solidFill>
            </a:rPr>
            <a:t>Ntiyigeze</a:t>
          </a:r>
          <a:r>
            <a:rPr lang="en-GB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bg2">
                  <a:lumMod val="50000"/>
                </a:schemeClr>
              </a:solidFill>
            </a:rPr>
            <a:t>ashinja</a:t>
          </a:r>
          <a:r>
            <a:rPr lang="en-GB" sz="2000" b="1" kern="1200" dirty="0">
              <a:solidFill>
                <a:schemeClr val="bg2">
                  <a:lumMod val="50000"/>
                </a:schemeClr>
              </a:solidFill>
            </a:rPr>
            <a:t> Imana </a:t>
          </a:r>
          <a:r>
            <a:rPr lang="en-GB" sz="2000" b="1" kern="1200" dirty="0" err="1">
              <a:solidFill>
                <a:schemeClr val="bg2">
                  <a:lumMod val="50000"/>
                </a:schemeClr>
              </a:solidFill>
            </a:rPr>
            <a:t>cyangwa</a:t>
          </a:r>
          <a:r>
            <a:rPr lang="en-GB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bg2">
                  <a:lumMod val="50000"/>
                </a:schemeClr>
              </a:solidFill>
            </a:rPr>
            <a:t>ngo</a:t>
          </a:r>
          <a:r>
            <a:rPr lang="en-GB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bg2">
                  <a:lumMod val="50000"/>
                </a:schemeClr>
              </a:solidFill>
            </a:rPr>
            <a:t>ayīhakane</a:t>
          </a:r>
          <a:endParaRPr lang="es-ES" sz="2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62298" y="413542"/>
        <a:ext cx="3359728" cy="557134"/>
      </dsp:txXfrm>
    </dsp:sp>
    <dsp:sp modelId="{EFC1C032-BB6B-4327-8FB3-AC78A76506B7}">
      <dsp:nvSpPr>
        <dsp:cNvPr id="0" name=""/>
        <dsp:cNvSpPr/>
      </dsp:nvSpPr>
      <dsp:spPr>
        <a:xfrm>
          <a:off x="2932153" y="1138952"/>
          <a:ext cx="3420008" cy="61741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accent1">
                  <a:lumMod val="50000"/>
                </a:schemeClr>
              </a:solidFill>
            </a:rPr>
            <a:t>Yayīkomejeho</a:t>
          </a:r>
          <a:r>
            <a:rPr lang="en-GB" sz="20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1">
                  <a:lumMod val="50000"/>
                </a:schemeClr>
              </a:solidFill>
            </a:rPr>
            <a:t>n’imbaraga</a:t>
          </a:r>
          <a:r>
            <a:rPr lang="en-GB" sz="2000" b="1" kern="1200" dirty="0">
              <a:solidFill>
                <a:schemeClr val="accent1">
                  <a:lumMod val="50000"/>
                </a:schemeClr>
              </a:solidFill>
            </a:rPr>
            <a:t> ze </a:t>
          </a:r>
          <a:r>
            <a:rPr lang="en-GB" sz="2000" b="1" kern="1200" dirty="0" err="1">
              <a:solidFill>
                <a:schemeClr val="accent1">
                  <a:lumMod val="50000"/>
                </a:schemeClr>
              </a:solidFill>
            </a:rPr>
            <a:t>zose</a:t>
          </a:r>
          <a:endParaRPr lang="es-E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62293" y="1169092"/>
        <a:ext cx="3359728" cy="557134"/>
      </dsp:txXfrm>
    </dsp:sp>
    <dsp:sp modelId="{DB2C26DC-721C-414F-A725-5108771EFECA}">
      <dsp:nvSpPr>
        <dsp:cNvPr id="0" name=""/>
        <dsp:cNvSpPr/>
      </dsp:nvSpPr>
      <dsp:spPr>
        <a:xfrm>
          <a:off x="2932153" y="1894504"/>
          <a:ext cx="3420008" cy="61741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dirty="0">
              <a:solidFill>
                <a:schemeClr val="accent4">
                  <a:lumMod val="50000"/>
                </a:schemeClr>
              </a:solidFill>
            </a:rPr>
            <a:t>No mu </a:t>
          </a:r>
          <a:r>
            <a:rPr lang="en" sz="2000" b="1" kern="1200" spc="-70" baseline="0" dirty="0" err="1">
              <a:solidFill>
                <a:schemeClr val="accent4">
                  <a:lumMod val="50000"/>
                </a:schemeClr>
              </a:solidFill>
            </a:rPr>
            <a:t>bihe</a:t>
          </a:r>
          <a:r>
            <a:rPr lang="en" sz="2000" b="1" kern="1200" spc="-70" baseline="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" sz="2000" b="1" kern="1200" spc="-70" baseline="0" dirty="0" err="1">
              <a:solidFill>
                <a:schemeClr val="accent4">
                  <a:lumMod val="50000"/>
                </a:schemeClr>
              </a:solidFill>
            </a:rPr>
            <a:t>by’umwijima</a:t>
          </a:r>
          <a:r>
            <a:rPr lang="en" sz="2000" b="1" kern="1200" spc="-70" baseline="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" sz="2000" b="1" kern="1200" spc="-70" baseline="0" dirty="0" err="1">
              <a:solidFill>
                <a:schemeClr val="accent4">
                  <a:lumMod val="50000"/>
                </a:schemeClr>
              </a:solidFill>
            </a:rPr>
            <a:t>ubuditse</a:t>
          </a:r>
          <a:r>
            <a:rPr lang="en" sz="2000" b="1" kern="1200" spc="-70" baseline="0" dirty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en" sz="2000" b="1" kern="1200" spc="-70" baseline="0" dirty="0" err="1">
              <a:solidFill>
                <a:schemeClr val="accent4">
                  <a:lumMod val="50000"/>
                </a:schemeClr>
              </a:solidFill>
            </a:rPr>
            <a:t>yakomeje</a:t>
          </a:r>
          <a:r>
            <a:rPr lang="en" sz="2000" b="1" kern="1200" spc="-70" baseline="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" sz="2000" b="1" kern="1200" spc="-70" baseline="0" dirty="0" err="1">
              <a:solidFill>
                <a:schemeClr val="accent4">
                  <a:lumMod val="50000"/>
                </a:schemeClr>
              </a:solidFill>
            </a:rPr>
            <a:t>kwiringira</a:t>
          </a:r>
          <a:endParaRPr lang="es-ES" sz="2000" kern="1200" spc="-70" baseline="0" dirty="0">
            <a:solidFill>
              <a:schemeClr val="accent4">
                <a:lumMod val="50000"/>
              </a:schemeClr>
            </a:solidFill>
          </a:endParaRPr>
        </a:p>
      </dsp:txBody>
      <dsp:txXfrm>
        <a:off x="2962293" y="1924644"/>
        <a:ext cx="3359728" cy="557134"/>
      </dsp:txXfrm>
    </dsp:sp>
    <dsp:sp modelId="{AA62A8A3-BC74-4365-A875-94B5527A3CAC}">
      <dsp:nvSpPr>
        <dsp:cNvPr id="0" name=""/>
        <dsp:cNvSpPr/>
      </dsp:nvSpPr>
      <dsp:spPr>
        <a:xfrm>
          <a:off x="2932153" y="2626646"/>
          <a:ext cx="3420008" cy="90395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accent5">
                  <a:lumMod val="50000"/>
                </a:schemeClr>
              </a:solidFill>
            </a:rPr>
            <a:t>Intekerezo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 ze </a:t>
          </a:r>
          <a:r>
            <a:rPr lang="en" sz="2000" b="1" kern="1200" dirty="0" err="1">
              <a:solidFill>
                <a:schemeClr val="accent5">
                  <a:lumMod val="50000"/>
                </a:schemeClr>
              </a:solidFill>
            </a:rPr>
            <a:t>zatumbiriye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2000" b="1" kern="1200" dirty="0" err="1">
              <a:solidFill>
                <a:schemeClr val="accent5">
                  <a:lumMod val="50000"/>
                </a:schemeClr>
              </a:solidFill>
            </a:rPr>
            <a:t>ahazaza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2000" b="1" kern="1200" dirty="0" err="1">
              <a:solidFill>
                <a:schemeClr val="accent5">
                  <a:lumMod val="50000"/>
                </a:schemeClr>
              </a:solidFill>
            </a:rPr>
            <a:t>hahebuje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2000" b="1" kern="1200" dirty="0" err="1">
              <a:solidFill>
                <a:schemeClr val="accent5">
                  <a:lumMod val="50000"/>
                </a:schemeClr>
              </a:solidFill>
            </a:rPr>
            <a:t>ubwiza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1600" b="1" kern="1200" dirty="0">
              <a:solidFill>
                <a:schemeClr val="accent5">
                  <a:lumMod val="50000"/>
                </a:schemeClr>
              </a:solidFill>
            </a:rPr>
            <a:t>(</a:t>
          </a:r>
          <a:r>
            <a:rPr lang="en" sz="1600" b="1" kern="1200" dirty="0" err="1">
              <a:solidFill>
                <a:schemeClr val="accent5">
                  <a:lumMod val="50000"/>
                </a:schemeClr>
              </a:solidFill>
            </a:rPr>
            <a:t>Yobu</a:t>
          </a:r>
          <a:r>
            <a:rPr lang="en" sz="1600" b="1" kern="1200" dirty="0">
              <a:solidFill>
                <a:schemeClr val="accent5">
                  <a:lumMod val="50000"/>
                </a:schemeClr>
              </a:solidFill>
            </a:rPr>
            <a:t> 19:25–27)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976280" y="2670773"/>
        <a:ext cx="3331754" cy="815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122"/>
          <a:ext cx="5435999" cy="576000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Ntitugomba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kwemera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gushidikanya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gushinga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imizi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ntekerezo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zacu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22"/>
        <a:ext cx="5291999" cy="576000"/>
      </dsp:txXfrm>
    </dsp:sp>
    <dsp:sp modelId="{CFBE8CF2-21ED-4925-8847-C3F74C036E4B}">
      <dsp:nvSpPr>
        <dsp:cNvPr id="0" name=""/>
        <dsp:cNvSpPr/>
      </dsp:nvSpPr>
      <dsp:spPr>
        <a:xfrm>
          <a:off x="0" y="72122"/>
          <a:ext cx="683999" cy="4320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69898" y="659555"/>
          <a:ext cx="5435999" cy="576000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Yesu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atugenda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iruhande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nubwo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twaba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dutengushywe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659555"/>
        <a:ext cx="5291999" cy="576000"/>
      </dsp:txXfrm>
    </dsp:sp>
    <dsp:sp modelId="{6CD59F4B-73AC-418D-8BBE-BD46978D41F2}">
      <dsp:nvSpPr>
        <dsp:cNvPr id="0" name=""/>
        <dsp:cNvSpPr/>
      </dsp:nvSpPr>
      <dsp:spPr>
        <a:xfrm>
          <a:off x="0" y="731555"/>
          <a:ext cx="683999" cy="4320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318988"/>
          <a:ext cx="5435999" cy="576000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Nitumwemerera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azakuraho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ibituziga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318988"/>
        <a:ext cx="5291999" cy="576000"/>
      </dsp:txXfrm>
    </dsp:sp>
    <dsp:sp modelId="{04379F12-C4FA-4063-8596-A6026C0A3BE2}">
      <dsp:nvSpPr>
        <dsp:cNvPr id="0" name=""/>
        <dsp:cNvSpPr/>
      </dsp:nvSpPr>
      <dsp:spPr>
        <a:xfrm>
          <a:off x="0" y="1390988"/>
          <a:ext cx="683999" cy="4320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1978421"/>
          <a:ext cx="5435999" cy="576000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Yesu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azi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neza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uko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turi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kurusha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uko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twe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tubizi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978421"/>
        <a:ext cx="5291999" cy="576000"/>
      </dsp:txXfrm>
    </dsp:sp>
    <dsp:sp modelId="{7225EFE8-DE64-4B82-99D0-278C52B0E479}">
      <dsp:nvSpPr>
        <dsp:cNvPr id="0" name=""/>
        <dsp:cNvSpPr/>
      </dsp:nvSpPr>
      <dsp:spPr>
        <a:xfrm>
          <a:off x="0" y="2050421"/>
          <a:ext cx="683999" cy="4320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87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37F3A-C25E-925A-F8DD-58BE254A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C0C794-B262-59B2-FA6F-73FC5FE0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08FAEA-C8D9-4736-FDA0-EF383BAC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Jesus died and was resurrected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B28FF-3267-3BE5-8EE5-78C10C91C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6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9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8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5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5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7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B5903-B63A-0438-A142-E60005A3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3DB018-970A-4127-0315-8812D6C1CD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9A39BD-4538-CDBA-7306-9FAAE0C909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05C2A7-3C62-4348-9002-C54B31D4AD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1DA461-4324-A914-AE92-E61B67AE5B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7EE460-A886-48DA-DA22-0A7FE88CA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1562" y="4064053"/>
            <a:ext cx="4728875" cy="2788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CBE345-C066-D1A4-7BA4-40651494877B}"/>
              </a:ext>
            </a:extLst>
          </p:cNvPr>
          <p:cNvSpPr txBox="1"/>
          <p:nvPr/>
        </p:nvSpPr>
        <p:spPr>
          <a:xfrm>
            <a:off x="3535331" y="3161876"/>
            <a:ext cx="51108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dirty="0">
                <a:ln/>
                <a:solidFill>
                  <a:schemeClr val="accent5">
                    <a:lumMod val="50000"/>
                  </a:schemeClr>
                </a:solidFill>
              </a:rPr>
              <a:t>INGORANE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A0EA15-E313-D98D-B40C-DFE4B87AFBE5}"/>
              </a:ext>
            </a:extLst>
          </p:cNvPr>
          <p:cNvSpPr txBox="1"/>
          <p:nvPr/>
        </p:nvSpPr>
        <p:spPr>
          <a:xfrm>
            <a:off x="6176433" y="1640724"/>
            <a:ext cx="1675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Icyigisho</a:t>
            </a:r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" sz="1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cya</a:t>
            </a:r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11 </a:t>
            </a:r>
            <a:r>
              <a:rPr lang="en" sz="1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cyo</a:t>
            </a:r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" sz="1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ku</a:t>
            </a:r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" sz="1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wa</a:t>
            </a:r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13 </a:t>
            </a:r>
            <a:r>
              <a:rPr lang="en" sz="1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Kamena</a:t>
            </a:r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647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77815-18E8-223C-B8BC-A66F4E0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34485C-EB95-6442-B1D7-CC4B4749720F}"/>
              </a:ext>
            </a:extLst>
          </p:cNvPr>
          <p:cNvSpPr txBox="1"/>
          <p:nvPr/>
        </p:nvSpPr>
        <p:spPr>
          <a:xfrm>
            <a:off x="1665496" y="655324"/>
            <a:ext cx="886100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Mu </a:t>
            </a:r>
            <a:r>
              <a:rPr lang="en-US" sz="2400" b="1" dirty="0" err="1">
                <a:latin typeface="Constantia" panose="02030602050306030303" pitchFamily="18" charset="0"/>
              </a:rPr>
              <a:t>byo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abantu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bose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banyuramo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hajya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habaho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ibihe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kubura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ibyo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biteze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gucika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intege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gukomeye</a:t>
            </a:r>
            <a:r>
              <a:rPr lang="en-US" sz="2400" b="1" dirty="0">
                <a:latin typeface="Constantia" panose="02030602050306030303" pitchFamily="18" charset="0"/>
              </a:rPr>
              <a:t>: </a:t>
            </a:r>
            <a:r>
              <a:rPr lang="en-US" sz="2400" b="1" dirty="0" err="1">
                <a:latin typeface="Constantia" panose="02030602050306030303" pitchFamily="18" charset="0"/>
              </a:rPr>
              <a:t>iyo</a:t>
            </a:r>
            <a:r>
              <a:rPr lang="en-US" sz="2400" b="1" dirty="0">
                <a:latin typeface="Constantia" panose="02030602050306030303" pitchFamily="18" charset="0"/>
              </a:rPr>
              <a:t> aba </a:t>
            </a:r>
            <a:r>
              <a:rPr lang="en-US" sz="2400" b="1" dirty="0" err="1">
                <a:latin typeface="Constantia" panose="02030602050306030303" pitchFamily="18" charset="0"/>
              </a:rPr>
              <a:t>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iminsi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y’umubabaro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bikomeye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cyane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kwizera</a:t>
            </a:r>
            <a:r>
              <a:rPr lang="en-US" sz="2400" b="1" dirty="0">
                <a:latin typeface="Constantia" panose="02030602050306030303" pitchFamily="18" charset="0"/>
              </a:rPr>
              <a:t> ko Imana </a:t>
            </a:r>
            <a:r>
              <a:rPr lang="en-US" sz="2400" b="1" dirty="0" err="1">
                <a:latin typeface="Constantia" panose="02030602050306030303" pitchFamily="18" charset="0"/>
              </a:rPr>
              <a:t>ikiri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isi</a:t>
            </a:r>
            <a:r>
              <a:rPr lang="en-US" sz="2400" b="1" dirty="0">
                <a:latin typeface="Constantia" panose="02030602050306030303" pitchFamily="18" charset="0"/>
              </a:rPr>
              <a:t>. Aba </a:t>
            </a:r>
            <a:r>
              <a:rPr lang="en-US" sz="2400" b="1" dirty="0" err="1">
                <a:latin typeface="Constantia" panose="02030602050306030303" pitchFamily="18" charset="0"/>
              </a:rPr>
              <a:t>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ibihe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kibasira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ubugingo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kugeza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ubwo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gupfa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biruta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kubaho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Icyo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abantu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benshi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bareka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kwiringira</a:t>
            </a:r>
            <a:r>
              <a:rPr lang="en-US" sz="2400" b="1" dirty="0">
                <a:latin typeface="Constantia" panose="02030602050306030303" pitchFamily="18" charset="0"/>
              </a:rPr>
              <a:t> Imana maze </a:t>
            </a:r>
            <a:r>
              <a:rPr lang="en-US" sz="2400" b="1" dirty="0" err="1">
                <a:latin typeface="Constantia" panose="02030602050306030303" pitchFamily="18" charset="0"/>
              </a:rPr>
              <a:t>bakabatwa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gushidikanya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bagafatwa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ngoyi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kutizera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Iyaba</a:t>
            </a:r>
            <a:r>
              <a:rPr lang="en-US" sz="2400" b="1" dirty="0">
                <a:latin typeface="Constantia" panose="02030602050306030303" pitchFamily="18" charset="0"/>
              </a:rPr>
              <a:t> muri </a:t>
            </a:r>
            <a:r>
              <a:rPr lang="en-US" sz="2400" b="1" dirty="0" err="1">
                <a:latin typeface="Constantia" panose="02030602050306030303" pitchFamily="18" charset="0"/>
              </a:rPr>
              <a:t>ibyo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twabashaga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kurebesha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y’umwuka</a:t>
            </a:r>
            <a:r>
              <a:rPr lang="en-US" sz="2400" b="1" dirty="0">
                <a:latin typeface="Constantia" panose="02030602050306030303" pitchFamily="18" charset="0"/>
              </a:rPr>
              <a:t> maze </a:t>
            </a:r>
            <a:r>
              <a:rPr lang="en-US" sz="2400" b="1" dirty="0" err="1">
                <a:latin typeface="Constantia" panose="02030602050306030303" pitchFamily="18" charset="0"/>
              </a:rPr>
              <a:t>tukamenya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ubusobanuro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bw’ubuntu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bw’Imana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twabona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abamarayika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baharanira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kudukiza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kwirwanirira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bakora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bashoboye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kugira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bashinge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ibirenge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byacu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rufatiro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rushikamye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kurusha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imisozi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y’iteka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ryose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ukwizera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gushya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n’ubugingo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bushya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byakongera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kubabamo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8D477-D4C6-1860-A2E4-7BB4D025EE1D}"/>
              </a:ext>
            </a:extLst>
          </p:cNvPr>
          <p:cNvSpPr txBox="1"/>
          <p:nvPr/>
        </p:nvSpPr>
        <p:spPr>
          <a:xfrm>
            <a:off x="6845560" y="6008502"/>
            <a:ext cx="3680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/>
              <a:t>Abahanuzi </a:t>
            </a:r>
            <a:r>
              <a:rPr lang="en" sz="1600" b="1" i="1" dirty="0" err="1"/>
              <a:t>n’Abami</a:t>
            </a:r>
            <a:r>
              <a:rPr lang="en" sz="1600" b="1" dirty="0"/>
              <a:t>, p. 145</a:t>
            </a:r>
          </a:p>
        </p:txBody>
      </p:sp>
    </p:spTree>
    <p:extLst>
      <p:ext uri="{BB962C8B-B14F-4D97-AF65-F5344CB8AC3E}">
        <p14:creationId xmlns:p14="http://schemas.microsoft.com/office/powerpoint/2010/main" val="38199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9135-C0F2-F5B8-8CB4-2CC1E7A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A9F1E714-CC2F-1E10-D7E8-66EEB4DA3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24507"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&#10;&#10;El contenido generado por IA puede ser incorrecto.">
            <a:extLst>
              <a:ext uri="{FF2B5EF4-FFF2-40B4-BE49-F238E27FC236}">
                <a16:creationId xmlns:a16="http://schemas.microsoft.com/office/drawing/2014/main" id="{018E066F-A869-8681-D657-CCFA14A78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20774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AB6727-EF3B-E5BE-70C8-882700BD5EA3}"/>
              </a:ext>
            </a:extLst>
          </p:cNvPr>
          <p:cNvSpPr txBox="1"/>
          <p:nvPr/>
        </p:nvSpPr>
        <p:spPr>
          <a:xfrm>
            <a:off x="268794" y="161434"/>
            <a:ext cx="6181726" cy="260071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Ariko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byonyine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ahubwo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twishimira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mu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makuba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yacu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tuzi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yuko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amakuba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atera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kwihangana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kwihangana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kugatera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kunesha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ibitugerageza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kunesha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kugatera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ibyiringiro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Bene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byiringiro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ntibikoza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isoni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urukundo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rw’Imana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rwasabye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mitima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yacu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bw’Umwuka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Wera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twahawe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Abaroma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5:3–5)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49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AD14B-C797-D20F-6070-65BCFE1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003C7D-1059-7F82-866E-4D7EC5E3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595550"/>
              </p:ext>
            </p:extLst>
          </p:nvPr>
        </p:nvGraphicFramePr>
        <p:xfrm>
          <a:off x="162408" y="2540224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B11EC4-EF74-6771-A4AD-12630BA93F25}"/>
              </a:ext>
            </a:extLst>
          </p:cNvPr>
          <p:cNvSpPr txBox="1"/>
          <p:nvPr/>
        </p:nvSpPr>
        <p:spPr>
          <a:xfrm>
            <a:off x="0" y="72192"/>
            <a:ext cx="758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Tuba mu </a:t>
            </a:r>
            <a:r>
              <a:rPr lang="en-GB" sz="2000" b="1" dirty="0" err="1"/>
              <a:t>isi</a:t>
            </a:r>
            <a:r>
              <a:rPr lang="en-GB" sz="2000" b="1" dirty="0"/>
              <a:t> </a:t>
            </a:r>
            <a:r>
              <a:rPr lang="en-GB" sz="2000" b="1" dirty="0" err="1"/>
              <a:t>yuzuyemo</a:t>
            </a:r>
            <a:r>
              <a:rPr lang="en-GB" sz="2000" b="1" dirty="0"/>
              <a:t> </a:t>
            </a:r>
            <a:r>
              <a:rPr lang="en-GB" sz="2000" b="1" dirty="0" err="1"/>
              <a:t>ibyaha</a:t>
            </a:r>
            <a:r>
              <a:rPr lang="en-GB" sz="2000" b="1" dirty="0"/>
              <a:t> </a:t>
            </a:r>
            <a:r>
              <a:rPr lang="en-GB" sz="2000" b="1" dirty="0" err="1"/>
              <a:t>n’imibabaro</a:t>
            </a:r>
            <a:r>
              <a:rPr lang="en-GB" sz="2000" b="1" dirty="0"/>
              <a:t>. 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runaka</a:t>
            </a:r>
            <a:r>
              <a:rPr lang="en-GB" sz="2000" b="1" dirty="0"/>
              <a:t>  </a:t>
            </a:r>
            <a:r>
              <a:rPr lang="en-GB" sz="2000" b="1" dirty="0" err="1"/>
              <a:t>twese</a:t>
            </a:r>
            <a:r>
              <a:rPr lang="en-GB" sz="2000" b="1" dirty="0"/>
              <a:t> </a:t>
            </a:r>
            <a:r>
              <a:rPr lang="en-GB" sz="2000" b="1" dirty="0" err="1"/>
              <a:t>duhura</a:t>
            </a:r>
            <a:r>
              <a:rPr lang="en-GB" sz="2000" b="1" dirty="0"/>
              <a:t> </a:t>
            </a:r>
            <a:r>
              <a:rPr lang="en-GB" sz="2000" b="1" dirty="0" err="1"/>
              <a:t>n’ingorane</a:t>
            </a:r>
            <a:r>
              <a:rPr lang="en-GB" sz="2000" b="1" dirty="0"/>
              <a:t> </a:t>
            </a:r>
            <a:r>
              <a:rPr lang="en-GB" sz="2000" b="1" dirty="0" err="1"/>
              <a:t>zishobora</a:t>
            </a:r>
            <a:r>
              <a:rPr lang="en-GB" sz="2000" b="1" dirty="0"/>
              <a:t> </a:t>
            </a:r>
            <a:r>
              <a:rPr lang="en-GB" sz="2000" b="1" dirty="0" err="1"/>
              <a:t>gutuma</a:t>
            </a:r>
            <a:r>
              <a:rPr lang="en-GB" sz="2000" b="1" dirty="0"/>
              <a:t> </a:t>
            </a:r>
            <a:r>
              <a:rPr lang="en-GB" sz="2000" b="1" dirty="0" err="1"/>
              <a:t>dushidikanya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rukundo</a:t>
            </a:r>
            <a:r>
              <a:rPr lang="en-GB" sz="2000" b="1" dirty="0"/>
              <a:t> </a:t>
            </a:r>
            <a:r>
              <a:rPr lang="en-GB" sz="2000" b="1" dirty="0" err="1"/>
              <a:t>rw’Imana</a:t>
            </a:r>
            <a:r>
              <a:rPr lang="en" sz="2000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0608C-E520-8B87-5E17-DEB142E16A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4706" y="139568"/>
            <a:ext cx="444488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19A46-BE42-E78A-6A54-232CBAB50685}"/>
              </a:ext>
            </a:extLst>
          </p:cNvPr>
          <p:cNvSpPr txBox="1"/>
          <p:nvPr/>
        </p:nvSpPr>
        <p:spPr>
          <a:xfrm>
            <a:off x="-1" y="1472575"/>
            <a:ext cx="75847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Turiga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uburyo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bamwe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bantu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bo</a:t>
            </a:r>
            <a:r>
              <a:rPr lang="en-GB" sz="2000" b="1" dirty="0">
                <a:solidFill>
                  <a:prstClr val="black"/>
                </a:solidFill>
              </a:rPr>
              <a:t> muri </a:t>
            </a:r>
            <a:r>
              <a:rPr lang="en-GB" sz="2000" b="1" dirty="0" err="1">
                <a:solidFill>
                  <a:prstClr val="black"/>
                </a:solidFill>
              </a:rPr>
              <a:t>Bibiliya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bitwaye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bihe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bigoranye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bitari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bimwe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n’uburyo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urugero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rwabo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rwadufasha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guhangana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n’ibibazo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nk’ibyo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95ED24-6732-842C-A49D-EF203FFF943C}"/>
              </a:ext>
            </a:extLst>
          </p:cNvPr>
          <p:cNvSpPr txBox="1"/>
          <p:nvPr/>
        </p:nvSpPr>
        <p:spPr>
          <a:xfrm>
            <a:off x="0" y="1065417"/>
            <a:ext cx="7584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Twākīra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ngorane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dute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93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B988DD-D360-1745-9E60-ACD838F3B837}"/>
              </a:ext>
            </a:extLst>
          </p:cNvPr>
          <p:cNvSpPr txBox="1"/>
          <p:nvPr/>
        </p:nvSpPr>
        <p:spPr>
          <a:xfrm>
            <a:off x="3295648" y="0"/>
            <a:ext cx="889635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/>
            <a:r>
              <a:rPr lang="en-GB" sz="4400" b="1" spc="300" dirty="0">
                <a:ln w="6600">
                  <a:noFill/>
                  <a:prstDash val="solid"/>
                </a:ln>
                <a:solidFill>
                  <a:srgbClr val="FDF8CB"/>
                </a:solidFill>
                <a:effectLst>
                  <a:outerShdw dist="50800" dir="2700000" algn="tl" rotWithShape="0">
                    <a:srgbClr val="654C0F"/>
                  </a:outerShdw>
                </a:effectLst>
              </a:rPr>
              <a:t>IMIRABA YO MU BUZIMA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73A1E5-DB20-6E04-5D2A-28B517AECB0C}"/>
              </a:ext>
            </a:extLst>
          </p:cNvPr>
          <p:cNvSpPr txBox="1"/>
          <p:nvPr/>
        </p:nvSpPr>
        <p:spPr>
          <a:xfrm>
            <a:off x="3295648" y="722228"/>
            <a:ext cx="8896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ishuheri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y’umuyaga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iraza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umuraba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wisuka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bwato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bigeza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bwenda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kurengerwa</a:t>
            </a:r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(Mariko 4:37)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6B8EB-9470-26DC-DE84-92FFBA179109}"/>
              </a:ext>
            </a:extLst>
          </p:cNvPr>
          <p:cNvSpPr txBox="1"/>
          <p:nvPr/>
        </p:nvSpPr>
        <p:spPr>
          <a:xfrm>
            <a:off x="3395663" y="1404845"/>
            <a:ext cx="8796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Kwambuka</a:t>
            </a:r>
            <a:r>
              <a:rPr lang="en-GB" sz="2000" b="1" dirty="0"/>
              <a:t> </a:t>
            </a:r>
            <a:r>
              <a:rPr lang="en-GB" sz="2000" b="1" dirty="0" err="1"/>
              <a:t>inyanja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Galilaya</a:t>
            </a:r>
            <a:r>
              <a:rPr lang="en-GB" sz="2000" b="1" dirty="0"/>
              <a:t> mu </a:t>
            </a:r>
            <a:r>
              <a:rPr lang="en-GB" sz="2000" b="1" dirty="0" err="1"/>
              <a:t>gicuku</a:t>
            </a:r>
            <a:r>
              <a:rPr lang="en-GB" sz="2000" b="1" dirty="0"/>
              <a:t>, </a:t>
            </a:r>
            <a:r>
              <a:rPr lang="en-GB" sz="2000" b="1" dirty="0" err="1"/>
              <a:t>ndetse</a:t>
            </a:r>
            <a:r>
              <a:rPr lang="en-GB" sz="2000" b="1" dirty="0"/>
              <a:t> no 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cy’umuraba</a:t>
            </a:r>
            <a:r>
              <a:rPr lang="en-GB" sz="2000" b="1" dirty="0"/>
              <a:t>, </a:t>
            </a:r>
            <a:r>
              <a:rPr lang="en-GB" sz="2000" b="1" dirty="0" err="1"/>
              <a:t>ntibyari</a:t>
            </a:r>
            <a:r>
              <a:rPr lang="en-GB" sz="2000" b="1" dirty="0"/>
              <a:t> </a:t>
            </a:r>
            <a:r>
              <a:rPr lang="en-GB" sz="2000" b="1" dirty="0" err="1"/>
              <a:t>bishya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Petero, </a:t>
            </a:r>
            <a:r>
              <a:rPr lang="en-GB" sz="2000" b="1" dirty="0" err="1"/>
              <a:t>Andereya</a:t>
            </a:r>
            <a:r>
              <a:rPr lang="en-GB" sz="2000" b="1" dirty="0"/>
              <a:t>, </a:t>
            </a:r>
            <a:r>
              <a:rPr lang="en-GB" sz="2000" b="1" dirty="0" err="1"/>
              <a:t>Yakobo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Yohana, </a:t>
            </a:r>
            <a:r>
              <a:rPr lang="en-GB" sz="2000" b="1" dirty="0" err="1"/>
              <a:t>bari</a:t>
            </a:r>
            <a:r>
              <a:rPr lang="en-GB" sz="2000" b="1" dirty="0"/>
              <a:t> </a:t>
            </a:r>
            <a:r>
              <a:rPr lang="en-GB" sz="2000" b="1" dirty="0" err="1"/>
              <a:t>abarobyi</a:t>
            </a:r>
            <a:r>
              <a:rPr lang="en-GB" sz="2000" b="1" dirty="0"/>
              <a:t> </a:t>
            </a:r>
            <a:r>
              <a:rPr lang="en-GB" sz="2000" b="1" dirty="0" err="1"/>
              <a:t>b’abahanga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35C8B5-5B59-20E2-BDB5-C165511D4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566976"/>
            <a:ext cx="3152774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D5B126-BEDC-5C8B-FEF6-97DC1FFF41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38250"/>
            <a:ext cx="3152773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E66DD7-B2EA-BBCF-DFD6-0C26704DC4DD}"/>
              </a:ext>
            </a:extLst>
          </p:cNvPr>
          <p:cNvSpPr txBox="1"/>
          <p:nvPr/>
        </p:nvSpPr>
        <p:spPr>
          <a:xfrm>
            <a:off x="3395662" y="3761040"/>
            <a:ext cx="48053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buzima</a:t>
            </a:r>
            <a:r>
              <a:rPr lang="en-GB" sz="2000" b="1" dirty="0"/>
              <a:t> </a:t>
            </a:r>
            <a:r>
              <a:rPr lang="en-GB" sz="2000" b="1" dirty="0" err="1"/>
              <a:t>bwacu</a:t>
            </a:r>
            <a:r>
              <a:rPr lang="en-GB" sz="2000" b="1" dirty="0"/>
              <a:t> </a:t>
            </a:r>
            <a:r>
              <a:rPr lang="en-GB" sz="2000" b="1" dirty="0" err="1"/>
              <a:t>tunyura</a:t>
            </a:r>
            <a:r>
              <a:rPr lang="en-GB" sz="2000" b="1" dirty="0"/>
              <a:t> mu </a:t>
            </a:r>
            <a:r>
              <a:rPr lang="en-GB" sz="2000" b="1" dirty="0" err="1"/>
              <a:t>miraba</a:t>
            </a:r>
            <a:r>
              <a:rPr lang="en-GB" sz="2000" b="1" dirty="0"/>
              <a:t>. </a:t>
            </a:r>
            <a:r>
              <a:rPr lang="en-GB" sz="2000" b="1" dirty="0" err="1"/>
              <a:t>Dusaba</a:t>
            </a:r>
            <a:r>
              <a:rPr lang="en-GB" sz="2000" b="1" dirty="0"/>
              <a:t> Yesu </a:t>
            </a:r>
            <a:r>
              <a:rPr lang="en-GB" sz="2000" b="1" dirty="0" err="1"/>
              <a:t>kudutabara</a:t>
            </a:r>
            <a:r>
              <a:rPr lang="en-GB" sz="2000" b="1" dirty="0"/>
              <a:t>, </a:t>
            </a: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bigasa</a:t>
            </a:r>
            <a:r>
              <a:rPr lang="en-GB" sz="2000" b="1" dirty="0"/>
              <a:t> </a:t>
            </a:r>
            <a:r>
              <a:rPr lang="en-GB" sz="2000" b="1" dirty="0" err="1"/>
              <a:t>nk’aho</a:t>
            </a:r>
            <a:r>
              <a:rPr lang="en-GB" sz="2000" b="1" dirty="0"/>
              <a:t> </a:t>
            </a:r>
            <a:r>
              <a:rPr lang="en-GB" sz="2000" b="1" dirty="0" err="1"/>
              <a:t>asinziriye</a:t>
            </a:r>
            <a:r>
              <a:rPr lang="en-GB" sz="2000" b="1" dirty="0"/>
              <a:t>. </a:t>
            </a:r>
            <a:r>
              <a:rPr lang="en-GB" sz="2000" b="1" dirty="0" err="1"/>
              <a:t>Ntitwumva</a:t>
            </a:r>
            <a:r>
              <a:rPr lang="en-GB" sz="2000" b="1" dirty="0"/>
              <a:t> ko </a:t>
            </a:r>
            <a:r>
              <a:rPr lang="en-GB" sz="2000" b="1" dirty="0" err="1"/>
              <a:t>ahari</a:t>
            </a:r>
            <a:r>
              <a:rPr lang="en-GB" sz="2000" b="1" dirty="0"/>
              <a:t>. </a:t>
            </a:r>
            <a:r>
              <a:rPr lang="en-GB" sz="2000" b="1" dirty="0" err="1"/>
              <a:t>Nyamara</a:t>
            </a:r>
            <a:r>
              <a:rPr lang="en-GB" sz="2000" b="1" dirty="0"/>
              <a:t> aba </a:t>
            </a:r>
            <a:r>
              <a:rPr lang="en-GB" sz="2000" b="1" dirty="0" err="1"/>
              <a:t>ahari</a:t>
            </a:r>
            <a:r>
              <a:rPr lang="en" sz="2000" b="1" dirty="0"/>
              <a:t>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418206-E810-ECD8-5AB4-F3C2DBE17C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2" y="3615099"/>
            <a:ext cx="3781424" cy="3025139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6BEA6F-5FAF-FF12-0401-84A5D88B658C}"/>
              </a:ext>
            </a:extLst>
          </p:cNvPr>
          <p:cNvSpPr txBox="1"/>
          <p:nvPr/>
        </p:nvSpPr>
        <p:spPr>
          <a:xfrm>
            <a:off x="3395664" y="2417750"/>
            <a:ext cx="88296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Ariko </a:t>
            </a:r>
            <a:r>
              <a:rPr lang="en-GB" sz="2000" b="1" dirty="0" err="1">
                <a:solidFill>
                  <a:prstClr val="black"/>
                </a:solidFill>
              </a:rPr>
              <a:t>ubu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noneho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umuraba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warabarenze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Umuyaga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warundanije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imiraba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amazi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yuzura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ubwato</a:t>
            </a:r>
            <a:r>
              <a:rPr lang="en-GB" sz="2000" b="1" dirty="0">
                <a:solidFill>
                  <a:prstClr val="black"/>
                </a:solidFill>
              </a:rPr>
              <a:t>, maze </a:t>
            </a:r>
            <a:r>
              <a:rPr lang="en-GB" sz="2000" b="1" dirty="0" err="1">
                <a:solidFill>
                  <a:prstClr val="black"/>
                </a:solidFill>
              </a:rPr>
              <a:t>ubuzima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bwabo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burageramirwa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Noneho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babona</a:t>
            </a:r>
            <a:r>
              <a:rPr lang="en-GB" sz="2000" b="1" dirty="0">
                <a:solidFill>
                  <a:prstClr val="black"/>
                </a:solidFill>
              </a:rPr>
              <a:t> ko… Yesu </a:t>
            </a:r>
            <a:r>
              <a:rPr lang="en-GB" sz="2000" b="1" dirty="0" err="1">
                <a:solidFill>
                  <a:prstClr val="black"/>
                </a:solidFill>
              </a:rPr>
              <a:t>ari</a:t>
            </a:r>
            <a:r>
              <a:rPr lang="en-GB" sz="2000" b="1" dirty="0">
                <a:solidFill>
                  <a:prstClr val="black"/>
                </a:solidFill>
              </a:rPr>
              <a:t> he? </a:t>
            </a:r>
            <a:r>
              <a:rPr lang="en-GB" sz="2000" b="1" dirty="0" err="1">
                <a:solidFill>
                  <a:prstClr val="black"/>
                </a:solidFill>
              </a:rPr>
              <a:t>Arasinziriye</a:t>
            </a:r>
            <a:r>
              <a:rPr lang="en-GB" sz="2000" b="1" dirty="0">
                <a:solidFill>
                  <a:prstClr val="black"/>
                </a:solidFill>
              </a:rPr>
              <a:t>? Kuki </a:t>
            </a:r>
            <a:r>
              <a:rPr lang="en-GB" sz="2000" b="1" dirty="0" err="1">
                <a:solidFill>
                  <a:prstClr val="black"/>
                </a:solidFill>
              </a:rPr>
              <a:t>atadutabara</a:t>
            </a:r>
            <a:r>
              <a:rPr lang="en-GB" sz="2000" b="1" dirty="0">
                <a:solidFill>
                  <a:prstClr val="black"/>
                </a:solidFill>
              </a:rPr>
              <a:t>? </a:t>
            </a:r>
            <a:r>
              <a:rPr lang="en-GB" sz="2000" b="1" dirty="0" err="1">
                <a:solidFill>
                  <a:prstClr val="black"/>
                </a:solidFill>
              </a:rPr>
              <a:t>Ntabwo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yitaye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bitubaho</a:t>
            </a:r>
            <a:r>
              <a:rPr lang="en-GB" sz="2000" b="1" dirty="0">
                <a:solidFill>
                  <a:prstClr val="black"/>
                </a:solidFill>
              </a:rPr>
              <a:t>? (Mariko 4:35–38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1693AD-D34C-20C1-D1A0-D71688CA050C}"/>
              </a:ext>
            </a:extLst>
          </p:cNvPr>
          <p:cNvSpPr txBox="1"/>
          <p:nvPr/>
        </p:nvSpPr>
        <p:spPr>
          <a:xfrm>
            <a:off x="3395664" y="5145439"/>
            <a:ext cx="48387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spc="-30" dirty="0" err="1">
                <a:solidFill>
                  <a:prstClr val="black"/>
                </a:solidFill>
              </a:rPr>
              <a:t>Tegereza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igihe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cyo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gucyaha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umuraba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wacu</a:t>
            </a:r>
            <a:r>
              <a:rPr lang="en-GB" sz="2000" b="1" spc="-30" dirty="0">
                <a:solidFill>
                  <a:prstClr val="black"/>
                </a:solidFill>
              </a:rPr>
              <a:t>: “</a:t>
            </a:r>
            <a:r>
              <a:rPr lang="en-GB" sz="2000" b="1" spc="-30" dirty="0" err="1">
                <a:solidFill>
                  <a:prstClr val="black"/>
                </a:solidFill>
              </a:rPr>
              <a:t>Ceceka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utuze</a:t>
            </a:r>
            <a:r>
              <a:rPr lang="en-GB" sz="2000" b="1" spc="-30" dirty="0">
                <a:solidFill>
                  <a:prstClr val="black"/>
                </a:solidFill>
              </a:rPr>
              <a:t>” (Mariko 4:39). </a:t>
            </a:r>
            <a:r>
              <a:rPr lang="en-GB" sz="2000" b="1" spc="-30" dirty="0" err="1">
                <a:solidFill>
                  <a:prstClr val="black"/>
                </a:solidFill>
              </a:rPr>
              <a:t>Atwitaho</a:t>
            </a:r>
            <a:r>
              <a:rPr lang="en-GB" sz="2000" b="1" spc="-30" dirty="0">
                <a:solidFill>
                  <a:prstClr val="black"/>
                </a:solidFill>
              </a:rPr>
              <a:t> (1 Petero 5:7). </a:t>
            </a:r>
            <a:r>
              <a:rPr lang="en-GB" sz="2000" b="1" spc="-30" dirty="0" err="1">
                <a:solidFill>
                  <a:prstClr val="black"/>
                </a:solidFill>
              </a:rPr>
              <a:t>Ashobora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gutuza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inkubi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y’umuyaga</a:t>
            </a:r>
            <a:r>
              <a:rPr lang="en-GB" sz="2000" b="1" spc="-30" dirty="0">
                <a:solidFill>
                  <a:prstClr val="black"/>
                </a:solidFill>
              </a:rPr>
              <a:t>. </a:t>
            </a:r>
            <a:r>
              <a:rPr lang="en-GB" sz="2000" b="1" spc="-30" dirty="0" err="1">
                <a:solidFill>
                  <a:prstClr val="black"/>
                </a:solidFill>
              </a:rPr>
              <a:t>Ntiwibagirwe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kumushimira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ibyo</a:t>
            </a:r>
            <a:r>
              <a:rPr lang="en-GB" sz="2000" b="1" spc="-30" dirty="0">
                <a:solidFill>
                  <a:prstClr val="black"/>
                </a:solidFill>
              </a:rPr>
              <a:t> </a:t>
            </a:r>
            <a:r>
              <a:rPr lang="en-GB" sz="2000" b="1" spc="-30" dirty="0" err="1">
                <a:solidFill>
                  <a:prstClr val="black"/>
                </a:solidFill>
              </a:rPr>
              <a:t>akora</a:t>
            </a:r>
            <a:r>
              <a:rPr lang="en-GB" sz="2000" b="1" spc="-30" dirty="0">
                <a:solidFill>
                  <a:prstClr val="black"/>
                </a:solidFill>
              </a:rPr>
              <a:t> (Mariko 4:4–41</a:t>
            </a:r>
            <a:r>
              <a:rPr kumimoji="0" lang="en" sz="20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57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D65CF7-F7D1-41D7-3926-A60445E20E9E}"/>
              </a:ext>
            </a:extLst>
          </p:cNvPr>
          <p:cNvSpPr txBox="1"/>
          <p:nvPr/>
        </p:nvSpPr>
        <p:spPr>
          <a:xfrm>
            <a:off x="1" y="0"/>
            <a:ext cx="888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INDWARA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E1C860-0AE9-FCB5-599E-59DB50474671}"/>
              </a:ext>
            </a:extLst>
          </p:cNvPr>
          <p:cNvSpPr txBox="1"/>
          <p:nvPr/>
        </p:nvSpPr>
        <p:spPr>
          <a:xfrm>
            <a:off x="1" y="629628"/>
            <a:ext cx="8852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yari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yibwiye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  ‘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Ninkora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imyenda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ye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gusa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ndakira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’ ”</a:t>
            </a:r>
            <a:b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(Mariko 5:28)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CE7BB1-CDB7-FBE7-FC81-3455FA11036C}"/>
              </a:ext>
            </a:extLst>
          </p:cNvPr>
          <p:cNvSpPr txBox="1"/>
          <p:nvPr/>
        </p:nvSpPr>
        <p:spPr>
          <a:xfrm>
            <a:off x="0" y="1190225"/>
            <a:ext cx="8734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Umugore</a:t>
            </a:r>
            <a:r>
              <a:rPr lang="en-GB" sz="2000" b="1" dirty="0"/>
              <a:t> </a:t>
            </a:r>
            <a:r>
              <a:rPr lang="en-GB" sz="2000" b="1" dirty="0" err="1"/>
              <a:t>wababaye</a:t>
            </a:r>
            <a:r>
              <a:rPr lang="en-GB" sz="2000" b="1" dirty="0"/>
              <a:t> </a:t>
            </a:r>
            <a:r>
              <a:rPr lang="en-GB" sz="2000" b="1" dirty="0" err="1"/>
              <a:t>kubwo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imugongo</a:t>
            </a:r>
            <a:r>
              <a:rPr lang="en-GB" sz="2000" b="1" dirty="0"/>
              <a:t> 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cy’imyaka</a:t>
            </a:r>
            <a:r>
              <a:rPr lang="en-GB" sz="2000" b="1" dirty="0"/>
              <a:t> </a:t>
            </a:r>
            <a:r>
              <a:rPr lang="en-GB" sz="2000" b="1" dirty="0" err="1"/>
              <a:t>cumi</a:t>
            </a:r>
            <a:r>
              <a:rPr lang="en-GB" sz="2000" b="1" dirty="0"/>
              <a:t> </a:t>
            </a:r>
            <a:r>
              <a:rPr lang="en-GB" sz="2000" b="1" dirty="0" err="1"/>
              <a:t>n’ibiri</a:t>
            </a:r>
            <a:r>
              <a:rPr lang="en-GB" sz="2000" b="1" dirty="0"/>
              <a:t> </a:t>
            </a:r>
            <a:r>
              <a:rPr lang="en-GB" sz="2000" b="1" dirty="0" err="1"/>
              <a:t>atabona</a:t>
            </a:r>
            <a:r>
              <a:rPr lang="en-GB" sz="2000" b="1" dirty="0"/>
              <a:t> </a:t>
            </a:r>
            <a:r>
              <a:rPr lang="en-GB" sz="2000" b="1" dirty="0" err="1"/>
              <a:t>umuganga</a:t>
            </a:r>
            <a:r>
              <a:rPr lang="en-GB" sz="2000" b="1" dirty="0"/>
              <a:t> </a:t>
            </a:r>
            <a:r>
              <a:rPr lang="en-GB" sz="2000" b="1" dirty="0" err="1"/>
              <a:t>umukiza</a:t>
            </a:r>
            <a:r>
              <a:rPr lang="en-GB" sz="2000" b="1" dirty="0"/>
              <a:t>, </a:t>
            </a:r>
            <a:r>
              <a:rPr lang="en-GB" sz="2000" b="1" dirty="0" err="1"/>
              <a:t>byari</a:t>
            </a:r>
            <a:r>
              <a:rPr lang="en-GB" sz="2000" b="1" dirty="0"/>
              <a:t> </a:t>
            </a:r>
            <a:r>
              <a:rPr lang="en-GB" sz="2000" b="1" dirty="0" err="1"/>
              <a:t>byaramuteye</a:t>
            </a:r>
            <a:r>
              <a:rPr lang="en-GB" sz="2000" b="1" dirty="0"/>
              <a:t> </a:t>
            </a:r>
            <a:r>
              <a:rPr lang="en-GB" sz="2000" b="1" dirty="0" err="1"/>
              <a:t>kubura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akora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abura </a:t>
            </a:r>
            <a:r>
              <a:rPr lang="en-GB" sz="2000" b="1" dirty="0" err="1"/>
              <a:t>n’ibyiringiro</a:t>
            </a:r>
            <a:r>
              <a:rPr lang="en-GB" sz="2000" b="1" dirty="0"/>
              <a:t> (Mariko 5:25–26). Muri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gihe</a:t>
            </a:r>
            <a:r>
              <a:rPr lang="en-GB" sz="2000" b="1" dirty="0"/>
              <a:t>,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ibihugu</a:t>
            </a:r>
            <a:r>
              <a:rPr lang="en-GB" sz="2000" b="1" dirty="0"/>
              <a:t> </a:t>
            </a:r>
            <a:r>
              <a:rPr lang="en-GB" sz="2000" b="1" dirty="0" err="1"/>
              <a:t>bitagira</a:t>
            </a:r>
            <a:r>
              <a:rPr lang="en-GB" sz="2000" b="1" dirty="0"/>
              <a:t> </a:t>
            </a:r>
            <a:r>
              <a:rPr lang="en-GB" sz="2000" b="1" dirty="0" err="1"/>
              <a:t>ubuvuzi</a:t>
            </a:r>
            <a:r>
              <a:rPr lang="en-GB" sz="2000" b="1" dirty="0"/>
              <a:t> </a:t>
            </a:r>
            <a:r>
              <a:rPr lang="en-GB" sz="2000" b="1" dirty="0" err="1"/>
              <a:t>butangirwa</a:t>
            </a:r>
            <a:r>
              <a:rPr lang="en-GB" sz="2000" b="1" dirty="0"/>
              <a:t> ubuntu, </a:t>
            </a:r>
            <a:r>
              <a:rPr lang="en-GB" sz="2000" b="1" dirty="0" err="1"/>
              <a:t>aho</a:t>
            </a:r>
            <a:r>
              <a:rPr lang="en-GB" sz="2000" b="1" dirty="0"/>
              <a:t> iyi </a:t>
            </a:r>
            <a:r>
              <a:rPr lang="en-GB" sz="2000" b="1" dirty="0" err="1"/>
              <a:t>nkuru</a:t>
            </a:r>
            <a:r>
              <a:rPr lang="en-GB" sz="2000" b="1" dirty="0"/>
              <a:t> </a:t>
            </a:r>
            <a:r>
              <a:rPr lang="en-GB" sz="2000" b="1" dirty="0" err="1"/>
              <a:t>ishobora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yaba</a:t>
            </a:r>
            <a:r>
              <a:rPr lang="en-GB" sz="2000" b="1" dirty="0"/>
              <a:t> </a:t>
            </a:r>
            <a:r>
              <a:rPr lang="en-GB" sz="2000" b="1" dirty="0" err="1"/>
              <a:t>impamo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E85490-8672-FA9C-9697-A2ECB8472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59" y="2609914"/>
            <a:ext cx="3763225" cy="2809875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53A289-1A7D-7501-F689-C0C7DACD8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2891" y="152575"/>
            <a:ext cx="3181349" cy="2386012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978B5-75B2-63F9-5309-F771175044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38" y="2724150"/>
            <a:ext cx="3079403" cy="39814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529F8-088C-C085-1C63-A4DF71B1D975}"/>
              </a:ext>
            </a:extLst>
          </p:cNvPr>
          <p:cNvSpPr txBox="1"/>
          <p:nvPr/>
        </p:nvSpPr>
        <p:spPr>
          <a:xfrm>
            <a:off x="3986670" y="2500750"/>
            <a:ext cx="49319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Uko </a:t>
            </a:r>
            <a:r>
              <a:rPr lang="en-GB" sz="2000" b="1" dirty="0" err="1"/>
              <a:t>byaba</a:t>
            </a:r>
            <a:r>
              <a:rPr lang="en-GB" sz="2000" b="1" dirty="0"/>
              <a:t> </a:t>
            </a:r>
            <a:r>
              <a:rPr lang="en-GB" sz="2000" b="1" dirty="0" err="1"/>
              <a:t>biri</a:t>
            </a:r>
            <a:r>
              <a:rPr lang="en-GB" sz="2000" b="1" dirty="0"/>
              <a:t> </a:t>
            </a:r>
            <a:r>
              <a:rPr lang="en-GB" sz="2000" b="1" dirty="0" err="1"/>
              <a:t>kose</a:t>
            </a:r>
            <a:r>
              <a:rPr lang="en-GB" sz="2000" b="1" dirty="0"/>
              <a:t>, </a:t>
            </a:r>
            <a:r>
              <a:rPr lang="en-GB" sz="2000" b="1" dirty="0" err="1"/>
              <a:t>twese</a:t>
            </a:r>
            <a:r>
              <a:rPr lang="en-GB" sz="2000" b="1" dirty="0"/>
              <a:t> </a:t>
            </a:r>
            <a:r>
              <a:rPr lang="en-GB" sz="2000" b="1" dirty="0" err="1"/>
              <a:t>dushobora</a:t>
            </a:r>
            <a:r>
              <a:rPr lang="en-GB" sz="2000" b="1" dirty="0"/>
              <a:t> </a:t>
            </a:r>
            <a:r>
              <a:rPr lang="en-GB" sz="2000" b="1" dirty="0" err="1"/>
              <a:t>guhura</a:t>
            </a:r>
            <a:r>
              <a:rPr lang="en-GB" sz="2000" b="1" dirty="0"/>
              <a:t> </a:t>
            </a:r>
            <a:r>
              <a:rPr lang="en-GB" sz="2000" b="1" dirty="0" err="1"/>
              <a:t>n’ibihe</a:t>
            </a:r>
            <a:r>
              <a:rPr lang="en-GB" sz="2000" b="1" dirty="0"/>
              <a:t>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uburwayi</a:t>
            </a:r>
            <a:r>
              <a:rPr lang="en-GB" sz="2000" b="1" dirty="0"/>
              <a:t> </a:t>
            </a:r>
            <a:r>
              <a:rPr lang="en-GB" sz="2000" b="1" dirty="0" err="1"/>
              <a:t>butwizingiraho</a:t>
            </a:r>
            <a:r>
              <a:rPr lang="en-GB" sz="2000" b="1" dirty="0"/>
              <a:t> </a:t>
            </a:r>
            <a:r>
              <a:rPr lang="en-GB" sz="2000" b="1" dirty="0" err="1"/>
              <a:t>ndetse</a:t>
            </a:r>
            <a:r>
              <a:rPr lang="en-GB" sz="2000" b="1" dirty="0"/>
              <a:t> </a:t>
            </a:r>
            <a:r>
              <a:rPr lang="en-GB" sz="2000" b="1" dirty="0" err="1"/>
              <a:t>bukatubuza</a:t>
            </a:r>
            <a:r>
              <a:rPr lang="en-GB" sz="2000" b="1" dirty="0"/>
              <a:t> </a:t>
            </a:r>
            <a:r>
              <a:rPr lang="en-GB" sz="2000" b="1" dirty="0" err="1"/>
              <a:t>epfo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ruguru</a:t>
            </a:r>
            <a:r>
              <a:rPr lang="en-GB" sz="2000" b="1" dirty="0"/>
              <a:t>, </a:t>
            </a:r>
            <a:r>
              <a:rPr lang="en-GB" sz="2000" b="1" dirty="0" err="1"/>
              <a:t>tukabura</a:t>
            </a:r>
            <a:r>
              <a:rPr lang="en-GB" sz="2000" b="1" dirty="0"/>
              <a:t> </a:t>
            </a:r>
            <a:r>
              <a:rPr lang="en-GB" sz="2000" b="1" dirty="0" err="1"/>
              <a:t>ihumure</a:t>
            </a:r>
            <a:r>
              <a:rPr lang="en" sz="2000" b="1" dirty="0"/>
              <a:t>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29B12E-AC62-0987-8725-B39123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759" y="5584616"/>
            <a:ext cx="3763224" cy="12163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CADDC5-BDD4-CF07-B5D0-2A216CF2D4A0}"/>
              </a:ext>
            </a:extLst>
          </p:cNvPr>
          <p:cNvSpPr txBox="1"/>
          <p:nvPr/>
        </p:nvSpPr>
        <p:spPr>
          <a:xfrm>
            <a:off x="3953826" y="5770179"/>
            <a:ext cx="48990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Uko </a:t>
            </a:r>
            <a:r>
              <a:rPr lang="en-GB" sz="2000" b="1" spc="-70" dirty="0" err="1">
                <a:solidFill>
                  <a:prstClr val="black"/>
                </a:solidFill>
              </a:rPr>
              <a:t>byagenda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kose</a:t>
            </a:r>
            <a:r>
              <a:rPr lang="en-GB" sz="2000" b="1" spc="-70" dirty="0">
                <a:solidFill>
                  <a:prstClr val="black"/>
                </a:solidFill>
              </a:rPr>
              <a:t>, Yesu </a:t>
            </a:r>
            <a:r>
              <a:rPr lang="en-GB" sz="2000" b="1" spc="-70" dirty="0" err="1">
                <a:solidFill>
                  <a:prstClr val="black"/>
                </a:solidFill>
              </a:rPr>
              <a:t>aturarikira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kumwikoreza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imitwaro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yacu</a:t>
            </a:r>
            <a:r>
              <a:rPr lang="en-GB" sz="2000" b="1" spc="-70" dirty="0">
                <a:solidFill>
                  <a:prstClr val="black"/>
                </a:solidFill>
              </a:rPr>
              <a:t> yose </a:t>
            </a:r>
            <a:r>
              <a:rPr lang="en-GB" sz="2000" b="1" spc="-70" dirty="0" err="1">
                <a:solidFill>
                  <a:prstClr val="black"/>
                </a:solidFill>
              </a:rPr>
              <a:t>n’amaganya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yacu</a:t>
            </a:r>
            <a:r>
              <a:rPr lang="en-GB" sz="2000" b="1" spc="-70" dirty="0">
                <a:solidFill>
                  <a:prstClr val="black"/>
                </a:solidFill>
              </a:rPr>
              <a:t> yose (Matayo 11:28–30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30D1F-C47A-2D57-CBC7-CCCFF8A8392A}"/>
              </a:ext>
            </a:extLst>
          </p:cNvPr>
          <p:cNvSpPr txBox="1"/>
          <p:nvPr/>
        </p:nvSpPr>
        <p:spPr>
          <a:xfrm>
            <a:off x="3986669" y="4462631"/>
            <a:ext cx="48662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Tugomba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kwiringira</a:t>
            </a:r>
            <a:r>
              <a:rPr lang="en-GB" sz="2000" b="1" spc="-70" dirty="0">
                <a:solidFill>
                  <a:prstClr val="black"/>
                </a:solidFill>
              </a:rPr>
              <a:t> ko Yesu </a:t>
            </a:r>
            <a:r>
              <a:rPr lang="en-GB" sz="2000" b="1" spc="-70" dirty="0" err="1">
                <a:solidFill>
                  <a:prstClr val="black"/>
                </a:solidFill>
              </a:rPr>
              <a:t>ashobora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gukoresha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abaganga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babihugukiye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kugira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ngo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dukire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cyangwa</a:t>
            </a:r>
            <a:r>
              <a:rPr lang="en-GB" sz="2000" b="1" spc="-70" dirty="0">
                <a:solidFill>
                  <a:prstClr val="black"/>
                </a:solidFill>
              </a:rPr>
              <a:t> se </a:t>
            </a:r>
            <a:r>
              <a:rPr lang="en-GB" sz="2000" b="1" spc="-70" dirty="0" err="1">
                <a:solidFill>
                  <a:prstClr val="black"/>
                </a:solidFill>
              </a:rPr>
              <a:t>akadukorera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igitangaza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cyahuranije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62BB1C-3E74-C52E-CBB8-C98726C494EB}"/>
              </a:ext>
            </a:extLst>
          </p:cNvPr>
          <p:cNvSpPr txBox="1"/>
          <p:nvPr/>
        </p:nvSpPr>
        <p:spPr>
          <a:xfrm>
            <a:off x="3986669" y="3787979"/>
            <a:ext cx="4866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Uyu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mugore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yabonye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igisubizo</a:t>
            </a:r>
            <a:r>
              <a:rPr lang="en-GB" sz="2000" b="1" spc="-70" dirty="0">
                <a:solidFill>
                  <a:prstClr val="black"/>
                </a:solidFill>
              </a:rPr>
              <a:t> muri Yesu, </a:t>
            </a:r>
            <a:r>
              <a:rPr lang="en-GB" sz="2000" b="1" spc="-70" dirty="0" err="1">
                <a:solidFill>
                  <a:prstClr val="black"/>
                </a:solidFill>
              </a:rPr>
              <a:t>ukwizera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kwe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kuramukiza</a:t>
            </a:r>
            <a:r>
              <a:rPr lang="en-GB" sz="2000" b="1" spc="-70" dirty="0">
                <a:solidFill>
                  <a:prstClr val="black"/>
                </a:solidFill>
              </a:rPr>
              <a:t> (Mariko 5:27–29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365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3E688-3F00-F4C6-8CF5-F376EA6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022BB0-6573-C736-A492-4925BB7EDFAD}"/>
              </a:ext>
            </a:extLst>
          </p:cNvPr>
          <p:cNvSpPr txBox="1"/>
          <p:nvPr/>
        </p:nvSpPr>
        <p:spPr>
          <a:xfrm>
            <a:off x="0" y="-48125"/>
            <a:ext cx="72623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AMAKUBA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17FD0C-1440-CE56-FFC5-A85C3D326643}"/>
              </a:ext>
            </a:extLst>
          </p:cNvPr>
          <p:cNvSpPr txBox="1"/>
          <p:nvPr/>
        </p:nvSpPr>
        <p:spPr>
          <a:xfrm>
            <a:off x="647349" y="583695"/>
            <a:ext cx="5967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Kandi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uruhu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rwanjye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nirumara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kubora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Nzareba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mfite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umubiri</a:t>
            </a:r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Yobu</a:t>
            </a:r>
            <a:r>
              <a:rPr lang="en" sz="14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19:26)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276C-FCD3-CC3E-BD85-72C4D4030589}"/>
              </a:ext>
            </a:extLst>
          </p:cNvPr>
          <p:cNvSpPr txBox="1"/>
          <p:nvPr/>
        </p:nvSpPr>
        <p:spPr>
          <a:xfrm>
            <a:off x="187964" y="1230026"/>
            <a:ext cx="7002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Intambara</a:t>
            </a:r>
            <a:r>
              <a:rPr lang="en-GB" sz="2000" b="1" dirty="0"/>
              <a:t>, </a:t>
            </a:r>
            <a:r>
              <a:rPr lang="en-GB" sz="2000" b="1" dirty="0" err="1"/>
              <a:t>imivurungano</a:t>
            </a:r>
            <a:r>
              <a:rPr lang="en-GB" sz="2000" b="1" dirty="0"/>
              <a:t>, </a:t>
            </a:r>
            <a:r>
              <a:rPr lang="en-GB" sz="2000" b="1" dirty="0" err="1"/>
              <a:t>n’amakuba</a:t>
            </a:r>
            <a:r>
              <a:rPr lang="en-GB" sz="2000" b="1" dirty="0"/>
              <a:t> </a:t>
            </a:r>
            <a:r>
              <a:rPr lang="en-GB" sz="2000" b="1" dirty="0" err="1"/>
              <a:t>byahinduye</a:t>
            </a:r>
            <a:r>
              <a:rPr lang="en-GB" sz="2000" b="1" dirty="0"/>
              <a:t> </a:t>
            </a:r>
            <a:r>
              <a:rPr lang="en-GB" sz="2000" b="1" dirty="0" err="1"/>
              <a:t>ubuzima</a:t>
            </a:r>
            <a:r>
              <a:rPr lang="en-GB" sz="2000" b="1" dirty="0"/>
              <a:t> bwa </a:t>
            </a:r>
            <a:r>
              <a:rPr lang="en-GB" sz="2000" b="1" dirty="0" err="1"/>
              <a:t>Yobu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budasubirwaho</a:t>
            </a:r>
            <a:r>
              <a:rPr lang="en-GB" sz="2000" b="1" dirty="0"/>
              <a:t> (</a:t>
            </a:r>
            <a:r>
              <a:rPr lang="en-GB" sz="2000" b="1" dirty="0" err="1"/>
              <a:t>Yobu</a:t>
            </a:r>
            <a:r>
              <a:rPr lang="en-GB" sz="2000" b="1" dirty="0"/>
              <a:t> 1:13–19). </a:t>
            </a:r>
            <a:r>
              <a:rPr lang="en-GB" sz="2000" b="1" dirty="0" err="1"/>
              <a:t>Twese</a:t>
            </a:r>
            <a:r>
              <a:rPr lang="en-GB" sz="2000" b="1" dirty="0"/>
              <a:t> </a:t>
            </a:r>
            <a:r>
              <a:rPr lang="en-GB" sz="2000" b="1" dirty="0" err="1"/>
              <a:t>duhura</a:t>
            </a:r>
            <a:r>
              <a:rPr lang="en-GB" sz="2000" b="1" dirty="0"/>
              <a:t> </a:t>
            </a:r>
            <a:r>
              <a:rPr lang="en-GB" sz="2000" b="1" dirty="0" err="1"/>
              <a:t>n’amakuba</a:t>
            </a:r>
            <a:r>
              <a:rPr lang="en-GB" sz="2000" b="1" dirty="0"/>
              <a:t>, </a:t>
            </a:r>
            <a:r>
              <a:rPr lang="en-GB" sz="2000" b="1" dirty="0" err="1"/>
              <a:t>yaba</a:t>
            </a:r>
            <a:r>
              <a:rPr lang="en-GB" sz="2000" b="1" dirty="0"/>
              <a:t> </a:t>
            </a:r>
            <a:r>
              <a:rPr lang="en-GB" sz="2000" b="1" dirty="0" err="1"/>
              <a:t>ayizanye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se </a:t>
            </a:r>
            <a:r>
              <a:rPr lang="en-GB" sz="2000" b="1" dirty="0" err="1"/>
              <a:t>aterwa</a:t>
            </a:r>
            <a:r>
              <a:rPr lang="en-GB" sz="2000" b="1" dirty="0"/>
              <a:t> </a:t>
            </a:r>
            <a:r>
              <a:rPr lang="en-GB" sz="2000" b="1" dirty="0" err="1"/>
              <a:t>n’ikibi</a:t>
            </a:r>
            <a:r>
              <a:rPr lang="en-GB" sz="2000" b="1" dirty="0"/>
              <a:t> </a:t>
            </a:r>
            <a:r>
              <a:rPr lang="en-GB" sz="2000" b="1" dirty="0" err="1"/>
              <a:t>kīgānje</a:t>
            </a:r>
            <a:r>
              <a:rPr lang="en-GB" sz="2000" b="1" dirty="0"/>
              <a:t> muri iyi </a:t>
            </a:r>
            <a:r>
              <a:rPr lang="en-GB" sz="2000" b="1" dirty="0" err="1"/>
              <a:t>si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13B12F-125B-D18A-7A00-2CBD4B4C6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934850"/>
              </p:ext>
            </p:extLst>
          </p:nvPr>
        </p:nvGraphicFramePr>
        <p:xfrm>
          <a:off x="169844" y="2950308"/>
          <a:ext cx="6352167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2F48EAD-1A01-112B-22AD-555397CC1A78}"/>
              </a:ext>
            </a:extLst>
          </p:cNvPr>
          <p:cNvSpPr txBox="1"/>
          <p:nvPr/>
        </p:nvSpPr>
        <p:spPr>
          <a:xfrm>
            <a:off x="6612556" y="3860928"/>
            <a:ext cx="55794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Nitutagwa</a:t>
            </a:r>
            <a:r>
              <a:rPr lang="en-GB" sz="2000" b="1" dirty="0"/>
              <a:t> </a:t>
            </a:r>
            <a:r>
              <a:rPr lang="en-GB" sz="2000" b="1" dirty="0" err="1"/>
              <a:t>isari</a:t>
            </a:r>
            <a:r>
              <a:rPr lang="en-GB" sz="2000" b="1" dirty="0"/>
              <a:t>, </a:t>
            </a:r>
            <a:r>
              <a:rPr lang="en-GB" sz="2000" b="1" dirty="0" err="1"/>
              <a:t>tuzabona</a:t>
            </a:r>
            <a:r>
              <a:rPr lang="en-GB" sz="2000" b="1" dirty="0"/>
              <a:t> ko no mu </a:t>
            </a:r>
            <a:r>
              <a:rPr lang="en-GB" sz="2000" b="1" dirty="0" err="1"/>
              <a:t>birushya</a:t>
            </a:r>
            <a:r>
              <a:rPr lang="en-GB" sz="2000" b="1" dirty="0"/>
              <a:t> </a:t>
            </a:r>
            <a:r>
              <a:rPr lang="en-GB" sz="2000" b="1" dirty="0" err="1"/>
              <a:t>bikomeye</a:t>
            </a:r>
            <a:r>
              <a:rPr lang="en-GB" sz="2000" b="1" dirty="0"/>
              <a:t> </a:t>
            </a:r>
            <a:r>
              <a:rPr lang="en-GB" sz="2000" b="1" dirty="0" err="1"/>
              <a:t>duhura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, Imana </a:t>
            </a:r>
            <a:r>
              <a:rPr lang="en-GB" sz="2000" b="1" dirty="0" err="1"/>
              <a:t>ihora</a:t>
            </a:r>
            <a:r>
              <a:rPr lang="en-GB" sz="2000" b="1" dirty="0"/>
              <a:t> </a:t>
            </a:r>
            <a:r>
              <a:rPr lang="en-GB" sz="2000" b="1" dirty="0" err="1"/>
              <a:t>ihari</a:t>
            </a:r>
            <a:r>
              <a:rPr lang="en-GB" sz="2000" b="1" dirty="0"/>
              <a:t>. Iradukunda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iduha</a:t>
            </a:r>
            <a:r>
              <a:rPr lang="en-GB" sz="2000" b="1" dirty="0"/>
              <a:t> </a:t>
            </a:r>
            <a:r>
              <a:rPr lang="en-GB" sz="2000" b="1" dirty="0" err="1"/>
              <a:t>ubushobozi</a:t>
            </a:r>
            <a:r>
              <a:rPr lang="en-GB" sz="2000" b="1" dirty="0"/>
              <a:t> </a:t>
            </a:r>
            <a:r>
              <a:rPr lang="en-GB" sz="2000" b="1" dirty="0" err="1"/>
              <a:t>bwo</a:t>
            </a:r>
            <a:r>
              <a:rPr lang="en-GB" sz="2000" b="1" dirty="0"/>
              <a:t> </a:t>
            </a:r>
            <a:r>
              <a:rPr lang="en-GB" sz="2000" b="1" dirty="0" err="1"/>
              <a:t>kubonera</a:t>
            </a:r>
            <a:r>
              <a:rPr lang="en-GB" sz="2000" b="1" dirty="0"/>
              <a:t> </a:t>
            </a:r>
            <a:r>
              <a:rPr lang="en-GB" sz="2000" b="1" dirty="0" err="1"/>
              <a:t>imbaraga</a:t>
            </a:r>
            <a:r>
              <a:rPr lang="en-GB" sz="2000" b="1" dirty="0"/>
              <a:t> mu </a:t>
            </a:r>
            <a:r>
              <a:rPr lang="en-GB" sz="2000" b="1" dirty="0" err="1"/>
              <a:t>ntege</a:t>
            </a:r>
            <a:r>
              <a:rPr lang="en-GB" sz="2000" b="1" dirty="0"/>
              <a:t> </a:t>
            </a:r>
            <a:r>
              <a:rPr lang="en-GB" sz="2000" b="1" dirty="0" err="1"/>
              <a:t>nke</a:t>
            </a:r>
            <a:r>
              <a:rPr lang="en-GB" sz="2000" b="1" dirty="0"/>
              <a:t>, </a:t>
            </a:r>
            <a:r>
              <a:rPr lang="en-GB" sz="2000" b="1" dirty="0" err="1"/>
              <a:t>ubutwari</a:t>
            </a:r>
            <a:r>
              <a:rPr lang="en-GB" sz="2000" b="1" dirty="0"/>
              <a:t> mu </a:t>
            </a:r>
            <a:r>
              <a:rPr lang="en-GB" sz="2000" b="1" dirty="0" err="1"/>
              <a:t>gutentebuka</a:t>
            </a:r>
            <a:r>
              <a:rPr lang="en-GB" sz="2000" b="1" dirty="0"/>
              <a:t>, </a:t>
            </a:r>
            <a:r>
              <a:rPr lang="en-GB" sz="2000" b="1" dirty="0" err="1"/>
              <a:t>n’ibyiringiro</a:t>
            </a:r>
            <a:r>
              <a:rPr lang="en-GB" sz="2000" b="1" dirty="0"/>
              <a:t> mu </a:t>
            </a:r>
            <a:r>
              <a:rPr lang="en-GB" sz="2000" b="1" dirty="0" err="1"/>
              <a:t>makuba</a:t>
            </a:r>
            <a:r>
              <a:rPr lang="en-GB" sz="2000" b="1" dirty="0"/>
              <a:t> (</a:t>
            </a:r>
            <a:r>
              <a:rPr lang="en-GB" sz="2000" b="1" dirty="0" err="1"/>
              <a:t>Yoweli</a:t>
            </a:r>
            <a:r>
              <a:rPr lang="en-GB" sz="2000" b="1" dirty="0"/>
              <a:t> 3:10; </a:t>
            </a:r>
            <a:r>
              <a:rPr lang="en-GB" sz="2000" b="1" dirty="0" err="1"/>
              <a:t>Abaroma</a:t>
            </a:r>
            <a:r>
              <a:rPr lang="en-GB" sz="2000" b="1" dirty="0"/>
              <a:t> 5:3–5</a:t>
            </a:r>
            <a:r>
              <a:rPr lang="en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4963C-A590-27B9-C4D1-A38E1DB2C8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81A092-2654-E727-0AD7-FB5233FBFA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F60B33-2511-3FE5-878D-B54FFECB5D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7E1862-B816-2B47-2EDF-AC78275863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975874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C38680B9-F205-BCD0-58BF-DBC1C4DF6BE3}"/>
              </a:ext>
            </a:extLst>
          </p:cNvPr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03292B-4E8F-5F1A-0901-818926C5D81A}"/>
              </a:ext>
            </a:extLst>
          </p:cNvPr>
          <p:cNvSpPr txBox="1"/>
          <p:nvPr/>
        </p:nvSpPr>
        <p:spPr>
          <a:xfrm>
            <a:off x="169844" y="2520266"/>
            <a:ext cx="7001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Tubyitwaramo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dute</a:t>
            </a:r>
            <a:r>
              <a:rPr lang="en-GB" sz="2000" b="1" dirty="0">
                <a:solidFill>
                  <a:prstClr val="black"/>
                </a:solidFill>
              </a:rPr>
              <a:t>? </a:t>
            </a:r>
            <a:r>
              <a:rPr lang="en-GB" sz="2000" b="1" dirty="0" err="1">
                <a:solidFill>
                  <a:prstClr val="black"/>
                </a:solidFill>
              </a:rPr>
              <a:t>Yobu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yabyitwayemo</a:t>
            </a:r>
            <a:r>
              <a:rPr lang="en-GB" sz="2000" b="1" dirty="0">
                <a:solidFill>
                  <a:prstClr val="black"/>
                </a:solidFill>
              </a:rPr>
              <a:t> ate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592571-A0A9-B1FA-F306-AD385A848832}"/>
              </a:ext>
            </a:extLst>
          </p:cNvPr>
          <p:cNvSpPr txBox="1"/>
          <p:nvPr/>
        </p:nvSpPr>
        <p:spPr>
          <a:xfrm>
            <a:off x="6612556" y="5824740"/>
            <a:ext cx="55794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Niba </a:t>
            </a:r>
            <a:r>
              <a:rPr lang="en-GB" sz="2000" b="1" spc="-70" dirty="0" err="1">
                <a:solidFill>
                  <a:prstClr val="black"/>
                </a:solidFill>
              </a:rPr>
              <a:t>uri</a:t>
            </a:r>
            <a:r>
              <a:rPr lang="en-GB" sz="2000" b="1" spc="-70" dirty="0">
                <a:solidFill>
                  <a:prstClr val="black"/>
                </a:solidFill>
              </a:rPr>
              <a:t> mu </a:t>
            </a:r>
            <a:r>
              <a:rPr lang="en-GB" sz="2000" b="1" spc="-70" dirty="0" err="1">
                <a:solidFill>
                  <a:prstClr val="black"/>
                </a:solidFill>
              </a:rPr>
              <a:t>bihe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bigoye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menya</a:t>
            </a:r>
            <a:r>
              <a:rPr lang="en-GB" sz="2000" b="1" spc="-70" dirty="0">
                <a:solidFill>
                  <a:prstClr val="black"/>
                </a:solidFill>
              </a:rPr>
              <a:t> ko </a:t>
            </a:r>
            <a:r>
              <a:rPr lang="en-GB" sz="2000" b="1" spc="-70" dirty="0" err="1">
                <a:solidFill>
                  <a:prstClr val="black"/>
                </a:solidFill>
              </a:rPr>
              <a:t>urukundo</a:t>
            </a:r>
            <a:r>
              <a:rPr lang="en-GB" sz="2000" b="1" spc="-70" dirty="0">
                <a:solidFill>
                  <a:prstClr val="black"/>
                </a:solidFill>
              </a:rPr>
              <a:t> no </a:t>
            </a:r>
            <a:r>
              <a:rPr lang="en-GB" sz="2000" b="1" spc="-70" dirty="0" err="1">
                <a:solidFill>
                  <a:prstClr val="black"/>
                </a:solidFill>
              </a:rPr>
              <a:t>kugira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neza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rw’Imana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wowe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mahoro</a:t>
            </a:r>
            <a:r>
              <a:rPr lang="en-GB" sz="2000" b="1" spc="-70" dirty="0">
                <a:solidFill>
                  <a:prstClr val="black"/>
                </a:solidFill>
              </a:rPr>
              <a:t> no </a:t>
            </a:r>
            <a:r>
              <a:rPr lang="en-GB" sz="2000" b="1" spc="-70" dirty="0" err="1">
                <a:solidFill>
                  <a:prstClr val="black"/>
                </a:solidFill>
              </a:rPr>
              <a:t>gutunganirwa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nyakuri</a:t>
            </a:r>
            <a:r>
              <a:rPr lang="en-GB" sz="2000" b="1" spc="-70" dirty="0">
                <a:solidFill>
                  <a:prstClr val="black"/>
                </a:solidFill>
              </a:rPr>
              <a:t> mu </a:t>
            </a:r>
            <a:r>
              <a:rPr lang="en-GB" sz="2000" b="1" spc="-70" dirty="0" err="1">
                <a:solidFill>
                  <a:prstClr val="black"/>
                </a:solidFill>
              </a:rPr>
              <a:t>buzima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bwawe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2303F-E746-910E-AE69-916B72D6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CF5B85-5B0E-AF8C-7A4E-00403DC25E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KUBURA IBYARI BYITEZWE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8816F-1B72-577C-C18E-79274B0D3F1C}"/>
              </a:ext>
            </a:extLst>
          </p:cNvPr>
          <p:cNvSpPr txBox="1"/>
          <p:nvPr/>
        </p:nvSpPr>
        <p:spPr>
          <a:xfrm>
            <a:off x="800099" y="647997"/>
            <a:ext cx="1059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Kandi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twiringiraga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yuko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ari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we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uzacungura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Abisirayeli</a:t>
            </a:r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…” (Luka 24:21a)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4EE60B-747A-FDD5-9D91-05DF246118FA}"/>
              </a:ext>
            </a:extLst>
          </p:cNvPr>
          <p:cNvSpPr txBox="1"/>
          <p:nvPr/>
        </p:nvSpPr>
        <p:spPr>
          <a:xfrm>
            <a:off x="4215865" y="1156504"/>
            <a:ext cx="7976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Ibyiringirwaga</a:t>
            </a:r>
            <a:r>
              <a:rPr lang="en-GB" sz="2000" b="1" dirty="0"/>
              <a:t>: Yesu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Mesiya</a:t>
            </a:r>
            <a:r>
              <a:rPr lang="en-GB" sz="2000" b="1" dirty="0"/>
              <a:t> </a:t>
            </a:r>
            <a:r>
              <a:rPr lang="en-GB" sz="2000" b="1" dirty="0" err="1"/>
              <a:t>uzacungura</a:t>
            </a:r>
            <a:r>
              <a:rPr lang="en-GB" sz="2000" b="1" dirty="0"/>
              <a:t> </a:t>
            </a:r>
            <a:r>
              <a:rPr lang="en-GB" sz="2000" b="1" dirty="0" err="1"/>
              <a:t>Isirayeli</a:t>
            </a:r>
            <a:r>
              <a:rPr lang="en-GB" sz="2000" b="1" dirty="0"/>
              <a:t>. Uko </a:t>
            </a:r>
            <a:r>
              <a:rPr lang="en-GB" sz="2000" b="1" dirty="0" err="1"/>
              <a:t>byagaragaye</a:t>
            </a:r>
            <a:r>
              <a:rPr lang="en-GB" sz="2000" b="1" dirty="0"/>
              <a:t>: </a:t>
            </a:r>
            <a:r>
              <a:rPr lang="en-GB" sz="2000" b="1" dirty="0" err="1"/>
              <a:t>yarapfuye</a:t>
            </a:r>
            <a:r>
              <a:rPr lang="en-GB" sz="2000" b="1" dirty="0"/>
              <a:t> (Luka 24:18–21</a:t>
            </a:r>
            <a:r>
              <a:rPr lang="en" sz="2000" b="1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88D585-0D3C-4F45-F7FE-1B2090358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17939"/>
              </p:ext>
            </p:extLst>
          </p:nvPr>
        </p:nvGraphicFramePr>
        <p:xfrm>
          <a:off x="6144125" y="4126405"/>
          <a:ext cx="593296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5723698-4C0E-D2BF-0E73-E6B995F49D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41264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57F347-C611-400A-96B9-598A4858A6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41264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4452A9-3B75-7FFD-2DB0-1BAE0EF9B1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430" y="4126402"/>
            <a:ext cx="1941109" cy="2588954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090523-84F2-6D32-CEB0-F1D1C29F7A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8B3382-6AB3-BAE7-05D2-305861A30E5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ED4DDD-0647-025D-9ADB-23283231B031}"/>
              </a:ext>
            </a:extLst>
          </p:cNvPr>
          <p:cNvSpPr txBox="1"/>
          <p:nvPr/>
        </p:nvSpPr>
        <p:spPr>
          <a:xfrm>
            <a:off x="4215865" y="2778268"/>
            <a:ext cx="79761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Yesu </a:t>
            </a:r>
            <a:r>
              <a:rPr lang="en-GB" sz="2000" b="1" dirty="0" err="1">
                <a:solidFill>
                  <a:prstClr val="black"/>
                </a:solidFill>
              </a:rPr>
              <a:t>yihanganye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yabafashije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kongera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kugira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ibyiringiro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Amaherezo</a:t>
            </a:r>
            <a:r>
              <a:rPr lang="en-GB" sz="2000" b="1" dirty="0">
                <a:solidFill>
                  <a:prstClr val="black"/>
                </a:solidFill>
              </a:rPr>
              <a:t>, “</a:t>
            </a:r>
            <a:r>
              <a:rPr lang="en-GB" sz="2000" b="1" dirty="0" err="1">
                <a:solidFill>
                  <a:prstClr val="black"/>
                </a:solidFill>
              </a:rPr>
              <a:t>amaso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yabo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arahumuka</a:t>
            </a:r>
            <a:r>
              <a:rPr lang="en-GB" sz="2000" b="1" dirty="0">
                <a:solidFill>
                  <a:prstClr val="black"/>
                </a:solidFill>
              </a:rPr>
              <a:t>” (Luka 24:31), </a:t>
            </a:r>
            <a:r>
              <a:rPr lang="en-GB" sz="2000" b="1" dirty="0" err="1">
                <a:solidFill>
                  <a:prstClr val="black"/>
                </a:solidFill>
              </a:rPr>
              <a:t>birukanswa</a:t>
            </a:r>
            <a:r>
              <a:rPr lang="en-GB" sz="2000" b="1" dirty="0">
                <a:solidFill>
                  <a:prstClr val="black"/>
                </a:solidFill>
              </a:rPr>
              <a:t> no </a:t>
            </a:r>
            <a:r>
              <a:rPr lang="en-GB" sz="2000" b="1" dirty="0" err="1">
                <a:solidFill>
                  <a:prstClr val="black"/>
                </a:solidFill>
              </a:rPr>
              <a:t>kujya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gukomeza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bagitentebutse</a:t>
            </a:r>
            <a:r>
              <a:rPr lang="en-GB" sz="2000" b="1" dirty="0">
                <a:solidFill>
                  <a:prstClr val="black"/>
                </a:solidFill>
              </a:rPr>
              <a:t> (Luka 24:32–35; 2 </a:t>
            </a:r>
            <a:r>
              <a:rPr lang="en-GB" sz="2000" b="1" dirty="0" err="1">
                <a:solidFill>
                  <a:prstClr val="black"/>
                </a:solidFill>
              </a:rPr>
              <a:t>Abakorinto</a:t>
            </a:r>
            <a:r>
              <a:rPr lang="en-GB" sz="2000" b="1" dirty="0">
                <a:solidFill>
                  <a:prstClr val="black"/>
                </a:solidFill>
              </a:rPr>
              <a:t> 1:4). Ni </a:t>
            </a:r>
            <a:r>
              <a:rPr lang="en-GB" sz="2000" b="1" dirty="0" err="1">
                <a:solidFill>
                  <a:prstClr val="black"/>
                </a:solidFill>
              </a:rPr>
              <a:t>iki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twakwigira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byababayeho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447BE2-2ACA-1101-CF3C-1A6C35F22F9B}"/>
              </a:ext>
            </a:extLst>
          </p:cNvPr>
          <p:cNvSpPr txBox="1"/>
          <p:nvPr/>
        </p:nvSpPr>
        <p:spPr>
          <a:xfrm>
            <a:off x="4215865" y="1813497"/>
            <a:ext cx="7976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Baciwe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intege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cyane</a:t>
            </a:r>
            <a:r>
              <a:rPr lang="en-GB" sz="2000" b="1" dirty="0">
                <a:solidFill>
                  <a:prstClr val="black"/>
                </a:solidFill>
              </a:rPr>
              <a:t> no </a:t>
            </a:r>
            <a:r>
              <a:rPr lang="en-GB" sz="2000" b="1" dirty="0" err="1">
                <a:solidFill>
                  <a:prstClr val="black"/>
                </a:solidFill>
              </a:rPr>
              <a:t>kubura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biteze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buryo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batashoboraga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kwemera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ibimenyetso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byumvikana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by’uko</a:t>
            </a:r>
            <a:r>
              <a:rPr lang="en-GB" sz="2000" b="1" dirty="0">
                <a:solidFill>
                  <a:prstClr val="black"/>
                </a:solidFill>
              </a:rPr>
              <a:t> Yesu </a:t>
            </a:r>
            <a:r>
              <a:rPr lang="en-GB" sz="2000" b="1" dirty="0" err="1">
                <a:solidFill>
                  <a:prstClr val="black"/>
                </a:solidFill>
              </a:rPr>
              <a:t>yazutse</a:t>
            </a:r>
            <a:r>
              <a:rPr lang="en-GB" sz="2000" b="1" dirty="0">
                <a:solidFill>
                  <a:prstClr val="black"/>
                </a:solidFill>
              </a:rPr>
              <a:t> (Luka 24:22–24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07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2B91-1B53-51BC-DD17-E0FC7330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0D92EF-5232-ABDD-86BD-02462B4AE1B9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REBA YESU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B7CEA8-64EA-E021-495C-97BBA76A50D6}"/>
              </a:ext>
            </a:extLst>
          </p:cNvPr>
          <p:cNvSpPr txBox="1"/>
          <p:nvPr/>
        </p:nvSpPr>
        <p:spPr>
          <a:xfrm>
            <a:off x="800099" y="676872"/>
            <a:ext cx="1059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Mbonye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yuko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imibabaro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y’iki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gihe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idakwiriye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kugereranywa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n’ubwiza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tuzahishurirwa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Abaroma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8:18)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201F29-8EC7-F540-7DC7-5219AD752E3D}"/>
              </a:ext>
            </a:extLst>
          </p:cNvPr>
          <p:cNvSpPr txBox="1"/>
          <p:nvPr/>
        </p:nvSpPr>
        <p:spPr>
          <a:xfrm>
            <a:off x="220124" y="1447255"/>
            <a:ext cx="3590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Ubwo</a:t>
            </a:r>
            <a:r>
              <a:rPr lang="en-GB" sz="2000" b="1" dirty="0"/>
              <a:t> Elina G. White </a:t>
            </a:r>
            <a:r>
              <a:rPr lang="en-GB" sz="2000" b="1" dirty="0" err="1"/>
              <a:t>yari</a:t>
            </a:r>
            <a:r>
              <a:rPr lang="en-GB" sz="2000" b="1" dirty="0"/>
              <a:t> mu </a:t>
            </a:r>
            <a:r>
              <a:rPr lang="en-GB" sz="2000" b="1" dirty="0" err="1"/>
              <a:t>bihe</a:t>
            </a:r>
            <a:r>
              <a:rPr lang="en-GB" sz="2000" b="1" dirty="0"/>
              <a:t> </a:t>
            </a:r>
            <a:r>
              <a:rPr lang="en-GB" sz="2000" b="1" dirty="0" err="1"/>
              <a:t>by’umubabaro</a:t>
            </a:r>
            <a:r>
              <a:rPr lang="en-GB" sz="2000" b="1" dirty="0"/>
              <a:t> </a:t>
            </a:r>
            <a:r>
              <a:rPr lang="en-GB" sz="2000" b="1" dirty="0" err="1"/>
              <a:t>mwinshi</a:t>
            </a:r>
            <a:r>
              <a:rPr lang="en-GB" sz="2000" b="1" dirty="0"/>
              <a:t>, </a:t>
            </a:r>
            <a:r>
              <a:rPr lang="en-GB" sz="2000" b="1" dirty="0" err="1"/>
              <a:t>yagize</a:t>
            </a:r>
            <a:r>
              <a:rPr lang="en-GB" sz="2000" b="1" dirty="0"/>
              <a:t> </a:t>
            </a:r>
            <a:r>
              <a:rPr lang="en-GB" sz="2000" b="1" dirty="0" err="1"/>
              <a:t>iyerekwa</a:t>
            </a:r>
            <a:r>
              <a:rPr lang="en-GB" sz="2000" b="1" dirty="0"/>
              <a:t>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yabonye</a:t>
            </a:r>
            <a:r>
              <a:rPr lang="en-GB" sz="2000" b="1" dirty="0"/>
              <a:t> Yesu</a:t>
            </a:r>
            <a:r>
              <a:rPr lang="en" sz="2000" b="1" dirty="0"/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ACF09F-5D02-4EE5-841F-7AB93624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5234" y="1455466"/>
            <a:ext cx="8075595" cy="52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3ED2D4-D1C7-9EEE-D667-92311BD57473}"/>
              </a:ext>
            </a:extLst>
          </p:cNvPr>
          <p:cNvSpPr txBox="1"/>
          <p:nvPr/>
        </p:nvSpPr>
        <p:spPr>
          <a:xfrm>
            <a:off x="220124" y="5800451"/>
            <a:ext cx="3755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Izi </a:t>
            </a:r>
            <a:r>
              <a:rPr lang="en-GB" sz="2000" b="1" spc="-70" dirty="0" err="1">
                <a:solidFill>
                  <a:prstClr val="black"/>
                </a:solidFill>
              </a:rPr>
              <a:t>nzozi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zamuteye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ibyiringiro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n’ukwizera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ndetse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n’ubwishingizi</a:t>
            </a:r>
            <a:r>
              <a:rPr lang="en-GB" sz="2000" b="1" spc="-70" dirty="0">
                <a:solidFill>
                  <a:prstClr val="black"/>
                </a:solidFill>
              </a:rPr>
              <a:t> ko </a:t>
            </a:r>
            <a:r>
              <a:rPr lang="en-GB" sz="2000" b="1" spc="-70" dirty="0" err="1">
                <a:solidFill>
                  <a:prstClr val="black"/>
                </a:solidFill>
              </a:rPr>
              <a:t>yashoboraga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kwiringira</a:t>
            </a:r>
            <a:r>
              <a:rPr lang="en-GB" sz="2000" b="1" spc="-70" dirty="0">
                <a:solidFill>
                  <a:prstClr val="black"/>
                </a:solidFill>
              </a:rPr>
              <a:t> Imana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512112-DE5A-B94A-DCBC-028A2D546707}"/>
              </a:ext>
            </a:extLst>
          </p:cNvPr>
          <p:cNvSpPr txBox="1"/>
          <p:nvPr/>
        </p:nvSpPr>
        <p:spPr>
          <a:xfrm>
            <a:off x="220124" y="4432650"/>
            <a:ext cx="37551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Yabonye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ibihebuje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cyane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kandi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byasaga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nk’aho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yari</a:t>
            </a:r>
            <a:r>
              <a:rPr lang="en-GB" sz="2000" b="1" dirty="0">
                <a:solidFill>
                  <a:prstClr val="black"/>
                </a:solidFill>
              </a:rPr>
              <a:t> amaze </a:t>
            </a:r>
            <a:r>
              <a:rPr lang="en-GB" sz="2000" b="1" dirty="0" err="1">
                <a:solidFill>
                  <a:prstClr val="black"/>
                </a:solidFill>
              </a:rPr>
              <a:t>kugera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mutuzo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n’amahoro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byo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ijuru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81AAA-5FC2-1490-440D-C73E94D3697C}"/>
              </a:ext>
            </a:extLst>
          </p:cNvPr>
          <p:cNvSpPr txBox="1"/>
          <p:nvPr/>
        </p:nvSpPr>
        <p:spPr>
          <a:xfrm>
            <a:off x="220124" y="2754096"/>
            <a:ext cx="37551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Yasobanukiwe</a:t>
            </a:r>
            <a:r>
              <a:rPr lang="en-GB" sz="2000" b="1" spc="-70" dirty="0">
                <a:solidFill>
                  <a:prstClr val="black"/>
                </a:solidFill>
              </a:rPr>
              <a:t> ko Yesu </a:t>
            </a:r>
            <a:r>
              <a:rPr lang="en-GB" sz="2000" b="1" spc="-70" dirty="0" err="1">
                <a:solidFill>
                  <a:prstClr val="black"/>
                </a:solidFill>
              </a:rPr>
              <a:t>azi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neza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ibintu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byose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arimo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kunyuramo</a:t>
            </a:r>
            <a:r>
              <a:rPr lang="en-GB" sz="2000" b="1" spc="-70" dirty="0">
                <a:solidFill>
                  <a:prstClr val="black"/>
                </a:solidFill>
              </a:rPr>
              <a:t>. </a:t>
            </a:r>
            <a:r>
              <a:rPr lang="en-GB" sz="2000" b="1" spc="-70" dirty="0" err="1">
                <a:solidFill>
                  <a:prstClr val="black"/>
                </a:solidFill>
              </a:rPr>
              <a:t>Igihe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kimwe</a:t>
            </a:r>
            <a:r>
              <a:rPr lang="en-GB" sz="2000" b="1" spc="-70" dirty="0">
                <a:solidFill>
                  <a:prstClr val="black"/>
                </a:solidFill>
              </a:rPr>
              <a:t>, Yesu </a:t>
            </a:r>
            <a:r>
              <a:rPr lang="en-GB" sz="2000" b="1" spc="-70" dirty="0" err="1">
                <a:solidFill>
                  <a:prstClr val="black"/>
                </a:solidFill>
              </a:rPr>
              <a:t>yashyize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ikiganza</a:t>
            </a:r>
            <a:r>
              <a:rPr lang="en-GB" sz="2000" b="1" spc="-70" dirty="0">
                <a:solidFill>
                  <a:prstClr val="black"/>
                </a:solidFill>
              </a:rPr>
              <a:t> Cye </a:t>
            </a:r>
            <a:r>
              <a:rPr lang="en-GB" sz="2000" b="1" spc="-70" dirty="0" err="1">
                <a:solidFill>
                  <a:prstClr val="black"/>
                </a:solidFill>
              </a:rPr>
              <a:t>ku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mutwe</a:t>
            </a:r>
            <a:r>
              <a:rPr lang="en-GB" sz="2000" b="1" spc="-70" dirty="0">
                <a:solidFill>
                  <a:prstClr val="black"/>
                </a:solidFill>
              </a:rPr>
              <a:t> we, </a:t>
            </a:r>
            <a:r>
              <a:rPr lang="en-GB" sz="2000" b="1" spc="-70" dirty="0" err="1">
                <a:solidFill>
                  <a:prstClr val="black"/>
                </a:solidFill>
              </a:rPr>
              <a:t>aramubwira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ati</a:t>
            </a:r>
            <a:r>
              <a:rPr lang="en-GB" sz="2000" b="1" spc="-70" dirty="0">
                <a:solidFill>
                  <a:prstClr val="black"/>
                </a:solidFill>
              </a:rPr>
              <a:t> “</a:t>
            </a:r>
            <a:r>
              <a:rPr lang="en-GB" sz="2000" b="1" spc="-70" dirty="0" err="1">
                <a:solidFill>
                  <a:prstClr val="black"/>
                </a:solidFill>
              </a:rPr>
              <a:t>Witinya</a:t>
            </a:r>
            <a:r>
              <a:rPr lang="en-GB" sz="2000" b="1" spc="-70" dirty="0">
                <a:solidFill>
                  <a:prstClr val="black"/>
                </a:solidFill>
              </a:rPr>
              <a:t>.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3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1DDB89-8DF8-7804-1040-93ECAB09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4055" y="2411164"/>
            <a:ext cx="5271038" cy="2924819"/>
          </a:xfrm>
          <a:custGeom>
            <a:avLst/>
            <a:gdLst>
              <a:gd name="csX0" fmla="*/ 0 w 5271038"/>
              <a:gd name="csY0" fmla="*/ 0 h 2924819"/>
              <a:gd name="csX1" fmla="*/ 585671 w 5271038"/>
              <a:gd name="csY1" fmla="*/ 0 h 2924819"/>
              <a:gd name="csX2" fmla="*/ 1065921 w 5271038"/>
              <a:gd name="csY2" fmla="*/ 0 h 2924819"/>
              <a:gd name="csX3" fmla="*/ 1757013 w 5271038"/>
              <a:gd name="csY3" fmla="*/ 0 h 2924819"/>
              <a:gd name="csX4" fmla="*/ 2237263 w 5271038"/>
              <a:gd name="csY4" fmla="*/ 0 h 2924819"/>
              <a:gd name="csX5" fmla="*/ 2717513 w 5271038"/>
              <a:gd name="csY5" fmla="*/ 0 h 2924819"/>
              <a:gd name="csX6" fmla="*/ 3355894 w 5271038"/>
              <a:gd name="csY6" fmla="*/ 0 h 2924819"/>
              <a:gd name="csX7" fmla="*/ 3783434 w 5271038"/>
              <a:gd name="csY7" fmla="*/ 0 h 2924819"/>
              <a:gd name="csX8" fmla="*/ 4210974 w 5271038"/>
              <a:gd name="csY8" fmla="*/ 0 h 2924819"/>
              <a:gd name="csX9" fmla="*/ 5271038 w 5271038"/>
              <a:gd name="csY9" fmla="*/ 0 h 2924819"/>
              <a:gd name="csX10" fmla="*/ 5271038 w 5271038"/>
              <a:gd name="csY10" fmla="*/ 614212 h 2924819"/>
              <a:gd name="csX11" fmla="*/ 5271038 w 5271038"/>
              <a:gd name="csY11" fmla="*/ 1257672 h 2924819"/>
              <a:gd name="csX12" fmla="*/ 5271038 w 5271038"/>
              <a:gd name="csY12" fmla="*/ 1813388 h 2924819"/>
              <a:gd name="csX13" fmla="*/ 5271038 w 5271038"/>
              <a:gd name="csY13" fmla="*/ 2339855 h 2924819"/>
              <a:gd name="csX14" fmla="*/ 5271038 w 5271038"/>
              <a:gd name="csY14" fmla="*/ 2924819 h 2924819"/>
              <a:gd name="csX15" fmla="*/ 4843498 w 5271038"/>
              <a:gd name="csY15" fmla="*/ 2924819 h 2924819"/>
              <a:gd name="csX16" fmla="*/ 4310538 w 5271038"/>
              <a:gd name="csY16" fmla="*/ 2924819 h 2924819"/>
              <a:gd name="csX17" fmla="*/ 3672156 w 5271038"/>
              <a:gd name="csY17" fmla="*/ 2924819 h 2924819"/>
              <a:gd name="csX18" fmla="*/ 2981065 w 5271038"/>
              <a:gd name="csY18" fmla="*/ 2924819 h 2924819"/>
              <a:gd name="csX19" fmla="*/ 2342684 w 5271038"/>
              <a:gd name="csY19" fmla="*/ 2924819 h 2924819"/>
              <a:gd name="csX20" fmla="*/ 1809723 w 5271038"/>
              <a:gd name="csY20" fmla="*/ 2924819 h 2924819"/>
              <a:gd name="csX21" fmla="*/ 1224052 w 5271038"/>
              <a:gd name="csY21" fmla="*/ 2924819 h 2924819"/>
              <a:gd name="csX22" fmla="*/ 532961 w 5271038"/>
              <a:gd name="csY22" fmla="*/ 2924819 h 2924819"/>
              <a:gd name="csX23" fmla="*/ 0 w 5271038"/>
              <a:gd name="csY23" fmla="*/ 2924819 h 2924819"/>
              <a:gd name="csX24" fmla="*/ 0 w 5271038"/>
              <a:gd name="csY24" fmla="*/ 2281359 h 2924819"/>
              <a:gd name="csX25" fmla="*/ 0 w 5271038"/>
              <a:gd name="csY25" fmla="*/ 1725643 h 2924819"/>
              <a:gd name="csX26" fmla="*/ 0 w 5271038"/>
              <a:gd name="csY26" fmla="*/ 1228424 h 2924819"/>
              <a:gd name="csX27" fmla="*/ 0 w 5271038"/>
              <a:gd name="csY27" fmla="*/ 731205 h 2924819"/>
              <a:gd name="csX28" fmla="*/ 0 w 5271038"/>
              <a:gd name="csY28" fmla="*/ 0 h 29248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271038" h="2924819" fill="none" extrusionOk="0">
                <a:moveTo>
                  <a:pt x="0" y="0"/>
                </a:moveTo>
                <a:cubicBezTo>
                  <a:pt x="289337" y="-5976"/>
                  <a:pt x="326865" y="41722"/>
                  <a:pt x="585671" y="0"/>
                </a:cubicBezTo>
                <a:cubicBezTo>
                  <a:pt x="844477" y="-41722"/>
                  <a:pt x="968789" y="44136"/>
                  <a:pt x="1065921" y="0"/>
                </a:cubicBezTo>
                <a:cubicBezTo>
                  <a:pt x="1163053" y="-44136"/>
                  <a:pt x="1561879" y="44005"/>
                  <a:pt x="1757013" y="0"/>
                </a:cubicBezTo>
                <a:cubicBezTo>
                  <a:pt x="1952147" y="-44005"/>
                  <a:pt x="2006422" y="17724"/>
                  <a:pt x="2237263" y="0"/>
                </a:cubicBezTo>
                <a:cubicBezTo>
                  <a:pt x="2468104" y="-17724"/>
                  <a:pt x="2498941" y="45737"/>
                  <a:pt x="2717513" y="0"/>
                </a:cubicBezTo>
                <a:cubicBezTo>
                  <a:pt x="2936085" y="-45737"/>
                  <a:pt x="3185716" y="75534"/>
                  <a:pt x="3355894" y="0"/>
                </a:cubicBezTo>
                <a:cubicBezTo>
                  <a:pt x="3526072" y="-75534"/>
                  <a:pt x="3577820" y="50461"/>
                  <a:pt x="3783434" y="0"/>
                </a:cubicBezTo>
                <a:cubicBezTo>
                  <a:pt x="3989048" y="-50461"/>
                  <a:pt x="4043325" y="5770"/>
                  <a:pt x="4210974" y="0"/>
                </a:cubicBezTo>
                <a:cubicBezTo>
                  <a:pt x="4378623" y="-5770"/>
                  <a:pt x="4878917" y="1383"/>
                  <a:pt x="5271038" y="0"/>
                </a:cubicBezTo>
                <a:cubicBezTo>
                  <a:pt x="5275517" y="196434"/>
                  <a:pt x="5262566" y="397233"/>
                  <a:pt x="5271038" y="614212"/>
                </a:cubicBezTo>
                <a:cubicBezTo>
                  <a:pt x="5279510" y="831191"/>
                  <a:pt x="5231858" y="988262"/>
                  <a:pt x="5271038" y="1257672"/>
                </a:cubicBezTo>
                <a:cubicBezTo>
                  <a:pt x="5310218" y="1527082"/>
                  <a:pt x="5239107" y="1543753"/>
                  <a:pt x="5271038" y="1813388"/>
                </a:cubicBezTo>
                <a:cubicBezTo>
                  <a:pt x="5302969" y="2083023"/>
                  <a:pt x="5243289" y="2139091"/>
                  <a:pt x="5271038" y="2339855"/>
                </a:cubicBezTo>
                <a:cubicBezTo>
                  <a:pt x="5298787" y="2540619"/>
                  <a:pt x="5231965" y="2636100"/>
                  <a:pt x="5271038" y="2924819"/>
                </a:cubicBezTo>
                <a:cubicBezTo>
                  <a:pt x="5075741" y="2949416"/>
                  <a:pt x="5037757" y="2880577"/>
                  <a:pt x="4843498" y="2924819"/>
                </a:cubicBezTo>
                <a:cubicBezTo>
                  <a:pt x="4649239" y="2969061"/>
                  <a:pt x="4540395" y="2903281"/>
                  <a:pt x="4310538" y="2924819"/>
                </a:cubicBezTo>
                <a:cubicBezTo>
                  <a:pt x="4080681" y="2946357"/>
                  <a:pt x="3880710" y="2914415"/>
                  <a:pt x="3672156" y="2924819"/>
                </a:cubicBezTo>
                <a:cubicBezTo>
                  <a:pt x="3463602" y="2935223"/>
                  <a:pt x="3237490" y="2849839"/>
                  <a:pt x="2981065" y="2924819"/>
                </a:cubicBezTo>
                <a:cubicBezTo>
                  <a:pt x="2724640" y="2999799"/>
                  <a:pt x="2604042" y="2859174"/>
                  <a:pt x="2342684" y="2924819"/>
                </a:cubicBezTo>
                <a:cubicBezTo>
                  <a:pt x="2081326" y="2990464"/>
                  <a:pt x="1998436" y="2866503"/>
                  <a:pt x="1809723" y="2924819"/>
                </a:cubicBezTo>
                <a:cubicBezTo>
                  <a:pt x="1621010" y="2983135"/>
                  <a:pt x="1513658" y="2886949"/>
                  <a:pt x="1224052" y="2924819"/>
                </a:cubicBezTo>
                <a:cubicBezTo>
                  <a:pt x="934446" y="2962689"/>
                  <a:pt x="723128" y="2912142"/>
                  <a:pt x="532961" y="2924819"/>
                </a:cubicBezTo>
                <a:cubicBezTo>
                  <a:pt x="342794" y="2937496"/>
                  <a:pt x="115009" y="2919012"/>
                  <a:pt x="0" y="2924819"/>
                </a:cubicBezTo>
                <a:cubicBezTo>
                  <a:pt x="-60254" y="2695908"/>
                  <a:pt x="11738" y="2543850"/>
                  <a:pt x="0" y="2281359"/>
                </a:cubicBezTo>
                <a:cubicBezTo>
                  <a:pt x="-11738" y="2018868"/>
                  <a:pt x="13253" y="1948786"/>
                  <a:pt x="0" y="1725643"/>
                </a:cubicBezTo>
                <a:cubicBezTo>
                  <a:pt x="-13253" y="1502500"/>
                  <a:pt x="8946" y="1399414"/>
                  <a:pt x="0" y="1228424"/>
                </a:cubicBezTo>
                <a:cubicBezTo>
                  <a:pt x="-8946" y="1057434"/>
                  <a:pt x="46478" y="923574"/>
                  <a:pt x="0" y="731205"/>
                </a:cubicBezTo>
                <a:cubicBezTo>
                  <a:pt x="-46478" y="538836"/>
                  <a:pt x="36668" y="173105"/>
                  <a:pt x="0" y="0"/>
                </a:cubicBezTo>
                <a:close/>
              </a:path>
              <a:path w="5271038" h="2924819" stroke="0" extrusionOk="0">
                <a:moveTo>
                  <a:pt x="0" y="0"/>
                </a:moveTo>
                <a:cubicBezTo>
                  <a:pt x="267638" y="-51005"/>
                  <a:pt x="416678" y="70062"/>
                  <a:pt x="585671" y="0"/>
                </a:cubicBezTo>
                <a:cubicBezTo>
                  <a:pt x="754664" y="-70062"/>
                  <a:pt x="858944" y="54508"/>
                  <a:pt x="1065921" y="0"/>
                </a:cubicBezTo>
                <a:cubicBezTo>
                  <a:pt x="1272898" y="-54508"/>
                  <a:pt x="1460061" y="5231"/>
                  <a:pt x="1598882" y="0"/>
                </a:cubicBezTo>
                <a:cubicBezTo>
                  <a:pt x="1737703" y="-5231"/>
                  <a:pt x="1975967" y="56530"/>
                  <a:pt x="2131842" y="0"/>
                </a:cubicBezTo>
                <a:cubicBezTo>
                  <a:pt x="2287717" y="-56530"/>
                  <a:pt x="2508068" y="8613"/>
                  <a:pt x="2770223" y="0"/>
                </a:cubicBezTo>
                <a:cubicBezTo>
                  <a:pt x="3032378" y="-8613"/>
                  <a:pt x="3110811" y="7078"/>
                  <a:pt x="3197763" y="0"/>
                </a:cubicBezTo>
                <a:cubicBezTo>
                  <a:pt x="3284715" y="-7078"/>
                  <a:pt x="3569577" y="11997"/>
                  <a:pt x="3783434" y="0"/>
                </a:cubicBezTo>
                <a:cubicBezTo>
                  <a:pt x="3997291" y="-11997"/>
                  <a:pt x="4083217" y="42772"/>
                  <a:pt x="4316394" y="0"/>
                </a:cubicBezTo>
                <a:cubicBezTo>
                  <a:pt x="4549571" y="-42772"/>
                  <a:pt x="5056447" y="73513"/>
                  <a:pt x="5271038" y="0"/>
                </a:cubicBezTo>
                <a:cubicBezTo>
                  <a:pt x="5308254" y="192210"/>
                  <a:pt x="5224266" y="274612"/>
                  <a:pt x="5271038" y="497219"/>
                </a:cubicBezTo>
                <a:cubicBezTo>
                  <a:pt x="5317810" y="719826"/>
                  <a:pt x="5264940" y="799864"/>
                  <a:pt x="5271038" y="1023687"/>
                </a:cubicBezTo>
                <a:cubicBezTo>
                  <a:pt x="5277136" y="1247510"/>
                  <a:pt x="5230912" y="1345858"/>
                  <a:pt x="5271038" y="1579402"/>
                </a:cubicBezTo>
                <a:cubicBezTo>
                  <a:pt x="5311164" y="1812946"/>
                  <a:pt x="5251885" y="2013891"/>
                  <a:pt x="5271038" y="2164366"/>
                </a:cubicBezTo>
                <a:cubicBezTo>
                  <a:pt x="5290191" y="2314841"/>
                  <a:pt x="5200352" y="2631652"/>
                  <a:pt x="5271038" y="2924819"/>
                </a:cubicBezTo>
                <a:cubicBezTo>
                  <a:pt x="5107914" y="2947747"/>
                  <a:pt x="4806529" y="2892118"/>
                  <a:pt x="4685367" y="2924819"/>
                </a:cubicBezTo>
                <a:cubicBezTo>
                  <a:pt x="4564205" y="2957520"/>
                  <a:pt x="4427617" y="2894886"/>
                  <a:pt x="4205117" y="2924819"/>
                </a:cubicBezTo>
                <a:cubicBezTo>
                  <a:pt x="3982617" y="2954752"/>
                  <a:pt x="3860015" y="2904861"/>
                  <a:pt x="3672156" y="2924819"/>
                </a:cubicBezTo>
                <a:cubicBezTo>
                  <a:pt x="3484297" y="2944777"/>
                  <a:pt x="3240249" y="2906645"/>
                  <a:pt x="3033775" y="2924819"/>
                </a:cubicBezTo>
                <a:cubicBezTo>
                  <a:pt x="2827301" y="2942993"/>
                  <a:pt x="2681902" y="2882488"/>
                  <a:pt x="2342684" y="2924819"/>
                </a:cubicBezTo>
                <a:cubicBezTo>
                  <a:pt x="2003466" y="2967150"/>
                  <a:pt x="2097579" y="2898062"/>
                  <a:pt x="1915144" y="2924819"/>
                </a:cubicBezTo>
                <a:cubicBezTo>
                  <a:pt x="1732709" y="2951576"/>
                  <a:pt x="1362287" y="2844252"/>
                  <a:pt x="1224052" y="2924819"/>
                </a:cubicBezTo>
                <a:cubicBezTo>
                  <a:pt x="1085817" y="3005386"/>
                  <a:pt x="713375" y="2915803"/>
                  <a:pt x="532961" y="2924819"/>
                </a:cubicBezTo>
                <a:cubicBezTo>
                  <a:pt x="352547" y="2933835"/>
                  <a:pt x="244843" y="2877864"/>
                  <a:pt x="0" y="2924819"/>
                </a:cubicBezTo>
                <a:cubicBezTo>
                  <a:pt x="-65194" y="2657320"/>
                  <a:pt x="37177" y="2613621"/>
                  <a:pt x="0" y="2310607"/>
                </a:cubicBezTo>
                <a:cubicBezTo>
                  <a:pt x="-37177" y="2007593"/>
                  <a:pt x="5883" y="1918682"/>
                  <a:pt x="0" y="1754891"/>
                </a:cubicBezTo>
                <a:cubicBezTo>
                  <a:pt x="-5883" y="1591100"/>
                  <a:pt x="20466" y="1410533"/>
                  <a:pt x="0" y="1228424"/>
                </a:cubicBezTo>
                <a:cubicBezTo>
                  <a:pt x="-20466" y="1046315"/>
                  <a:pt x="31437" y="848536"/>
                  <a:pt x="0" y="584964"/>
                </a:cubicBezTo>
                <a:cubicBezTo>
                  <a:pt x="-31437" y="321392"/>
                  <a:pt x="51988" y="145410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96D1CB-B027-685C-768C-938EB54D2272}"/>
              </a:ext>
            </a:extLst>
          </p:cNvPr>
          <p:cNvSpPr txBox="1"/>
          <p:nvPr/>
        </p:nvSpPr>
        <p:spPr>
          <a:xfrm>
            <a:off x="477079" y="216045"/>
            <a:ext cx="3903620" cy="1631216"/>
          </a:xfrm>
          <a:custGeom>
            <a:avLst/>
            <a:gdLst>
              <a:gd name="csX0" fmla="*/ 0 w 3903620"/>
              <a:gd name="csY0" fmla="*/ 0 h 1631216"/>
              <a:gd name="csX1" fmla="*/ 635732 w 3903620"/>
              <a:gd name="csY1" fmla="*/ 0 h 1631216"/>
              <a:gd name="csX2" fmla="*/ 1271465 w 3903620"/>
              <a:gd name="csY2" fmla="*/ 0 h 1631216"/>
              <a:gd name="csX3" fmla="*/ 1790089 w 3903620"/>
              <a:gd name="csY3" fmla="*/ 0 h 1631216"/>
              <a:gd name="csX4" fmla="*/ 2386785 w 3903620"/>
              <a:gd name="csY4" fmla="*/ 0 h 1631216"/>
              <a:gd name="csX5" fmla="*/ 3022517 w 3903620"/>
              <a:gd name="csY5" fmla="*/ 0 h 1631216"/>
              <a:gd name="csX6" fmla="*/ 3903620 w 3903620"/>
              <a:gd name="csY6" fmla="*/ 0 h 1631216"/>
              <a:gd name="csX7" fmla="*/ 3903620 w 3903620"/>
              <a:gd name="csY7" fmla="*/ 543739 h 1631216"/>
              <a:gd name="csX8" fmla="*/ 3903620 w 3903620"/>
              <a:gd name="csY8" fmla="*/ 1071165 h 1631216"/>
              <a:gd name="csX9" fmla="*/ 3903620 w 3903620"/>
              <a:gd name="csY9" fmla="*/ 1631216 h 1631216"/>
              <a:gd name="csX10" fmla="*/ 3306924 w 3903620"/>
              <a:gd name="csY10" fmla="*/ 1631216 h 1631216"/>
              <a:gd name="csX11" fmla="*/ 2749264 w 3903620"/>
              <a:gd name="csY11" fmla="*/ 1631216 h 1631216"/>
              <a:gd name="csX12" fmla="*/ 2230640 w 3903620"/>
              <a:gd name="csY12" fmla="*/ 1631216 h 1631216"/>
              <a:gd name="csX13" fmla="*/ 1594908 w 3903620"/>
              <a:gd name="csY13" fmla="*/ 1631216 h 1631216"/>
              <a:gd name="csX14" fmla="*/ 998211 w 3903620"/>
              <a:gd name="csY14" fmla="*/ 1631216 h 1631216"/>
              <a:gd name="csX15" fmla="*/ 479588 w 3903620"/>
              <a:gd name="csY15" fmla="*/ 1631216 h 1631216"/>
              <a:gd name="csX16" fmla="*/ 0 w 3903620"/>
              <a:gd name="csY16" fmla="*/ 1631216 h 1631216"/>
              <a:gd name="csX17" fmla="*/ 0 w 3903620"/>
              <a:gd name="csY17" fmla="*/ 1136414 h 1631216"/>
              <a:gd name="csX18" fmla="*/ 0 w 3903620"/>
              <a:gd name="csY18" fmla="*/ 560051 h 1631216"/>
              <a:gd name="csX19" fmla="*/ 0 w 3903620"/>
              <a:gd name="csY19" fmla="*/ 0 h 16312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3903620" h="1631216" extrusionOk="0">
                <a:moveTo>
                  <a:pt x="0" y="0"/>
                </a:moveTo>
                <a:cubicBezTo>
                  <a:pt x="174398" y="-26786"/>
                  <a:pt x="338431" y="36580"/>
                  <a:pt x="635732" y="0"/>
                </a:cubicBezTo>
                <a:cubicBezTo>
                  <a:pt x="933033" y="-36580"/>
                  <a:pt x="1107204" y="74047"/>
                  <a:pt x="1271465" y="0"/>
                </a:cubicBezTo>
                <a:cubicBezTo>
                  <a:pt x="1435726" y="-74047"/>
                  <a:pt x="1559661" y="10527"/>
                  <a:pt x="1790089" y="0"/>
                </a:cubicBezTo>
                <a:cubicBezTo>
                  <a:pt x="2020517" y="-10527"/>
                  <a:pt x="2109571" y="11895"/>
                  <a:pt x="2386785" y="0"/>
                </a:cubicBezTo>
                <a:cubicBezTo>
                  <a:pt x="2663999" y="-11895"/>
                  <a:pt x="2798676" y="70108"/>
                  <a:pt x="3022517" y="0"/>
                </a:cubicBezTo>
                <a:cubicBezTo>
                  <a:pt x="3246358" y="-70108"/>
                  <a:pt x="3716561" y="17594"/>
                  <a:pt x="3903620" y="0"/>
                </a:cubicBezTo>
                <a:cubicBezTo>
                  <a:pt x="3944157" y="140557"/>
                  <a:pt x="3874654" y="420705"/>
                  <a:pt x="3903620" y="543739"/>
                </a:cubicBezTo>
                <a:cubicBezTo>
                  <a:pt x="3932586" y="666773"/>
                  <a:pt x="3876348" y="829470"/>
                  <a:pt x="3903620" y="1071165"/>
                </a:cubicBezTo>
                <a:cubicBezTo>
                  <a:pt x="3930892" y="1312860"/>
                  <a:pt x="3846809" y="1421941"/>
                  <a:pt x="3903620" y="1631216"/>
                </a:cubicBezTo>
                <a:cubicBezTo>
                  <a:pt x="3652828" y="1657061"/>
                  <a:pt x="3492479" y="1563449"/>
                  <a:pt x="3306924" y="1631216"/>
                </a:cubicBezTo>
                <a:cubicBezTo>
                  <a:pt x="3121369" y="1698983"/>
                  <a:pt x="2910276" y="1576325"/>
                  <a:pt x="2749264" y="1631216"/>
                </a:cubicBezTo>
                <a:cubicBezTo>
                  <a:pt x="2588252" y="1686107"/>
                  <a:pt x="2404862" y="1605628"/>
                  <a:pt x="2230640" y="1631216"/>
                </a:cubicBezTo>
                <a:cubicBezTo>
                  <a:pt x="2056418" y="1656804"/>
                  <a:pt x="1842716" y="1591058"/>
                  <a:pt x="1594908" y="1631216"/>
                </a:cubicBezTo>
                <a:cubicBezTo>
                  <a:pt x="1347100" y="1671374"/>
                  <a:pt x="1119632" y="1617823"/>
                  <a:pt x="998211" y="1631216"/>
                </a:cubicBezTo>
                <a:cubicBezTo>
                  <a:pt x="876790" y="1644609"/>
                  <a:pt x="632617" y="1608794"/>
                  <a:pt x="479588" y="1631216"/>
                </a:cubicBezTo>
                <a:cubicBezTo>
                  <a:pt x="326559" y="1653638"/>
                  <a:pt x="125061" y="1596809"/>
                  <a:pt x="0" y="1631216"/>
                </a:cubicBezTo>
                <a:cubicBezTo>
                  <a:pt x="-58358" y="1505399"/>
                  <a:pt x="56942" y="1345894"/>
                  <a:pt x="0" y="1136414"/>
                </a:cubicBezTo>
                <a:cubicBezTo>
                  <a:pt x="-56942" y="926934"/>
                  <a:pt x="34581" y="779410"/>
                  <a:pt x="0" y="560051"/>
                </a:cubicBezTo>
                <a:cubicBezTo>
                  <a:pt x="-34581" y="340692"/>
                  <a:pt x="31852" y="13659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635682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Kandi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tuzi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yuko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bakunda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Imana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byose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bifataniriza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hamwe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kubazanira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ibyiza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bahamagawe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nk’uko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yabigambiriye</a:t>
            </a:r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Abaroma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8:28)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165EDB-F3CA-A73E-5458-160ADF9F271E}"/>
              </a:ext>
            </a:extLst>
          </p:cNvPr>
          <p:cNvSpPr txBox="1"/>
          <p:nvPr/>
        </p:nvSpPr>
        <p:spPr>
          <a:xfrm>
            <a:off x="4699534" y="339155"/>
            <a:ext cx="7222559" cy="1569660"/>
          </a:xfrm>
          <a:custGeom>
            <a:avLst/>
            <a:gdLst>
              <a:gd name="csX0" fmla="*/ 0 w 7222559"/>
              <a:gd name="csY0" fmla="*/ 0 h 1569660"/>
              <a:gd name="csX1" fmla="*/ 627807 w 7222559"/>
              <a:gd name="csY1" fmla="*/ 0 h 1569660"/>
              <a:gd name="csX2" fmla="*/ 1111163 w 7222559"/>
              <a:gd name="csY2" fmla="*/ 0 h 1569660"/>
              <a:gd name="csX3" fmla="*/ 1450068 w 7222559"/>
              <a:gd name="csY3" fmla="*/ 0 h 1569660"/>
              <a:gd name="csX4" fmla="*/ 1788972 w 7222559"/>
              <a:gd name="csY4" fmla="*/ 0 h 1569660"/>
              <a:gd name="csX5" fmla="*/ 2489005 w 7222559"/>
              <a:gd name="csY5" fmla="*/ 0 h 1569660"/>
              <a:gd name="csX6" fmla="*/ 3116812 w 7222559"/>
              <a:gd name="csY6" fmla="*/ 0 h 1569660"/>
              <a:gd name="csX7" fmla="*/ 3600168 w 7222559"/>
              <a:gd name="csY7" fmla="*/ 0 h 1569660"/>
              <a:gd name="csX8" fmla="*/ 4300201 w 7222559"/>
              <a:gd name="csY8" fmla="*/ 0 h 1569660"/>
              <a:gd name="csX9" fmla="*/ 5000233 w 7222559"/>
              <a:gd name="csY9" fmla="*/ 0 h 1569660"/>
              <a:gd name="csX10" fmla="*/ 5483589 w 7222559"/>
              <a:gd name="csY10" fmla="*/ 0 h 1569660"/>
              <a:gd name="csX11" fmla="*/ 6039170 w 7222559"/>
              <a:gd name="csY11" fmla="*/ 0 h 1569660"/>
              <a:gd name="csX12" fmla="*/ 6739203 w 7222559"/>
              <a:gd name="csY12" fmla="*/ 0 h 1569660"/>
              <a:gd name="csX13" fmla="*/ 7222559 w 7222559"/>
              <a:gd name="csY13" fmla="*/ 0 h 1569660"/>
              <a:gd name="csX14" fmla="*/ 7222559 w 7222559"/>
              <a:gd name="csY14" fmla="*/ 554613 h 1569660"/>
              <a:gd name="csX15" fmla="*/ 7222559 w 7222559"/>
              <a:gd name="csY15" fmla="*/ 1030743 h 1569660"/>
              <a:gd name="csX16" fmla="*/ 7222559 w 7222559"/>
              <a:gd name="csY16" fmla="*/ 1569660 h 1569660"/>
              <a:gd name="csX17" fmla="*/ 6594752 w 7222559"/>
              <a:gd name="csY17" fmla="*/ 1569660 h 1569660"/>
              <a:gd name="csX18" fmla="*/ 6183622 w 7222559"/>
              <a:gd name="csY18" fmla="*/ 1569660 h 1569660"/>
              <a:gd name="csX19" fmla="*/ 5628040 w 7222559"/>
              <a:gd name="csY19" fmla="*/ 1569660 h 1569660"/>
              <a:gd name="csX20" fmla="*/ 5144684 w 7222559"/>
              <a:gd name="csY20" fmla="*/ 1569660 h 1569660"/>
              <a:gd name="csX21" fmla="*/ 4589103 w 7222559"/>
              <a:gd name="csY21" fmla="*/ 1569660 h 1569660"/>
              <a:gd name="csX22" fmla="*/ 3889070 w 7222559"/>
              <a:gd name="csY22" fmla="*/ 1569660 h 1569660"/>
              <a:gd name="csX23" fmla="*/ 3477940 w 7222559"/>
              <a:gd name="csY23" fmla="*/ 1569660 h 1569660"/>
              <a:gd name="csX24" fmla="*/ 2777907 w 7222559"/>
              <a:gd name="csY24" fmla="*/ 1569660 h 1569660"/>
              <a:gd name="csX25" fmla="*/ 2222326 w 7222559"/>
              <a:gd name="csY25" fmla="*/ 1569660 h 1569660"/>
              <a:gd name="csX26" fmla="*/ 1883421 w 7222559"/>
              <a:gd name="csY26" fmla="*/ 1569660 h 1569660"/>
              <a:gd name="csX27" fmla="*/ 1183389 w 7222559"/>
              <a:gd name="csY27" fmla="*/ 1569660 h 1569660"/>
              <a:gd name="csX28" fmla="*/ 555581 w 7222559"/>
              <a:gd name="csY28" fmla="*/ 1569660 h 1569660"/>
              <a:gd name="csX29" fmla="*/ 0 w 7222559"/>
              <a:gd name="csY29" fmla="*/ 1569660 h 1569660"/>
              <a:gd name="csX30" fmla="*/ 0 w 7222559"/>
              <a:gd name="csY30" fmla="*/ 1077833 h 1569660"/>
              <a:gd name="csX31" fmla="*/ 0 w 7222559"/>
              <a:gd name="csY31" fmla="*/ 554613 h 1569660"/>
              <a:gd name="csX32" fmla="*/ 0 w 7222559"/>
              <a:gd name="csY32" fmla="*/ 0 h 15696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7222559" h="1569660" extrusionOk="0">
                <a:moveTo>
                  <a:pt x="0" y="0"/>
                </a:moveTo>
                <a:cubicBezTo>
                  <a:pt x="126871" y="-65764"/>
                  <a:pt x="381223" y="8166"/>
                  <a:pt x="627807" y="0"/>
                </a:cubicBezTo>
                <a:cubicBezTo>
                  <a:pt x="874391" y="-8166"/>
                  <a:pt x="984102" y="49923"/>
                  <a:pt x="1111163" y="0"/>
                </a:cubicBezTo>
                <a:cubicBezTo>
                  <a:pt x="1238224" y="-49923"/>
                  <a:pt x="1323889" y="18850"/>
                  <a:pt x="1450068" y="0"/>
                </a:cubicBezTo>
                <a:cubicBezTo>
                  <a:pt x="1576248" y="-18850"/>
                  <a:pt x="1642717" y="1592"/>
                  <a:pt x="1788972" y="0"/>
                </a:cubicBezTo>
                <a:cubicBezTo>
                  <a:pt x="1935227" y="-1592"/>
                  <a:pt x="2281442" y="74252"/>
                  <a:pt x="2489005" y="0"/>
                </a:cubicBezTo>
                <a:cubicBezTo>
                  <a:pt x="2696568" y="-74252"/>
                  <a:pt x="2990528" y="21116"/>
                  <a:pt x="3116812" y="0"/>
                </a:cubicBezTo>
                <a:cubicBezTo>
                  <a:pt x="3243096" y="-21116"/>
                  <a:pt x="3365849" y="8493"/>
                  <a:pt x="3600168" y="0"/>
                </a:cubicBezTo>
                <a:cubicBezTo>
                  <a:pt x="3834487" y="-8493"/>
                  <a:pt x="4106085" y="75460"/>
                  <a:pt x="4300201" y="0"/>
                </a:cubicBezTo>
                <a:cubicBezTo>
                  <a:pt x="4494317" y="-75460"/>
                  <a:pt x="4852256" y="61515"/>
                  <a:pt x="5000233" y="0"/>
                </a:cubicBezTo>
                <a:cubicBezTo>
                  <a:pt x="5148210" y="-61515"/>
                  <a:pt x="5370684" y="11868"/>
                  <a:pt x="5483589" y="0"/>
                </a:cubicBezTo>
                <a:cubicBezTo>
                  <a:pt x="5596494" y="-11868"/>
                  <a:pt x="5813006" y="62670"/>
                  <a:pt x="6039170" y="0"/>
                </a:cubicBezTo>
                <a:cubicBezTo>
                  <a:pt x="6265334" y="-62670"/>
                  <a:pt x="6558813" y="47426"/>
                  <a:pt x="6739203" y="0"/>
                </a:cubicBezTo>
                <a:cubicBezTo>
                  <a:pt x="6919593" y="-47426"/>
                  <a:pt x="7018293" y="35270"/>
                  <a:pt x="7222559" y="0"/>
                </a:cubicBezTo>
                <a:cubicBezTo>
                  <a:pt x="7287152" y="266490"/>
                  <a:pt x="7202062" y="385019"/>
                  <a:pt x="7222559" y="554613"/>
                </a:cubicBezTo>
                <a:cubicBezTo>
                  <a:pt x="7243056" y="724207"/>
                  <a:pt x="7182272" y="879761"/>
                  <a:pt x="7222559" y="1030743"/>
                </a:cubicBezTo>
                <a:cubicBezTo>
                  <a:pt x="7262846" y="1181725"/>
                  <a:pt x="7218088" y="1349540"/>
                  <a:pt x="7222559" y="1569660"/>
                </a:cubicBezTo>
                <a:cubicBezTo>
                  <a:pt x="7076907" y="1590018"/>
                  <a:pt x="6846805" y="1561930"/>
                  <a:pt x="6594752" y="1569660"/>
                </a:cubicBezTo>
                <a:cubicBezTo>
                  <a:pt x="6342699" y="1577390"/>
                  <a:pt x="6381844" y="1544243"/>
                  <a:pt x="6183622" y="1569660"/>
                </a:cubicBezTo>
                <a:cubicBezTo>
                  <a:pt x="5985400" y="1595077"/>
                  <a:pt x="5848981" y="1543131"/>
                  <a:pt x="5628040" y="1569660"/>
                </a:cubicBezTo>
                <a:cubicBezTo>
                  <a:pt x="5407099" y="1596189"/>
                  <a:pt x="5351632" y="1512326"/>
                  <a:pt x="5144684" y="1569660"/>
                </a:cubicBezTo>
                <a:cubicBezTo>
                  <a:pt x="4937736" y="1626994"/>
                  <a:pt x="4744923" y="1515648"/>
                  <a:pt x="4589103" y="1569660"/>
                </a:cubicBezTo>
                <a:cubicBezTo>
                  <a:pt x="4433283" y="1623672"/>
                  <a:pt x="4211713" y="1522282"/>
                  <a:pt x="3889070" y="1569660"/>
                </a:cubicBezTo>
                <a:cubicBezTo>
                  <a:pt x="3566427" y="1617038"/>
                  <a:pt x="3626488" y="1563550"/>
                  <a:pt x="3477940" y="1569660"/>
                </a:cubicBezTo>
                <a:cubicBezTo>
                  <a:pt x="3329392" y="1575770"/>
                  <a:pt x="3047881" y="1511631"/>
                  <a:pt x="2777907" y="1569660"/>
                </a:cubicBezTo>
                <a:cubicBezTo>
                  <a:pt x="2507933" y="1627689"/>
                  <a:pt x="2488251" y="1528809"/>
                  <a:pt x="2222326" y="1569660"/>
                </a:cubicBezTo>
                <a:cubicBezTo>
                  <a:pt x="1956401" y="1610511"/>
                  <a:pt x="2046062" y="1551160"/>
                  <a:pt x="1883421" y="1569660"/>
                </a:cubicBezTo>
                <a:cubicBezTo>
                  <a:pt x="1720780" y="1588160"/>
                  <a:pt x="1504397" y="1513196"/>
                  <a:pt x="1183389" y="1569660"/>
                </a:cubicBezTo>
                <a:cubicBezTo>
                  <a:pt x="862381" y="1626124"/>
                  <a:pt x="689699" y="1559936"/>
                  <a:pt x="555581" y="1569660"/>
                </a:cubicBezTo>
                <a:cubicBezTo>
                  <a:pt x="421463" y="1579384"/>
                  <a:pt x="157157" y="1520410"/>
                  <a:pt x="0" y="1569660"/>
                </a:cubicBezTo>
                <a:cubicBezTo>
                  <a:pt x="-6892" y="1359498"/>
                  <a:pt x="11896" y="1300537"/>
                  <a:pt x="0" y="1077833"/>
                </a:cubicBezTo>
                <a:cubicBezTo>
                  <a:pt x="-11896" y="855129"/>
                  <a:pt x="6221" y="775530"/>
                  <a:pt x="0" y="554613"/>
                </a:cubicBezTo>
                <a:cubicBezTo>
                  <a:pt x="-6221" y="333696"/>
                  <a:pt x="25402" y="244115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454453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Ntimukagire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icyo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mwiganyira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ahubwo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ibyo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mushaka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byose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bimenywe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n’Imana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mubisabiye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mubyingingiye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mushima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Nuko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amahoro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y’Imana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ahebuje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rwose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ayo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umuntu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yamenya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azarindire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imitima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yanyu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n’ibyo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mwibwira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muri Kristo Yesu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Abafilipi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4:6–7)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C6E267-BDDA-7A57-3083-9FEF84E6B07D}"/>
              </a:ext>
            </a:extLst>
          </p:cNvPr>
          <p:cNvSpPr txBox="1"/>
          <p:nvPr/>
        </p:nvSpPr>
        <p:spPr>
          <a:xfrm>
            <a:off x="200333" y="2288523"/>
            <a:ext cx="6130893" cy="3170099"/>
          </a:xfrm>
          <a:custGeom>
            <a:avLst/>
            <a:gdLst>
              <a:gd name="csX0" fmla="*/ 0 w 6130893"/>
              <a:gd name="csY0" fmla="*/ 0 h 3170099"/>
              <a:gd name="csX1" fmla="*/ 557354 w 6130893"/>
              <a:gd name="csY1" fmla="*/ 0 h 3170099"/>
              <a:gd name="csX2" fmla="*/ 1053399 w 6130893"/>
              <a:gd name="csY2" fmla="*/ 0 h 3170099"/>
              <a:gd name="csX3" fmla="*/ 1610753 w 6130893"/>
              <a:gd name="csY3" fmla="*/ 0 h 3170099"/>
              <a:gd name="csX4" fmla="*/ 2290725 w 6130893"/>
              <a:gd name="csY4" fmla="*/ 0 h 3170099"/>
              <a:gd name="csX5" fmla="*/ 2909387 w 6130893"/>
              <a:gd name="csY5" fmla="*/ 0 h 3170099"/>
              <a:gd name="csX6" fmla="*/ 3466741 w 6130893"/>
              <a:gd name="csY6" fmla="*/ 0 h 3170099"/>
              <a:gd name="csX7" fmla="*/ 3840168 w 6130893"/>
              <a:gd name="csY7" fmla="*/ 0 h 3170099"/>
              <a:gd name="csX8" fmla="*/ 4274904 w 6130893"/>
              <a:gd name="csY8" fmla="*/ 0 h 3170099"/>
              <a:gd name="csX9" fmla="*/ 4709641 w 6130893"/>
              <a:gd name="csY9" fmla="*/ 0 h 3170099"/>
              <a:gd name="csX10" fmla="*/ 5144377 w 6130893"/>
              <a:gd name="csY10" fmla="*/ 0 h 3170099"/>
              <a:gd name="csX11" fmla="*/ 5517804 w 6130893"/>
              <a:gd name="csY11" fmla="*/ 0 h 3170099"/>
              <a:gd name="csX12" fmla="*/ 6130893 w 6130893"/>
              <a:gd name="csY12" fmla="*/ 0 h 3170099"/>
              <a:gd name="csX13" fmla="*/ 6130893 w 6130893"/>
              <a:gd name="csY13" fmla="*/ 528350 h 3170099"/>
              <a:gd name="csX14" fmla="*/ 6130893 w 6130893"/>
              <a:gd name="csY14" fmla="*/ 1024999 h 3170099"/>
              <a:gd name="csX15" fmla="*/ 6130893 w 6130893"/>
              <a:gd name="csY15" fmla="*/ 1616750 h 3170099"/>
              <a:gd name="csX16" fmla="*/ 6130893 w 6130893"/>
              <a:gd name="csY16" fmla="*/ 2176801 h 3170099"/>
              <a:gd name="csX17" fmla="*/ 6130893 w 6130893"/>
              <a:gd name="csY17" fmla="*/ 2610048 h 3170099"/>
              <a:gd name="csX18" fmla="*/ 6130893 w 6130893"/>
              <a:gd name="csY18" fmla="*/ 3170099 h 3170099"/>
              <a:gd name="csX19" fmla="*/ 5634848 w 6130893"/>
              <a:gd name="csY19" fmla="*/ 3170099 h 3170099"/>
              <a:gd name="csX20" fmla="*/ 5016185 w 6130893"/>
              <a:gd name="csY20" fmla="*/ 3170099 h 3170099"/>
              <a:gd name="csX21" fmla="*/ 4642758 w 6130893"/>
              <a:gd name="csY21" fmla="*/ 3170099 h 3170099"/>
              <a:gd name="csX22" fmla="*/ 4024095 w 6130893"/>
              <a:gd name="csY22" fmla="*/ 3170099 h 3170099"/>
              <a:gd name="csX23" fmla="*/ 3589359 w 6130893"/>
              <a:gd name="csY23" fmla="*/ 3170099 h 3170099"/>
              <a:gd name="csX24" fmla="*/ 2909387 w 6130893"/>
              <a:gd name="csY24" fmla="*/ 3170099 h 3170099"/>
              <a:gd name="csX25" fmla="*/ 2474651 w 6130893"/>
              <a:gd name="csY25" fmla="*/ 3170099 h 3170099"/>
              <a:gd name="csX26" fmla="*/ 2101224 w 6130893"/>
              <a:gd name="csY26" fmla="*/ 3170099 h 3170099"/>
              <a:gd name="csX27" fmla="*/ 1605179 w 6130893"/>
              <a:gd name="csY27" fmla="*/ 3170099 h 3170099"/>
              <a:gd name="csX28" fmla="*/ 1047825 w 6130893"/>
              <a:gd name="csY28" fmla="*/ 3170099 h 3170099"/>
              <a:gd name="csX29" fmla="*/ 0 w 6130893"/>
              <a:gd name="csY29" fmla="*/ 3170099 h 3170099"/>
              <a:gd name="csX30" fmla="*/ 0 w 6130893"/>
              <a:gd name="csY30" fmla="*/ 2705151 h 3170099"/>
              <a:gd name="csX31" fmla="*/ 0 w 6130893"/>
              <a:gd name="csY31" fmla="*/ 2176801 h 3170099"/>
              <a:gd name="csX32" fmla="*/ 0 w 6130893"/>
              <a:gd name="csY32" fmla="*/ 1585050 h 3170099"/>
              <a:gd name="csX33" fmla="*/ 0 w 6130893"/>
              <a:gd name="csY33" fmla="*/ 1024999 h 3170099"/>
              <a:gd name="csX34" fmla="*/ 0 w 6130893"/>
              <a:gd name="csY34" fmla="*/ 464948 h 3170099"/>
              <a:gd name="csX35" fmla="*/ 0 w 6130893"/>
              <a:gd name="csY35" fmla="*/ 0 h 31700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6130893" h="3170099" extrusionOk="0">
                <a:moveTo>
                  <a:pt x="0" y="0"/>
                </a:moveTo>
                <a:cubicBezTo>
                  <a:pt x="209312" y="-25330"/>
                  <a:pt x="288717" y="38721"/>
                  <a:pt x="557354" y="0"/>
                </a:cubicBezTo>
                <a:cubicBezTo>
                  <a:pt x="825991" y="-38721"/>
                  <a:pt x="809685" y="10384"/>
                  <a:pt x="1053399" y="0"/>
                </a:cubicBezTo>
                <a:cubicBezTo>
                  <a:pt x="1297114" y="-10384"/>
                  <a:pt x="1470686" y="15437"/>
                  <a:pt x="1610753" y="0"/>
                </a:cubicBezTo>
                <a:cubicBezTo>
                  <a:pt x="1750820" y="-15437"/>
                  <a:pt x="2064177" y="66292"/>
                  <a:pt x="2290725" y="0"/>
                </a:cubicBezTo>
                <a:cubicBezTo>
                  <a:pt x="2517273" y="-66292"/>
                  <a:pt x="2611470" y="34688"/>
                  <a:pt x="2909387" y="0"/>
                </a:cubicBezTo>
                <a:cubicBezTo>
                  <a:pt x="3207304" y="-34688"/>
                  <a:pt x="3336481" y="53785"/>
                  <a:pt x="3466741" y="0"/>
                </a:cubicBezTo>
                <a:cubicBezTo>
                  <a:pt x="3597001" y="-53785"/>
                  <a:pt x="3691574" y="22055"/>
                  <a:pt x="3840168" y="0"/>
                </a:cubicBezTo>
                <a:cubicBezTo>
                  <a:pt x="3988762" y="-22055"/>
                  <a:pt x="4062563" y="52007"/>
                  <a:pt x="4274904" y="0"/>
                </a:cubicBezTo>
                <a:cubicBezTo>
                  <a:pt x="4487245" y="-52007"/>
                  <a:pt x="4534909" y="30534"/>
                  <a:pt x="4709641" y="0"/>
                </a:cubicBezTo>
                <a:cubicBezTo>
                  <a:pt x="4884373" y="-30534"/>
                  <a:pt x="5046736" y="3323"/>
                  <a:pt x="5144377" y="0"/>
                </a:cubicBezTo>
                <a:cubicBezTo>
                  <a:pt x="5242018" y="-3323"/>
                  <a:pt x="5374435" y="37688"/>
                  <a:pt x="5517804" y="0"/>
                </a:cubicBezTo>
                <a:cubicBezTo>
                  <a:pt x="5661173" y="-37688"/>
                  <a:pt x="5879111" y="5535"/>
                  <a:pt x="6130893" y="0"/>
                </a:cubicBezTo>
                <a:cubicBezTo>
                  <a:pt x="6153778" y="119440"/>
                  <a:pt x="6128710" y="335368"/>
                  <a:pt x="6130893" y="528350"/>
                </a:cubicBezTo>
                <a:cubicBezTo>
                  <a:pt x="6133076" y="721332"/>
                  <a:pt x="6099207" y="891603"/>
                  <a:pt x="6130893" y="1024999"/>
                </a:cubicBezTo>
                <a:cubicBezTo>
                  <a:pt x="6162579" y="1158395"/>
                  <a:pt x="6088754" y="1427477"/>
                  <a:pt x="6130893" y="1616750"/>
                </a:cubicBezTo>
                <a:cubicBezTo>
                  <a:pt x="6173032" y="1806023"/>
                  <a:pt x="6121915" y="1923671"/>
                  <a:pt x="6130893" y="2176801"/>
                </a:cubicBezTo>
                <a:cubicBezTo>
                  <a:pt x="6139871" y="2429931"/>
                  <a:pt x="6124882" y="2493034"/>
                  <a:pt x="6130893" y="2610048"/>
                </a:cubicBezTo>
                <a:cubicBezTo>
                  <a:pt x="6136904" y="2727062"/>
                  <a:pt x="6125184" y="2963242"/>
                  <a:pt x="6130893" y="3170099"/>
                </a:cubicBezTo>
                <a:cubicBezTo>
                  <a:pt x="6023769" y="3217933"/>
                  <a:pt x="5746042" y="3139100"/>
                  <a:pt x="5634848" y="3170099"/>
                </a:cubicBezTo>
                <a:cubicBezTo>
                  <a:pt x="5523655" y="3201098"/>
                  <a:pt x="5248403" y="3104537"/>
                  <a:pt x="5016185" y="3170099"/>
                </a:cubicBezTo>
                <a:cubicBezTo>
                  <a:pt x="4783967" y="3235661"/>
                  <a:pt x="4819414" y="3140075"/>
                  <a:pt x="4642758" y="3170099"/>
                </a:cubicBezTo>
                <a:cubicBezTo>
                  <a:pt x="4466102" y="3200123"/>
                  <a:pt x="4331055" y="3133142"/>
                  <a:pt x="4024095" y="3170099"/>
                </a:cubicBezTo>
                <a:cubicBezTo>
                  <a:pt x="3717135" y="3207056"/>
                  <a:pt x="3713256" y="3118152"/>
                  <a:pt x="3589359" y="3170099"/>
                </a:cubicBezTo>
                <a:cubicBezTo>
                  <a:pt x="3465462" y="3222046"/>
                  <a:pt x="3045426" y="3149888"/>
                  <a:pt x="2909387" y="3170099"/>
                </a:cubicBezTo>
                <a:cubicBezTo>
                  <a:pt x="2773348" y="3190310"/>
                  <a:pt x="2682837" y="3164339"/>
                  <a:pt x="2474651" y="3170099"/>
                </a:cubicBezTo>
                <a:cubicBezTo>
                  <a:pt x="2266465" y="3175859"/>
                  <a:pt x="2234798" y="3165076"/>
                  <a:pt x="2101224" y="3170099"/>
                </a:cubicBezTo>
                <a:cubicBezTo>
                  <a:pt x="1967650" y="3175122"/>
                  <a:pt x="1826887" y="3151720"/>
                  <a:pt x="1605179" y="3170099"/>
                </a:cubicBezTo>
                <a:cubicBezTo>
                  <a:pt x="1383472" y="3188478"/>
                  <a:pt x="1268917" y="3167159"/>
                  <a:pt x="1047825" y="3170099"/>
                </a:cubicBezTo>
                <a:cubicBezTo>
                  <a:pt x="826733" y="3173039"/>
                  <a:pt x="360643" y="3047870"/>
                  <a:pt x="0" y="3170099"/>
                </a:cubicBezTo>
                <a:cubicBezTo>
                  <a:pt x="-17289" y="2948472"/>
                  <a:pt x="12276" y="2846061"/>
                  <a:pt x="0" y="2705151"/>
                </a:cubicBezTo>
                <a:cubicBezTo>
                  <a:pt x="-12276" y="2564241"/>
                  <a:pt x="2368" y="2305966"/>
                  <a:pt x="0" y="2176801"/>
                </a:cubicBezTo>
                <a:cubicBezTo>
                  <a:pt x="-2368" y="2047636"/>
                  <a:pt x="52199" y="1770215"/>
                  <a:pt x="0" y="1585050"/>
                </a:cubicBezTo>
                <a:cubicBezTo>
                  <a:pt x="-52199" y="1399885"/>
                  <a:pt x="57148" y="1227360"/>
                  <a:pt x="0" y="1024999"/>
                </a:cubicBezTo>
                <a:cubicBezTo>
                  <a:pt x="-57148" y="822638"/>
                  <a:pt x="30280" y="704808"/>
                  <a:pt x="0" y="464948"/>
                </a:cubicBezTo>
                <a:cubicBezTo>
                  <a:pt x="-30280" y="225088"/>
                  <a:pt x="44923" y="19264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518929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Bene Data,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mwemere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ko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ari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iby’ibyishimo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rwose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nimugubwa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gitumo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n’ibibagerageza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bitari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bimwe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mumenye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yuko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kugeragezwa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ko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kwizera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kwanyu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gutera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kwihangana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 Ariko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mureke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kwihangana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gusohoze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umurimo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wako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mubone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gutungana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rwose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mushyitse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mutabuzeho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gato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 […]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Hahirwa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umuntu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wihanganira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ibimugerageza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kuko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namara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kwemerwa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azahabwa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ikamba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ry’ubugingo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iryo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Imana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yasezeranije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abayikunda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(</a:t>
            </a:r>
            <a:r>
              <a:rPr lang="en" sz="16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Yakobo</a:t>
            </a:r>
            <a:r>
              <a:rPr lang="en" sz="16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1:2–4, 12)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44281-3F2B-1DAF-9FAE-E5B13B7C0A42}"/>
              </a:ext>
            </a:extLst>
          </p:cNvPr>
          <p:cNvSpPr txBox="1"/>
          <p:nvPr/>
        </p:nvSpPr>
        <p:spPr>
          <a:xfrm>
            <a:off x="269907" y="5674417"/>
            <a:ext cx="11652186" cy="1015663"/>
          </a:xfrm>
          <a:custGeom>
            <a:avLst/>
            <a:gdLst>
              <a:gd name="csX0" fmla="*/ 0 w 11652186"/>
              <a:gd name="csY0" fmla="*/ 0 h 1015663"/>
              <a:gd name="csX1" fmla="*/ 699131 w 11652186"/>
              <a:gd name="csY1" fmla="*/ 0 h 1015663"/>
              <a:gd name="csX2" fmla="*/ 1398262 w 11652186"/>
              <a:gd name="csY2" fmla="*/ 0 h 1015663"/>
              <a:gd name="csX3" fmla="*/ 1747828 w 11652186"/>
              <a:gd name="csY3" fmla="*/ 0 h 1015663"/>
              <a:gd name="csX4" fmla="*/ 1980872 w 11652186"/>
              <a:gd name="csY4" fmla="*/ 0 h 1015663"/>
              <a:gd name="csX5" fmla="*/ 2680003 w 11652186"/>
              <a:gd name="csY5" fmla="*/ 0 h 1015663"/>
              <a:gd name="csX6" fmla="*/ 3146090 w 11652186"/>
              <a:gd name="csY6" fmla="*/ 0 h 1015663"/>
              <a:gd name="csX7" fmla="*/ 3495656 w 11652186"/>
              <a:gd name="csY7" fmla="*/ 0 h 1015663"/>
              <a:gd name="csX8" fmla="*/ 4078265 w 11652186"/>
              <a:gd name="csY8" fmla="*/ 0 h 1015663"/>
              <a:gd name="csX9" fmla="*/ 4427831 w 11652186"/>
              <a:gd name="csY9" fmla="*/ 0 h 1015663"/>
              <a:gd name="csX10" fmla="*/ 5126962 w 11652186"/>
              <a:gd name="csY10" fmla="*/ 0 h 1015663"/>
              <a:gd name="csX11" fmla="*/ 5476527 w 11652186"/>
              <a:gd name="csY11" fmla="*/ 0 h 1015663"/>
              <a:gd name="csX12" fmla="*/ 6059137 w 11652186"/>
              <a:gd name="csY12" fmla="*/ 0 h 1015663"/>
              <a:gd name="csX13" fmla="*/ 6758268 w 11652186"/>
              <a:gd name="csY13" fmla="*/ 0 h 1015663"/>
              <a:gd name="csX14" fmla="*/ 7340877 w 11652186"/>
              <a:gd name="csY14" fmla="*/ 0 h 1015663"/>
              <a:gd name="csX15" fmla="*/ 7806965 w 11652186"/>
              <a:gd name="csY15" fmla="*/ 0 h 1015663"/>
              <a:gd name="csX16" fmla="*/ 8506096 w 11652186"/>
              <a:gd name="csY16" fmla="*/ 0 h 1015663"/>
              <a:gd name="csX17" fmla="*/ 9088705 w 11652186"/>
              <a:gd name="csY17" fmla="*/ 0 h 1015663"/>
              <a:gd name="csX18" fmla="*/ 9671314 w 11652186"/>
              <a:gd name="csY18" fmla="*/ 0 h 1015663"/>
              <a:gd name="csX19" fmla="*/ 10137402 w 11652186"/>
              <a:gd name="csY19" fmla="*/ 0 h 1015663"/>
              <a:gd name="csX20" fmla="*/ 10370446 w 11652186"/>
              <a:gd name="csY20" fmla="*/ 0 h 1015663"/>
              <a:gd name="csX21" fmla="*/ 11652186 w 11652186"/>
              <a:gd name="csY21" fmla="*/ 0 h 1015663"/>
              <a:gd name="csX22" fmla="*/ 11652186 w 11652186"/>
              <a:gd name="csY22" fmla="*/ 507832 h 1015663"/>
              <a:gd name="csX23" fmla="*/ 11652186 w 11652186"/>
              <a:gd name="csY23" fmla="*/ 1015663 h 1015663"/>
              <a:gd name="csX24" fmla="*/ 10836533 w 11652186"/>
              <a:gd name="csY24" fmla="*/ 1015663 h 1015663"/>
              <a:gd name="csX25" fmla="*/ 10253924 w 11652186"/>
              <a:gd name="csY25" fmla="*/ 1015663 h 1015663"/>
              <a:gd name="csX26" fmla="*/ 9671314 w 11652186"/>
              <a:gd name="csY26" fmla="*/ 1015663 h 1015663"/>
              <a:gd name="csX27" fmla="*/ 9088705 w 11652186"/>
              <a:gd name="csY27" fmla="*/ 1015663 h 1015663"/>
              <a:gd name="csX28" fmla="*/ 8389574 w 11652186"/>
              <a:gd name="csY28" fmla="*/ 1015663 h 1015663"/>
              <a:gd name="csX29" fmla="*/ 8040008 w 11652186"/>
              <a:gd name="csY29" fmla="*/ 1015663 h 1015663"/>
              <a:gd name="csX30" fmla="*/ 7690443 w 11652186"/>
              <a:gd name="csY30" fmla="*/ 1015663 h 1015663"/>
              <a:gd name="csX31" fmla="*/ 6991312 w 11652186"/>
              <a:gd name="csY31" fmla="*/ 1015663 h 1015663"/>
              <a:gd name="csX32" fmla="*/ 6408702 w 11652186"/>
              <a:gd name="csY32" fmla="*/ 1015663 h 1015663"/>
              <a:gd name="csX33" fmla="*/ 6059137 w 11652186"/>
              <a:gd name="csY33" fmla="*/ 1015663 h 1015663"/>
              <a:gd name="csX34" fmla="*/ 5360006 w 11652186"/>
              <a:gd name="csY34" fmla="*/ 1015663 h 1015663"/>
              <a:gd name="csX35" fmla="*/ 5010440 w 11652186"/>
              <a:gd name="csY35" fmla="*/ 1015663 h 1015663"/>
              <a:gd name="csX36" fmla="*/ 4660874 w 11652186"/>
              <a:gd name="csY36" fmla="*/ 1015663 h 1015663"/>
              <a:gd name="csX37" fmla="*/ 3961743 w 11652186"/>
              <a:gd name="csY37" fmla="*/ 1015663 h 1015663"/>
              <a:gd name="csX38" fmla="*/ 3379134 w 11652186"/>
              <a:gd name="csY38" fmla="*/ 1015663 h 1015663"/>
              <a:gd name="csX39" fmla="*/ 3029568 w 11652186"/>
              <a:gd name="csY39" fmla="*/ 1015663 h 1015663"/>
              <a:gd name="csX40" fmla="*/ 2330437 w 11652186"/>
              <a:gd name="csY40" fmla="*/ 1015663 h 1015663"/>
              <a:gd name="csX41" fmla="*/ 2097393 w 11652186"/>
              <a:gd name="csY41" fmla="*/ 1015663 h 1015663"/>
              <a:gd name="csX42" fmla="*/ 1864350 w 11652186"/>
              <a:gd name="csY42" fmla="*/ 1015663 h 1015663"/>
              <a:gd name="csX43" fmla="*/ 1048697 w 11652186"/>
              <a:gd name="csY43" fmla="*/ 1015663 h 1015663"/>
              <a:gd name="csX44" fmla="*/ 0 w 11652186"/>
              <a:gd name="csY44" fmla="*/ 1015663 h 1015663"/>
              <a:gd name="csX45" fmla="*/ 0 w 11652186"/>
              <a:gd name="csY45" fmla="*/ 528145 h 1015663"/>
              <a:gd name="csX46" fmla="*/ 0 w 11652186"/>
              <a:gd name="csY46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1652186" h="1015663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54846" y="107429"/>
                  <a:pt x="11618215" y="362995"/>
                  <a:pt x="11652186" y="507832"/>
                </a:cubicBezTo>
                <a:cubicBezTo>
                  <a:pt x="11686157" y="652669"/>
                  <a:pt x="11649331" y="776986"/>
                  <a:pt x="11652186" y="1015663"/>
                </a:cubicBezTo>
                <a:cubicBezTo>
                  <a:pt x="11401133" y="1092410"/>
                  <a:pt x="11047004" y="982571"/>
                  <a:pt x="10836533" y="1015663"/>
                </a:cubicBezTo>
                <a:cubicBezTo>
                  <a:pt x="10626062" y="1048755"/>
                  <a:pt x="10439387" y="952432"/>
                  <a:pt x="10253924" y="1015663"/>
                </a:cubicBezTo>
                <a:cubicBezTo>
                  <a:pt x="10068461" y="1078894"/>
                  <a:pt x="9792305" y="950095"/>
                  <a:pt x="9671314" y="1015663"/>
                </a:cubicBezTo>
                <a:cubicBezTo>
                  <a:pt x="9550323" y="1081231"/>
                  <a:pt x="9305600" y="993568"/>
                  <a:pt x="9088705" y="1015663"/>
                </a:cubicBezTo>
                <a:cubicBezTo>
                  <a:pt x="8871810" y="1037758"/>
                  <a:pt x="8735280" y="955237"/>
                  <a:pt x="8389574" y="1015663"/>
                </a:cubicBezTo>
                <a:cubicBezTo>
                  <a:pt x="8043868" y="1076089"/>
                  <a:pt x="8180782" y="1009034"/>
                  <a:pt x="8040008" y="1015663"/>
                </a:cubicBezTo>
                <a:cubicBezTo>
                  <a:pt x="7899234" y="1022292"/>
                  <a:pt x="7811182" y="1011205"/>
                  <a:pt x="7690443" y="1015663"/>
                </a:cubicBezTo>
                <a:cubicBezTo>
                  <a:pt x="7569705" y="1020121"/>
                  <a:pt x="7136207" y="964542"/>
                  <a:pt x="6991312" y="1015663"/>
                </a:cubicBezTo>
                <a:cubicBezTo>
                  <a:pt x="6846417" y="1066784"/>
                  <a:pt x="6693595" y="979381"/>
                  <a:pt x="6408702" y="1015663"/>
                </a:cubicBezTo>
                <a:cubicBezTo>
                  <a:pt x="6123809" y="1051945"/>
                  <a:pt x="6144979" y="980715"/>
                  <a:pt x="6059137" y="1015663"/>
                </a:cubicBezTo>
                <a:cubicBezTo>
                  <a:pt x="5973295" y="1050611"/>
                  <a:pt x="5586090" y="960552"/>
                  <a:pt x="5360006" y="1015663"/>
                </a:cubicBezTo>
                <a:cubicBezTo>
                  <a:pt x="5133922" y="1070774"/>
                  <a:pt x="5106788" y="987270"/>
                  <a:pt x="5010440" y="1015663"/>
                </a:cubicBezTo>
                <a:cubicBezTo>
                  <a:pt x="4914092" y="1044056"/>
                  <a:pt x="4758382" y="980170"/>
                  <a:pt x="4660874" y="1015663"/>
                </a:cubicBezTo>
                <a:cubicBezTo>
                  <a:pt x="4563366" y="1051156"/>
                  <a:pt x="4114092" y="968265"/>
                  <a:pt x="3961743" y="1015663"/>
                </a:cubicBezTo>
                <a:cubicBezTo>
                  <a:pt x="3809394" y="1063061"/>
                  <a:pt x="3619293" y="954345"/>
                  <a:pt x="3379134" y="1015663"/>
                </a:cubicBezTo>
                <a:cubicBezTo>
                  <a:pt x="3138975" y="1076981"/>
                  <a:pt x="3141818" y="1009550"/>
                  <a:pt x="3029568" y="1015663"/>
                </a:cubicBezTo>
                <a:cubicBezTo>
                  <a:pt x="2917318" y="1021776"/>
                  <a:pt x="2647328" y="936281"/>
                  <a:pt x="2330437" y="1015663"/>
                </a:cubicBezTo>
                <a:cubicBezTo>
                  <a:pt x="2013546" y="1095045"/>
                  <a:pt x="2174957" y="1015465"/>
                  <a:pt x="2097393" y="1015663"/>
                </a:cubicBezTo>
                <a:cubicBezTo>
                  <a:pt x="2019829" y="1015861"/>
                  <a:pt x="1937718" y="1012387"/>
                  <a:pt x="1864350" y="1015663"/>
                </a:cubicBezTo>
                <a:cubicBezTo>
                  <a:pt x="1790982" y="1018939"/>
                  <a:pt x="1340392" y="981629"/>
                  <a:pt x="1048697" y="1015663"/>
                </a:cubicBezTo>
                <a:cubicBezTo>
                  <a:pt x="757002" y="1049697"/>
                  <a:pt x="362760" y="953636"/>
                  <a:pt x="0" y="1015663"/>
                </a:cubicBezTo>
                <a:cubicBezTo>
                  <a:pt x="-25834" y="808277"/>
                  <a:pt x="32412" y="683278"/>
                  <a:pt x="0" y="528145"/>
                </a:cubicBezTo>
                <a:cubicBezTo>
                  <a:pt x="-32412" y="373012"/>
                  <a:pt x="55160" y="2367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88611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Ariko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arampakanira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‘Ubuntu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bwanjye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buraguhagije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kuko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aho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intege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nke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ziri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imbaraga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zanjye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zuzura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.’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Nuko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nzanezerwa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cyane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kwirata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intege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nke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zanjye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imbaraga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za Kristo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zinzeho</a:t>
            </a:r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(2 </a:t>
            </a:r>
            <a:r>
              <a:rPr lang="en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Abakorinto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12:9)</a:t>
            </a:r>
          </a:p>
        </p:txBody>
      </p:sp>
    </p:spTree>
    <p:extLst>
      <p:ext uri="{BB962C8B-B14F-4D97-AF65-F5344CB8AC3E}">
        <p14:creationId xmlns:p14="http://schemas.microsoft.com/office/powerpoint/2010/main" val="2641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1075</Words>
  <Application>Microsoft Office PowerPoint</Application>
  <PresentationFormat>Panorámica</PresentationFormat>
  <Paragraphs>59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Constantia</vt:lpstr>
      <vt:lpstr>Aptos</vt:lpstr>
      <vt:lpstr>Arial</vt:lpstr>
      <vt:lpstr>Calibri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127</cp:revision>
  <dcterms:created xsi:type="dcterms:W3CDTF">2026-04-25T14:07:55Z</dcterms:created>
  <dcterms:modified xsi:type="dcterms:W3CDTF">2026-06-12T15:19:55Z</dcterms:modified>
</cp:coreProperties>
</file>