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1" r:id="rId4"/>
    <p:sldId id="257" r:id="rId5"/>
    <p:sldId id="258" r:id="rId6"/>
    <p:sldId id="259" r:id="rId7"/>
    <p:sldId id="260" r:id="rId8"/>
    <p:sldId id="261" r:id="rId9"/>
    <p:sldId id="280" r:id="rId10"/>
    <p:sldId id="263" r:id="rId11"/>
    <p:sldId id="264" r:id="rId12"/>
    <p:sldId id="276" r:id="rId13"/>
    <p:sldId id="27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229"/>
    <a:srgbClr val="FFFF99"/>
    <a:srgbClr val="A47032"/>
    <a:srgbClr val="CF9E63"/>
    <a:srgbClr val="DF7E8A"/>
    <a:srgbClr val="FEEAED"/>
    <a:srgbClr val="748CB2"/>
    <a:srgbClr val="357E90"/>
    <a:srgbClr val="429EB4"/>
    <a:srgbClr val="A8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3" autoAdjust="0"/>
    <p:restoredTop sz="94694"/>
  </p:normalViewPr>
  <p:slideViewPr>
    <p:cSldViewPr snapToGrid="0">
      <p:cViewPr varScale="1">
        <p:scale>
          <a:sx n="101" d="100"/>
          <a:sy n="101" d="100"/>
        </p:scale>
        <p:origin x="111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C1399-726D-470D-9559-295E7F5B82C5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F4E3599-B38B-4FFE-9949-585BF8CFE038}">
      <dgm:prSet custT="1"/>
      <dgm:spPr/>
      <dgm:t>
        <a:bodyPr/>
        <a:lstStyle/>
        <a:p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Menyana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n’umuntu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kandi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mwubake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ubucuti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gihe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runaka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9B177B-A36E-43E1-811D-4E363AA6E46F}" type="par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D666F7B-7110-43F7-871C-CBBEF7A7091B}" type="sibTrans" cxnId="{B861699A-B3B7-4A6D-A5BE-B8DE66EE946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623834A-696B-42E4-9A6B-0AE7528945CC}">
      <dgm:prSet custT="1"/>
      <dgm:spPr/>
      <dgm:t>
        <a:bodyPr/>
        <a:lstStyle/>
        <a:p>
          <a:r>
            <a:rPr lang="en-GB" sz="20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Sengera</a:t>
          </a:r>
          <a:r>
            <a:rPr lang="en-GB" sz="20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Umwuka</a:t>
          </a:r>
          <a:r>
            <a:rPr lang="en-GB" sz="20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Wera </a:t>
          </a:r>
          <a:r>
            <a:rPr lang="en-GB" sz="20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gukora</a:t>
          </a:r>
          <a:r>
            <a:rPr lang="en-GB" sz="20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-GB" sz="20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mutima</a:t>
          </a:r>
          <a:r>
            <a:rPr lang="en-GB" sz="20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w’uwo</a:t>
          </a:r>
          <a:r>
            <a:rPr lang="en-GB" sz="20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muntu</a:t>
          </a:r>
          <a:r>
            <a:rPr lang="en-GB" sz="20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GB" sz="20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Sengera</a:t>
          </a:r>
          <a:r>
            <a:rPr lang="en-GB" sz="20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kubona</a:t>
          </a:r>
          <a:r>
            <a:rPr lang="en-GB" sz="20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amahirwe</a:t>
          </a:r>
          <a:r>
            <a:rPr lang="en-GB" sz="20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akwiriye</a:t>
          </a:r>
          <a:r>
            <a:rPr lang="en-GB" sz="20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yo</a:t>
          </a:r>
          <a:r>
            <a:rPr lang="en-GB" sz="20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kuvugana</a:t>
          </a:r>
          <a:r>
            <a:rPr lang="en-GB" sz="20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</a:t>
          </a:r>
          <a:r>
            <a:rPr lang="en-GB" sz="20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we</a:t>
          </a:r>
          <a:endParaRPr lang="en-US" sz="2000" spc="-70" baseline="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54B505-0AF2-4801-AFDE-CAFE463F550D}" type="par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999D84-A189-42D3-8A8B-E54B4EE67E30}" type="sibTrans" cxnId="{594BCB3B-85B7-4165-8C70-6231FF76E01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BECE91F-0254-4111-9EE1-87914741E100}">
      <dgm:prSet custT="1"/>
      <dgm:spPr/>
      <dgm:t>
        <a:bodyPr/>
        <a:lstStyle/>
        <a:p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Shaka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uburyo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busanzwe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bwo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kuvuga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byo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wanyuzemo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kwizera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kwawe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cyangwa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umusengere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77B4CE9-5EDB-4D64-B58C-892408C38E71}" type="par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7E83CC1-FF9E-4D37-9707-F0057E200D44}" type="sibTrans" cxnId="{C8C1CDF2-5541-44A9-A529-0D3480D6E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EDD4311-015B-414E-ADD2-AB3A98181F82}">
      <dgm:prSet custT="1"/>
      <dgm:spPr/>
      <dgm:t>
        <a:bodyPr/>
        <a:lstStyle/>
        <a:p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Shaka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uburyo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bwo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guhuza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inshuti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yawe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nshya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n’abandi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bo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itorero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ryawe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50B5F03-46CF-4A33-B673-9F8631F4CAB3}" type="par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AEAE1D-CB61-40A9-A514-19C60508B04F}" type="sibTrans" cxnId="{026F1979-D1DB-4AF5-BCD6-978F5C4BF3E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AC2F98-65BF-4C8E-A025-DE2F56A8CAC8}">
      <dgm:prSet custT="1"/>
      <dgm:spPr/>
      <dgm:t>
        <a:bodyPr/>
        <a:lstStyle/>
        <a:p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Sengera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ibyifuzo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cyangwa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ibibazo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byihariye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inshuti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yawe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nshya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ishobora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kuba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ifite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05FD29F-E527-4683-8CBD-05C9D9D432D7}" type="par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3AAFE81-72FA-462B-97CC-21976C026699}" type="sibTrans" cxnId="{A709E344-C082-4817-845C-FE1F7413E21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E11919-8E5B-454A-BEB2-E5FE04D70AFE}">
      <dgm:prSet custT="1"/>
      <dgm:spPr/>
      <dgm:t>
        <a:bodyPr/>
        <a:lstStyle/>
        <a:p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Shaka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uburyo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bwo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kumwereka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uburyo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Bibiliya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itanga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ihumure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inama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n’icyerekezo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mibereho</a:t>
          </a:r>
          <a:r>
            <a:rPr lang="en-GB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yacu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93C67D1-1B46-4795-AD69-4931CBC95E7B}" type="par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CDF5409-4F58-4987-8750-198D7EF2E3FB}" type="sibTrans" cxnId="{C3328019-209D-4A91-8140-95726B662B1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917D731-CAC8-4AE0-8849-99951B9BC504}">
      <dgm:prSet custT="1"/>
      <dgm:spPr/>
      <dgm:t>
        <a:bodyPr/>
        <a:lstStyle/>
        <a:p>
          <a:r>
            <a:rPr lang="en-GB" sz="18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Igihe</a:t>
          </a:r>
          <a:r>
            <a:rPr lang="en-GB" sz="18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kizagera</a:t>
          </a:r>
          <a:r>
            <a:rPr lang="en-GB" sz="18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ubwo</a:t>
          </a:r>
          <a:r>
            <a:rPr lang="en-GB" sz="18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uzashaka</a:t>
          </a:r>
          <a:r>
            <a:rPr lang="en-GB" sz="18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kubaza</a:t>
          </a:r>
          <a:r>
            <a:rPr lang="en-GB" sz="18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inshuti</a:t>
          </a:r>
          <a:r>
            <a:rPr lang="en-GB" sz="18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yawe</a:t>
          </a:r>
          <a:r>
            <a:rPr lang="en-GB" sz="18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niba</a:t>
          </a:r>
          <a:r>
            <a:rPr lang="en-GB" sz="18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yifuza</a:t>
          </a:r>
          <a:r>
            <a:rPr lang="en-GB" sz="18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ko </a:t>
          </a:r>
          <a:r>
            <a:rPr lang="en-GB" sz="18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mwigana</a:t>
          </a:r>
          <a:r>
            <a:rPr lang="en-GB" sz="18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Bibiliya</a:t>
          </a:r>
          <a:r>
            <a:rPr lang="en-GB" sz="18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GB" sz="18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Hanyuma</a:t>
          </a:r>
          <a:r>
            <a:rPr lang="en-GB" sz="18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18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inshuti</a:t>
          </a:r>
          <a:r>
            <a:rPr lang="en-GB" sz="18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yawe</a:t>
          </a:r>
          <a:r>
            <a:rPr lang="en-GB" sz="18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ishobora</a:t>
          </a:r>
          <a:r>
            <a:rPr lang="en-GB" sz="18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kwifuza</a:t>
          </a:r>
          <a:r>
            <a:rPr lang="en-GB" sz="1800" b="1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kubatizwa</a:t>
          </a:r>
          <a:endParaRPr lang="en-US" sz="1800" spc="-70" baseline="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863C23D-B956-4C9F-B7E6-20ECDE5173DF}" type="par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1DAA21B-C823-45B6-A707-8E99EB46CFFD}" type="sibTrans" cxnId="{7A095C87-5DB0-4F1A-9137-62643098281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9A5FE4F-7D96-40EB-BCDA-DA291FCDDE4C}" type="pres">
      <dgm:prSet presAssocID="{043C1399-726D-470D-9559-295E7F5B82C5}" presName="linear" presStyleCnt="0">
        <dgm:presLayoutVars>
          <dgm:dir/>
          <dgm:resizeHandles val="exact"/>
        </dgm:presLayoutVars>
      </dgm:prSet>
      <dgm:spPr/>
    </dgm:pt>
    <dgm:pt modelId="{CBA28F8C-E865-4BC1-B598-9A9341A98830}" type="pres">
      <dgm:prSet presAssocID="{2F4E3599-B38B-4FFE-9949-585BF8CFE038}" presName="comp" presStyleCnt="0"/>
      <dgm:spPr/>
    </dgm:pt>
    <dgm:pt modelId="{C643121F-AC8A-4373-9799-668383E448F5}" type="pres">
      <dgm:prSet presAssocID="{2F4E3599-B38B-4FFE-9949-585BF8CFE038}" presName="box" presStyleLbl="node1" presStyleIdx="0" presStyleCnt="7"/>
      <dgm:spPr/>
    </dgm:pt>
    <dgm:pt modelId="{9538B107-EE65-49D0-9F5D-5598CD715114}" type="pres">
      <dgm:prSet presAssocID="{2F4E3599-B38B-4FFE-9949-585BF8CFE038}" presName="img" presStyleLbl="fgImgPlace1" presStyleIdx="0" presStyleCnt="7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9E2C09B-A36C-496A-A2AE-489645AB6C3F}" type="pres">
      <dgm:prSet presAssocID="{2F4E3599-B38B-4FFE-9949-585BF8CFE038}" presName="text" presStyleLbl="node1" presStyleIdx="0" presStyleCnt="7">
        <dgm:presLayoutVars>
          <dgm:bulletEnabled val="1"/>
        </dgm:presLayoutVars>
      </dgm:prSet>
      <dgm:spPr/>
    </dgm:pt>
    <dgm:pt modelId="{967C0810-67CE-4A63-8F82-8F25C00631BF}" type="pres">
      <dgm:prSet presAssocID="{ED666F7B-7110-43F7-871C-CBBEF7A7091B}" presName="spacer" presStyleCnt="0"/>
      <dgm:spPr/>
    </dgm:pt>
    <dgm:pt modelId="{F61BDD91-9CC5-411E-8924-44F160F78817}" type="pres">
      <dgm:prSet presAssocID="{5623834A-696B-42E4-9A6B-0AE7528945CC}" presName="comp" presStyleCnt="0"/>
      <dgm:spPr/>
    </dgm:pt>
    <dgm:pt modelId="{263CF9D8-FEAA-4ADE-AA8E-7AD306C4732D}" type="pres">
      <dgm:prSet presAssocID="{5623834A-696B-42E4-9A6B-0AE7528945CC}" presName="box" presStyleLbl="node1" presStyleIdx="1" presStyleCnt="7"/>
      <dgm:spPr/>
    </dgm:pt>
    <dgm:pt modelId="{7CC3D154-8893-4B64-A075-0FFEF94DB834}" type="pres">
      <dgm:prSet presAssocID="{5623834A-696B-42E4-9A6B-0AE7528945CC}" presName="img" presStyleLbl="fgImgPlace1" presStyleIdx="1" presStyleCnt="7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63EBDC-09F6-4B42-83B1-25D023A2E33D}" type="pres">
      <dgm:prSet presAssocID="{5623834A-696B-42E4-9A6B-0AE7528945CC}" presName="text" presStyleLbl="node1" presStyleIdx="1" presStyleCnt="7">
        <dgm:presLayoutVars>
          <dgm:bulletEnabled val="1"/>
        </dgm:presLayoutVars>
      </dgm:prSet>
      <dgm:spPr/>
    </dgm:pt>
    <dgm:pt modelId="{25B96175-AEB3-410B-A769-05CC1933B30A}" type="pres">
      <dgm:prSet presAssocID="{65999D84-A189-42D3-8A8B-E54B4EE67E30}" presName="spacer" presStyleCnt="0"/>
      <dgm:spPr/>
    </dgm:pt>
    <dgm:pt modelId="{1694FB6E-DF63-4C13-B940-B67A7A5C9604}" type="pres">
      <dgm:prSet presAssocID="{FBECE91F-0254-4111-9EE1-87914741E100}" presName="comp" presStyleCnt="0"/>
      <dgm:spPr/>
    </dgm:pt>
    <dgm:pt modelId="{1291B735-C076-4461-BB89-248D762EF6F7}" type="pres">
      <dgm:prSet presAssocID="{FBECE91F-0254-4111-9EE1-87914741E100}" presName="box" presStyleLbl="node1" presStyleIdx="2" presStyleCnt="7"/>
      <dgm:spPr/>
    </dgm:pt>
    <dgm:pt modelId="{DDB3EC3B-5C73-4A6D-A5F5-14CA1F2861F5}" type="pres">
      <dgm:prSet presAssocID="{FBECE91F-0254-4111-9EE1-87914741E100}" presName="img" presStyleLbl="fgImgPlace1" presStyleIdx="2" presStyleCnt="7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09503A3-5CBD-49C4-BF83-E4FF9F2C6998}" type="pres">
      <dgm:prSet presAssocID="{FBECE91F-0254-4111-9EE1-87914741E100}" presName="text" presStyleLbl="node1" presStyleIdx="2" presStyleCnt="7">
        <dgm:presLayoutVars>
          <dgm:bulletEnabled val="1"/>
        </dgm:presLayoutVars>
      </dgm:prSet>
      <dgm:spPr/>
    </dgm:pt>
    <dgm:pt modelId="{122C65F4-DC5C-4736-AB37-3F488BC92617}" type="pres">
      <dgm:prSet presAssocID="{67E83CC1-FF9E-4D37-9707-F0057E200D44}" presName="spacer" presStyleCnt="0"/>
      <dgm:spPr/>
    </dgm:pt>
    <dgm:pt modelId="{BD11B955-2A3B-48DF-A629-83B509077FCA}" type="pres">
      <dgm:prSet presAssocID="{5EDD4311-015B-414E-ADD2-AB3A98181F82}" presName="comp" presStyleCnt="0"/>
      <dgm:spPr/>
    </dgm:pt>
    <dgm:pt modelId="{D9B037B8-252F-4946-8A75-6DE0D8172381}" type="pres">
      <dgm:prSet presAssocID="{5EDD4311-015B-414E-ADD2-AB3A98181F82}" presName="box" presStyleLbl="node1" presStyleIdx="3" presStyleCnt="7"/>
      <dgm:spPr/>
    </dgm:pt>
    <dgm:pt modelId="{496CCAE7-4740-4432-8899-C78F2FF5B981}" type="pres">
      <dgm:prSet presAssocID="{5EDD4311-015B-414E-ADD2-AB3A98181F82}" presName="img" presStyleLbl="fgImgPlace1" presStyleIdx="3" presStyleCnt="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B41A79-FA58-4D40-8DA9-C5E81881C059}" type="pres">
      <dgm:prSet presAssocID="{5EDD4311-015B-414E-ADD2-AB3A98181F82}" presName="text" presStyleLbl="node1" presStyleIdx="3" presStyleCnt="7">
        <dgm:presLayoutVars>
          <dgm:bulletEnabled val="1"/>
        </dgm:presLayoutVars>
      </dgm:prSet>
      <dgm:spPr/>
    </dgm:pt>
    <dgm:pt modelId="{1D30C93C-ACB6-4C54-A998-BAA09D1DD534}" type="pres">
      <dgm:prSet presAssocID="{8FAEAE1D-CB61-40A9-A514-19C60508B04F}" presName="spacer" presStyleCnt="0"/>
      <dgm:spPr/>
    </dgm:pt>
    <dgm:pt modelId="{B8CF1819-0D7C-49B5-8261-0503CE5538A2}" type="pres">
      <dgm:prSet presAssocID="{13AC2F98-65BF-4C8E-A025-DE2F56A8CAC8}" presName="comp" presStyleCnt="0"/>
      <dgm:spPr/>
    </dgm:pt>
    <dgm:pt modelId="{C974719F-B346-4825-9D41-F09EA96CC34E}" type="pres">
      <dgm:prSet presAssocID="{13AC2F98-65BF-4C8E-A025-DE2F56A8CAC8}" presName="box" presStyleLbl="node1" presStyleIdx="4" presStyleCnt="7"/>
      <dgm:spPr/>
    </dgm:pt>
    <dgm:pt modelId="{25CE39D9-4230-44D9-938B-F184DE13B44C}" type="pres">
      <dgm:prSet presAssocID="{13AC2F98-65BF-4C8E-A025-DE2F56A8CAC8}" presName="img" presStyleLbl="fgImgPlace1" presStyleIdx="4" presStyleCnt="7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639A011-BB69-4F17-B807-4B95C245973E}" type="pres">
      <dgm:prSet presAssocID="{13AC2F98-65BF-4C8E-A025-DE2F56A8CAC8}" presName="text" presStyleLbl="node1" presStyleIdx="4" presStyleCnt="7">
        <dgm:presLayoutVars>
          <dgm:bulletEnabled val="1"/>
        </dgm:presLayoutVars>
      </dgm:prSet>
      <dgm:spPr/>
    </dgm:pt>
    <dgm:pt modelId="{518A5406-8336-447A-9A76-144DD82AD5AA}" type="pres">
      <dgm:prSet presAssocID="{23AAFE81-72FA-462B-97CC-21976C026699}" presName="spacer" presStyleCnt="0"/>
      <dgm:spPr/>
    </dgm:pt>
    <dgm:pt modelId="{C451708F-0402-4C3D-AE16-4248FD0B2170}" type="pres">
      <dgm:prSet presAssocID="{16E11919-8E5B-454A-BEB2-E5FE04D70AFE}" presName="comp" presStyleCnt="0"/>
      <dgm:spPr/>
    </dgm:pt>
    <dgm:pt modelId="{331C0A2C-6E91-47C4-BB8C-FCEEC7855B5C}" type="pres">
      <dgm:prSet presAssocID="{16E11919-8E5B-454A-BEB2-E5FE04D70AFE}" presName="box" presStyleLbl="node1" presStyleIdx="5" presStyleCnt="7"/>
      <dgm:spPr/>
    </dgm:pt>
    <dgm:pt modelId="{986B36D1-2F6A-41B8-8185-EA2760C30A97}" type="pres">
      <dgm:prSet presAssocID="{16E11919-8E5B-454A-BEB2-E5FE04D70AFE}" presName="img" presStyleLbl="fgImgPlace1" presStyleIdx="5" presStyleCnt="7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CFEAEF1-75C5-4842-B661-1E1444FDCB09}" type="pres">
      <dgm:prSet presAssocID="{16E11919-8E5B-454A-BEB2-E5FE04D70AFE}" presName="text" presStyleLbl="node1" presStyleIdx="5" presStyleCnt="7">
        <dgm:presLayoutVars>
          <dgm:bulletEnabled val="1"/>
        </dgm:presLayoutVars>
      </dgm:prSet>
      <dgm:spPr/>
    </dgm:pt>
    <dgm:pt modelId="{D9265685-B630-406E-9D10-0B5537D7B332}" type="pres">
      <dgm:prSet presAssocID="{2CDF5409-4F58-4987-8750-198D7EF2E3FB}" presName="spacer" presStyleCnt="0"/>
      <dgm:spPr/>
    </dgm:pt>
    <dgm:pt modelId="{1C3DF4D4-676D-4A61-86B7-120E66C4E458}" type="pres">
      <dgm:prSet presAssocID="{4917D731-CAC8-4AE0-8849-99951B9BC504}" presName="comp" presStyleCnt="0"/>
      <dgm:spPr/>
    </dgm:pt>
    <dgm:pt modelId="{28747D37-4947-4102-B46B-E67C87966EBB}" type="pres">
      <dgm:prSet presAssocID="{4917D731-CAC8-4AE0-8849-99951B9BC504}" presName="box" presStyleLbl="node1" presStyleIdx="6" presStyleCnt="7"/>
      <dgm:spPr/>
    </dgm:pt>
    <dgm:pt modelId="{4E30D802-0189-48E3-BCE3-D227D650C5ED}" type="pres">
      <dgm:prSet presAssocID="{4917D731-CAC8-4AE0-8849-99951B9BC504}" presName="img" presStyleLbl="fgImgPlace1" presStyleIdx="6" presStyleCnt="7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B530875-60E4-4D5E-AFA4-B2FA9722840A}" type="pres">
      <dgm:prSet presAssocID="{4917D731-CAC8-4AE0-8849-99951B9BC504}" presName="text" presStyleLbl="node1" presStyleIdx="6" presStyleCnt="7">
        <dgm:presLayoutVars>
          <dgm:bulletEnabled val="1"/>
        </dgm:presLayoutVars>
      </dgm:prSet>
      <dgm:spPr/>
    </dgm:pt>
  </dgm:ptLst>
  <dgm:cxnLst>
    <dgm:cxn modelId="{F9DAC00D-EC33-429E-9939-BA6B100A2E26}" type="presOf" srcId="{5EDD4311-015B-414E-ADD2-AB3A98181F82}" destId="{D9B037B8-252F-4946-8A75-6DE0D8172381}" srcOrd="0" destOrd="0" presId="urn:microsoft.com/office/officeart/2005/8/layout/vList4"/>
    <dgm:cxn modelId="{4773E10F-5887-4F14-9DC4-8E411E1B6F7E}" type="presOf" srcId="{16E11919-8E5B-454A-BEB2-E5FE04D70AFE}" destId="{0CFEAEF1-75C5-4842-B661-1E1444FDCB09}" srcOrd="1" destOrd="0" presId="urn:microsoft.com/office/officeart/2005/8/layout/vList4"/>
    <dgm:cxn modelId="{8E898512-56C5-4AED-AD0F-77EA546B101E}" type="presOf" srcId="{2F4E3599-B38B-4FFE-9949-585BF8CFE038}" destId="{99E2C09B-A36C-496A-A2AE-489645AB6C3F}" srcOrd="1" destOrd="0" presId="urn:microsoft.com/office/officeart/2005/8/layout/vList4"/>
    <dgm:cxn modelId="{2623A215-733D-4414-A2AD-65807986F9A3}" type="presOf" srcId="{16E11919-8E5B-454A-BEB2-E5FE04D70AFE}" destId="{331C0A2C-6E91-47C4-BB8C-FCEEC7855B5C}" srcOrd="0" destOrd="0" presId="urn:microsoft.com/office/officeart/2005/8/layout/vList4"/>
    <dgm:cxn modelId="{C3328019-209D-4A91-8140-95726B662B1A}" srcId="{043C1399-726D-470D-9559-295E7F5B82C5}" destId="{16E11919-8E5B-454A-BEB2-E5FE04D70AFE}" srcOrd="5" destOrd="0" parTransId="{B93C67D1-1B46-4795-AD69-4931CBC95E7B}" sibTransId="{2CDF5409-4F58-4987-8750-198D7EF2E3FB}"/>
    <dgm:cxn modelId="{CAE9D81B-7CA7-41A0-A8E8-BB558FDCEBE2}" type="presOf" srcId="{FBECE91F-0254-4111-9EE1-87914741E100}" destId="{1291B735-C076-4461-BB89-248D762EF6F7}" srcOrd="0" destOrd="0" presId="urn:microsoft.com/office/officeart/2005/8/layout/vList4"/>
    <dgm:cxn modelId="{1575412C-65CD-4C67-8C36-F96C8CDDC3DD}" type="presOf" srcId="{13AC2F98-65BF-4C8E-A025-DE2F56A8CAC8}" destId="{C974719F-B346-4825-9D41-F09EA96CC34E}" srcOrd="0" destOrd="0" presId="urn:microsoft.com/office/officeart/2005/8/layout/vList4"/>
    <dgm:cxn modelId="{14FF4D3B-E32E-4AF2-8FEB-89C202F80486}" type="presOf" srcId="{13AC2F98-65BF-4C8E-A025-DE2F56A8CAC8}" destId="{E639A011-BB69-4F17-B807-4B95C245973E}" srcOrd="1" destOrd="0" presId="urn:microsoft.com/office/officeart/2005/8/layout/vList4"/>
    <dgm:cxn modelId="{594BCB3B-85B7-4165-8C70-6231FF76E017}" srcId="{043C1399-726D-470D-9559-295E7F5B82C5}" destId="{5623834A-696B-42E4-9A6B-0AE7528945CC}" srcOrd="1" destOrd="0" parTransId="{C754B505-0AF2-4801-AFDE-CAFE463F550D}" sibTransId="{65999D84-A189-42D3-8A8B-E54B4EE67E30}"/>
    <dgm:cxn modelId="{00EBDC61-1954-4709-9B04-FCD42A634E04}" type="presOf" srcId="{FBECE91F-0254-4111-9EE1-87914741E100}" destId="{D09503A3-5CBD-49C4-BF83-E4FF9F2C6998}" srcOrd="1" destOrd="0" presId="urn:microsoft.com/office/officeart/2005/8/layout/vList4"/>
    <dgm:cxn modelId="{A709E344-C082-4817-845C-FE1F7413E21C}" srcId="{043C1399-726D-470D-9559-295E7F5B82C5}" destId="{13AC2F98-65BF-4C8E-A025-DE2F56A8CAC8}" srcOrd="4" destOrd="0" parTransId="{605FD29F-E527-4683-8CBD-05C9D9D432D7}" sibTransId="{23AAFE81-72FA-462B-97CC-21976C026699}"/>
    <dgm:cxn modelId="{6D716554-0DDA-49A4-A790-4680740EAF7E}" type="presOf" srcId="{2F4E3599-B38B-4FFE-9949-585BF8CFE038}" destId="{C643121F-AC8A-4373-9799-668383E448F5}" srcOrd="0" destOrd="0" presId="urn:microsoft.com/office/officeart/2005/8/layout/vList4"/>
    <dgm:cxn modelId="{026F1979-D1DB-4AF5-BCD6-978F5C4BF3E9}" srcId="{043C1399-726D-470D-9559-295E7F5B82C5}" destId="{5EDD4311-015B-414E-ADD2-AB3A98181F82}" srcOrd="3" destOrd="0" parTransId="{B50B5F03-46CF-4A33-B673-9F8631F4CAB3}" sibTransId="{8FAEAE1D-CB61-40A9-A514-19C60508B04F}"/>
    <dgm:cxn modelId="{7A095C87-5DB0-4F1A-9137-626430982818}" srcId="{043C1399-726D-470D-9559-295E7F5B82C5}" destId="{4917D731-CAC8-4AE0-8849-99951B9BC504}" srcOrd="6" destOrd="0" parTransId="{C863C23D-B956-4C9F-B7E6-20ECDE5173DF}" sibTransId="{01DAA21B-C823-45B6-A707-8E99EB46CFFD}"/>
    <dgm:cxn modelId="{BA082389-DB36-4870-81E0-6094F748C68C}" type="presOf" srcId="{043C1399-726D-470D-9559-295E7F5B82C5}" destId="{69A5FE4F-7D96-40EB-BCDA-DA291FCDDE4C}" srcOrd="0" destOrd="0" presId="urn:microsoft.com/office/officeart/2005/8/layout/vList4"/>
    <dgm:cxn modelId="{B861699A-B3B7-4A6D-A5BE-B8DE66EE9462}" srcId="{043C1399-726D-470D-9559-295E7F5B82C5}" destId="{2F4E3599-B38B-4FFE-9949-585BF8CFE038}" srcOrd="0" destOrd="0" parTransId="{499B177B-A36E-43E1-811D-4E363AA6E46F}" sibTransId="{ED666F7B-7110-43F7-871C-CBBEF7A7091B}"/>
    <dgm:cxn modelId="{8EA3519D-DEAB-4396-86D1-4CB573CC046B}" type="presOf" srcId="{5623834A-696B-42E4-9A6B-0AE7528945CC}" destId="{6E63EBDC-09F6-4B42-83B1-25D023A2E33D}" srcOrd="1" destOrd="0" presId="urn:microsoft.com/office/officeart/2005/8/layout/vList4"/>
    <dgm:cxn modelId="{A824C0A0-BB3F-486D-8CAE-063995D22C59}" type="presOf" srcId="{5EDD4311-015B-414E-ADD2-AB3A98181F82}" destId="{0CB41A79-FA58-4D40-8DA9-C5E81881C059}" srcOrd="1" destOrd="0" presId="urn:microsoft.com/office/officeart/2005/8/layout/vList4"/>
    <dgm:cxn modelId="{FD8B89CF-E6E2-4CCE-8A0D-EAEBBCBA1A89}" type="presOf" srcId="{4917D731-CAC8-4AE0-8849-99951B9BC504}" destId="{EB530875-60E4-4D5E-AFA4-B2FA9722840A}" srcOrd="1" destOrd="0" presId="urn:microsoft.com/office/officeart/2005/8/layout/vList4"/>
    <dgm:cxn modelId="{763FBBE5-CBA2-44F5-B614-91E4FADF3862}" type="presOf" srcId="{4917D731-CAC8-4AE0-8849-99951B9BC504}" destId="{28747D37-4947-4102-B46B-E67C87966EBB}" srcOrd="0" destOrd="0" presId="urn:microsoft.com/office/officeart/2005/8/layout/vList4"/>
    <dgm:cxn modelId="{DEBFB7EE-6358-4DF8-8A54-4E35B0F28CC9}" type="presOf" srcId="{5623834A-696B-42E4-9A6B-0AE7528945CC}" destId="{263CF9D8-FEAA-4ADE-AA8E-7AD306C4732D}" srcOrd="0" destOrd="0" presId="urn:microsoft.com/office/officeart/2005/8/layout/vList4"/>
    <dgm:cxn modelId="{C8C1CDF2-5541-44A9-A529-0D3480D6ED59}" srcId="{043C1399-726D-470D-9559-295E7F5B82C5}" destId="{FBECE91F-0254-4111-9EE1-87914741E100}" srcOrd="2" destOrd="0" parTransId="{B77B4CE9-5EDB-4D64-B58C-892408C38E71}" sibTransId="{67E83CC1-FF9E-4D37-9707-F0057E200D44}"/>
    <dgm:cxn modelId="{A797CCEC-4A02-47B3-975F-22BC34038E25}" type="presParOf" srcId="{69A5FE4F-7D96-40EB-BCDA-DA291FCDDE4C}" destId="{CBA28F8C-E865-4BC1-B598-9A9341A98830}" srcOrd="0" destOrd="0" presId="urn:microsoft.com/office/officeart/2005/8/layout/vList4"/>
    <dgm:cxn modelId="{19ECE3FF-066E-4B69-80E4-38E6ECF14BE5}" type="presParOf" srcId="{CBA28F8C-E865-4BC1-B598-9A9341A98830}" destId="{C643121F-AC8A-4373-9799-668383E448F5}" srcOrd="0" destOrd="0" presId="urn:microsoft.com/office/officeart/2005/8/layout/vList4"/>
    <dgm:cxn modelId="{7BC01120-476A-4203-B9E2-53D95A4D0E75}" type="presParOf" srcId="{CBA28F8C-E865-4BC1-B598-9A9341A98830}" destId="{9538B107-EE65-49D0-9F5D-5598CD715114}" srcOrd="1" destOrd="0" presId="urn:microsoft.com/office/officeart/2005/8/layout/vList4"/>
    <dgm:cxn modelId="{A387B8E6-660D-46E9-887E-9D721BCC784A}" type="presParOf" srcId="{CBA28F8C-E865-4BC1-B598-9A9341A98830}" destId="{99E2C09B-A36C-496A-A2AE-489645AB6C3F}" srcOrd="2" destOrd="0" presId="urn:microsoft.com/office/officeart/2005/8/layout/vList4"/>
    <dgm:cxn modelId="{7AC499D8-79C4-4CA9-8959-E58DD8D0C528}" type="presParOf" srcId="{69A5FE4F-7D96-40EB-BCDA-DA291FCDDE4C}" destId="{967C0810-67CE-4A63-8F82-8F25C00631BF}" srcOrd="1" destOrd="0" presId="urn:microsoft.com/office/officeart/2005/8/layout/vList4"/>
    <dgm:cxn modelId="{E85AFCA5-392C-45E2-9B5C-A0D645424396}" type="presParOf" srcId="{69A5FE4F-7D96-40EB-BCDA-DA291FCDDE4C}" destId="{F61BDD91-9CC5-411E-8924-44F160F78817}" srcOrd="2" destOrd="0" presId="urn:microsoft.com/office/officeart/2005/8/layout/vList4"/>
    <dgm:cxn modelId="{E34718E8-7E9F-4DAD-AD02-B539A0B3E102}" type="presParOf" srcId="{F61BDD91-9CC5-411E-8924-44F160F78817}" destId="{263CF9D8-FEAA-4ADE-AA8E-7AD306C4732D}" srcOrd="0" destOrd="0" presId="urn:microsoft.com/office/officeart/2005/8/layout/vList4"/>
    <dgm:cxn modelId="{F63CAEDA-19C0-419B-B0ED-7D562C291CFC}" type="presParOf" srcId="{F61BDD91-9CC5-411E-8924-44F160F78817}" destId="{7CC3D154-8893-4B64-A075-0FFEF94DB834}" srcOrd="1" destOrd="0" presId="urn:microsoft.com/office/officeart/2005/8/layout/vList4"/>
    <dgm:cxn modelId="{F997A3D2-BEC5-4E02-A31C-A71C296E8C4D}" type="presParOf" srcId="{F61BDD91-9CC5-411E-8924-44F160F78817}" destId="{6E63EBDC-09F6-4B42-83B1-25D023A2E33D}" srcOrd="2" destOrd="0" presId="urn:microsoft.com/office/officeart/2005/8/layout/vList4"/>
    <dgm:cxn modelId="{D3ABE352-0D80-47ED-87C3-6DE39CCFC796}" type="presParOf" srcId="{69A5FE4F-7D96-40EB-BCDA-DA291FCDDE4C}" destId="{25B96175-AEB3-410B-A769-05CC1933B30A}" srcOrd="3" destOrd="0" presId="urn:microsoft.com/office/officeart/2005/8/layout/vList4"/>
    <dgm:cxn modelId="{12AB901B-161A-4C4E-A178-65399C00D032}" type="presParOf" srcId="{69A5FE4F-7D96-40EB-BCDA-DA291FCDDE4C}" destId="{1694FB6E-DF63-4C13-B940-B67A7A5C9604}" srcOrd="4" destOrd="0" presId="urn:microsoft.com/office/officeart/2005/8/layout/vList4"/>
    <dgm:cxn modelId="{103FA1D7-FF6C-4365-BEB0-78F158B42EE5}" type="presParOf" srcId="{1694FB6E-DF63-4C13-B940-B67A7A5C9604}" destId="{1291B735-C076-4461-BB89-248D762EF6F7}" srcOrd="0" destOrd="0" presId="urn:microsoft.com/office/officeart/2005/8/layout/vList4"/>
    <dgm:cxn modelId="{04668A67-6FB6-491E-B6D6-2862E0F3F283}" type="presParOf" srcId="{1694FB6E-DF63-4C13-B940-B67A7A5C9604}" destId="{DDB3EC3B-5C73-4A6D-A5F5-14CA1F2861F5}" srcOrd="1" destOrd="0" presId="urn:microsoft.com/office/officeart/2005/8/layout/vList4"/>
    <dgm:cxn modelId="{9A34EA28-5C8C-4686-8564-BCB87749F5C2}" type="presParOf" srcId="{1694FB6E-DF63-4C13-B940-B67A7A5C9604}" destId="{D09503A3-5CBD-49C4-BF83-E4FF9F2C6998}" srcOrd="2" destOrd="0" presId="urn:microsoft.com/office/officeart/2005/8/layout/vList4"/>
    <dgm:cxn modelId="{09F2C180-13CA-4B7A-966E-E6B9D6A301E9}" type="presParOf" srcId="{69A5FE4F-7D96-40EB-BCDA-DA291FCDDE4C}" destId="{122C65F4-DC5C-4736-AB37-3F488BC92617}" srcOrd="5" destOrd="0" presId="urn:microsoft.com/office/officeart/2005/8/layout/vList4"/>
    <dgm:cxn modelId="{988A994E-123D-4F7E-B5B1-7099440A0E24}" type="presParOf" srcId="{69A5FE4F-7D96-40EB-BCDA-DA291FCDDE4C}" destId="{BD11B955-2A3B-48DF-A629-83B509077FCA}" srcOrd="6" destOrd="0" presId="urn:microsoft.com/office/officeart/2005/8/layout/vList4"/>
    <dgm:cxn modelId="{68E5C408-0C46-4BD4-8EB9-1D8BA19C87A7}" type="presParOf" srcId="{BD11B955-2A3B-48DF-A629-83B509077FCA}" destId="{D9B037B8-252F-4946-8A75-6DE0D8172381}" srcOrd="0" destOrd="0" presId="urn:microsoft.com/office/officeart/2005/8/layout/vList4"/>
    <dgm:cxn modelId="{D53E6A06-4072-49F5-9C63-A6A0C3A83694}" type="presParOf" srcId="{BD11B955-2A3B-48DF-A629-83B509077FCA}" destId="{496CCAE7-4740-4432-8899-C78F2FF5B981}" srcOrd="1" destOrd="0" presId="urn:microsoft.com/office/officeart/2005/8/layout/vList4"/>
    <dgm:cxn modelId="{8BB87CCD-4CCC-40BB-BA9A-3B489AF51316}" type="presParOf" srcId="{BD11B955-2A3B-48DF-A629-83B509077FCA}" destId="{0CB41A79-FA58-4D40-8DA9-C5E81881C059}" srcOrd="2" destOrd="0" presId="urn:microsoft.com/office/officeart/2005/8/layout/vList4"/>
    <dgm:cxn modelId="{D7E6FFD0-6790-49B0-BC2C-E9EF39DC72A5}" type="presParOf" srcId="{69A5FE4F-7D96-40EB-BCDA-DA291FCDDE4C}" destId="{1D30C93C-ACB6-4C54-A998-BAA09D1DD534}" srcOrd="7" destOrd="0" presId="urn:microsoft.com/office/officeart/2005/8/layout/vList4"/>
    <dgm:cxn modelId="{26AD315F-C6E5-46D7-A3DF-42DF6EA6CAC7}" type="presParOf" srcId="{69A5FE4F-7D96-40EB-BCDA-DA291FCDDE4C}" destId="{B8CF1819-0D7C-49B5-8261-0503CE5538A2}" srcOrd="8" destOrd="0" presId="urn:microsoft.com/office/officeart/2005/8/layout/vList4"/>
    <dgm:cxn modelId="{E2D7915C-9D15-4C49-8D84-703C7832403C}" type="presParOf" srcId="{B8CF1819-0D7C-49B5-8261-0503CE5538A2}" destId="{C974719F-B346-4825-9D41-F09EA96CC34E}" srcOrd="0" destOrd="0" presId="urn:microsoft.com/office/officeart/2005/8/layout/vList4"/>
    <dgm:cxn modelId="{92E77C7C-266B-4A74-BBE1-07302C23C325}" type="presParOf" srcId="{B8CF1819-0D7C-49B5-8261-0503CE5538A2}" destId="{25CE39D9-4230-44D9-938B-F184DE13B44C}" srcOrd="1" destOrd="0" presId="urn:microsoft.com/office/officeart/2005/8/layout/vList4"/>
    <dgm:cxn modelId="{B3BEBDA6-DAAF-4AF0-9C2F-950586E45C08}" type="presParOf" srcId="{B8CF1819-0D7C-49B5-8261-0503CE5538A2}" destId="{E639A011-BB69-4F17-B807-4B95C245973E}" srcOrd="2" destOrd="0" presId="urn:microsoft.com/office/officeart/2005/8/layout/vList4"/>
    <dgm:cxn modelId="{5068F77A-830C-4AC5-9312-FB117412A491}" type="presParOf" srcId="{69A5FE4F-7D96-40EB-BCDA-DA291FCDDE4C}" destId="{518A5406-8336-447A-9A76-144DD82AD5AA}" srcOrd="9" destOrd="0" presId="urn:microsoft.com/office/officeart/2005/8/layout/vList4"/>
    <dgm:cxn modelId="{3522CB6E-7BC2-46BD-ADEE-8FB8DE8B8531}" type="presParOf" srcId="{69A5FE4F-7D96-40EB-BCDA-DA291FCDDE4C}" destId="{C451708F-0402-4C3D-AE16-4248FD0B2170}" srcOrd="10" destOrd="0" presId="urn:microsoft.com/office/officeart/2005/8/layout/vList4"/>
    <dgm:cxn modelId="{74DFB254-754C-4902-BF65-CED38ED3AD89}" type="presParOf" srcId="{C451708F-0402-4C3D-AE16-4248FD0B2170}" destId="{331C0A2C-6E91-47C4-BB8C-FCEEC7855B5C}" srcOrd="0" destOrd="0" presId="urn:microsoft.com/office/officeart/2005/8/layout/vList4"/>
    <dgm:cxn modelId="{0996381F-855D-4204-AEBD-5149392562AC}" type="presParOf" srcId="{C451708F-0402-4C3D-AE16-4248FD0B2170}" destId="{986B36D1-2F6A-41B8-8185-EA2760C30A97}" srcOrd="1" destOrd="0" presId="urn:microsoft.com/office/officeart/2005/8/layout/vList4"/>
    <dgm:cxn modelId="{42F3B09B-EB6F-462D-83AC-B135669A94B6}" type="presParOf" srcId="{C451708F-0402-4C3D-AE16-4248FD0B2170}" destId="{0CFEAEF1-75C5-4842-B661-1E1444FDCB09}" srcOrd="2" destOrd="0" presId="urn:microsoft.com/office/officeart/2005/8/layout/vList4"/>
    <dgm:cxn modelId="{EED60230-8181-4D5F-8292-EFE06A984541}" type="presParOf" srcId="{69A5FE4F-7D96-40EB-BCDA-DA291FCDDE4C}" destId="{D9265685-B630-406E-9D10-0B5537D7B332}" srcOrd="11" destOrd="0" presId="urn:microsoft.com/office/officeart/2005/8/layout/vList4"/>
    <dgm:cxn modelId="{3FF4AE69-AA87-4A1C-9BCF-339F301B6B9A}" type="presParOf" srcId="{69A5FE4F-7D96-40EB-BCDA-DA291FCDDE4C}" destId="{1C3DF4D4-676D-4A61-86B7-120E66C4E458}" srcOrd="12" destOrd="0" presId="urn:microsoft.com/office/officeart/2005/8/layout/vList4"/>
    <dgm:cxn modelId="{32D57399-83FD-43A4-8293-E5F5E74D9553}" type="presParOf" srcId="{1C3DF4D4-676D-4A61-86B7-120E66C4E458}" destId="{28747D37-4947-4102-B46B-E67C87966EBB}" srcOrd="0" destOrd="0" presId="urn:microsoft.com/office/officeart/2005/8/layout/vList4"/>
    <dgm:cxn modelId="{3C4E68DD-4B9F-48CA-8F8A-E9212FD3DBE0}" type="presParOf" srcId="{1C3DF4D4-676D-4A61-86B7-120E66C4E458}" destId="{4E30D802-0189-48E3-BCE3-D227D650C5ED}" srcOrd="1" destOrd="0" presId="urn:microsoft.com/office/officeart/2005/8/layout/vList4"/>
    <dgm:cxn modelId="{3FF908AF-593B-4F6C-82DB-D35594255DE1}" type="presParOf" srcId="{1C3DF4D4-676D-4A61-86B7-120E66C4E458}" destId="{EB530875-60E4-4D5E-AFA4-B2FA9722840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3121F-AC8A-4373-9799-668383E448F5}">
      <dsp:nvSpPr>
        <dsp:cNvPr id="0" name=""/>
        <dsp:cNvSpPr/>
      </dsp:nvSpPr>
      <dsp:spPr>
        <a:xfrm>
          <a:off x="0" y="0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Menyana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n’umuntu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kandi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mwubake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ubucuti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gihe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runaka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0"/>
        <a:ext cx="5007049" cy="864228"/>
      </dsp:txXfrm>
    </dsp:sp>
    <dsp:sp modelId="{9538B107-EE65-49D0-9F5D-5598CD715114}">
      <dsp:nvSpPr>
        <dsp:cNvPr id="0" name=""/>
        <dsp:cNvSpPr/>
      </dsp:nvSpPr>
      <dsp:spPr>
        <a:xfrm>
          <a:off x="86422" y="8642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3CF9D8-FEAA-4ADE-AA8E-7AD306C4732D}">
      <dsp:nvSpPr>
        <dsp:cNvPr id="0" name=""/>
        <dsp:cNvSpPr/>
      </dsp:nvSpPr>
      <dsp:spPr>
        <a:xfrm>
          <a:off x="0" y="950651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8290"/>
                <a:satOff val="-762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8290"/>
                <a:satOff val="-762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8290"/>
                <a:satOff val="-762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Sengera</a:t>
          </a:r>
          <a:r>
            <a:rPr lang="en-GB" sz="20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Umwuka</a:t>
          </a:r>
          <a:r>
            <a:rPr lang="en-GB" sz="20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Wera </a:t>
          </a:r>
          <a:r>
            <a:rPr lang="en-GB" sz="20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gukora</a:t>
          </a:r>
          <a:r>
            <a:rPr lang="en-GB" sz="20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-GB" sz="20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mutima</a:t>
          </a:r>
          <a:r>
            <a:rPr lang="en-GB" sz="20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w’uwo</a:t>
          </a:r>
          <a:r>
            <a:rPr lang="en-GB" sz="20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muntu</a:t>
          </a:r>
          <a:r>
            <a:rPr lang="en-GB" sz="20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GB" sz="20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Sengera</a:t>
          </a:r>
          <a:r>
            <a:rPr lang="en-GB" sz="20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kubona</a:t>
          </a:r>
          <a:r>
            <a:rPr lang="en-GB" sz="20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amahirwe</a:t>
          </a:r>
          <a:r>
            <a:rPr lang="en-GB" sz="20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akwiriye</a:t>
          </a:r>
          <a:r>
            <a:rPr lang="en-GB" sz="20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yo</a:t>
          </a:r>
          <a:r>
            <a:rPr lang="en-GB" sz="20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kuvugana</a:t>
          </a:r>
          <a:r>
            <a:rPr lang="en-GB" sz="20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na</a:t>
          </a:r>
          <a:r>
            <a:rPr lang="en-GB" sz="20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we</a:t>
          </a:r>
          <a:endParaRPr lang="en-US" sz="2000" kern="1200" spc="-70" baseline="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950651"/>
        <a:ext cx="5007049" cy="864228"/>
      </dsp:txXfrm>
    </dsp:sp>
    <dsp:sp modelId="{7CC3D154-8893-4B64-A075-0FFEF94DB834}">
      <dsp:nvSpPr>
        <dsp:cNvPr id="0" name=""/>
        <dsp:cNvSpPr/>
      </dsp:nvSpPr>
      <dsp:spPr>
        <a:xfrm>
          <a:off x="86422" y="1037074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91B735-C076-4461-BB89-248D762EF6F7}">
      <dsp:nvSpPr>
        <dsp:cNvPr id="0" name=""/>
        <dsp:cNvSpPr/>
      </dsp:nvSpPr>
      <dsp:spPr>
        <a:xfrm>
          <a:off x="0" y="1901303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96580"/>
                <a:satOff val="-1525"/>
                <a:lumOff val="3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6580"/>
                <a:satOff val="-1525"/>
                <a:lumOff val="3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6580"/>
                <a:satOff val="-1525"/>
                <a:lumOff val="3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Shaka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uburyo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busanzwe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bwo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kuvuga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byo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wanyuzemo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kwizera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kwawe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cyangwa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umusengere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1901303"/>
        <a:ext cx="5007049" cy="864228"/>
      </dsp:txXfrm>
    </dsp:sp>
    <dsp:sp modelId="{DDB3EC3B-5C73-4A6D-A5F5-14CA1F2861F5}">
      <dsp:nvSpPr>
        <dsp:cNvPr id="0" name=""/>
        <dsp:cNvSpPr/>
      </dsp:nvSpPr>
      <dsp:spPr>
        <a:xfrm>
          <a:off x="86422" y="1987726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037B8-252F-4946-8A75-6DE0D8172381}">
      <dsp:nvSpPr>
        <dsp:cNvPr id="0" name=""/>
        <dsp:cNvSpPr/>
      </dsp:nvSpPr>
      <dsp:spPr>
        <a:xfrm>
          <a:off x="0" y="2851954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94870"/>
                <a:satOff val="-2287"/>
                <a:lumOff val="52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94870"/>
                <a:satOff val="-2287"/>
                <a:lumOff val="52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94870"/>
                <a:satOff val="-2287"/>
                <a:lumOff val="52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Shaka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uburyo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bwo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guhuza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inshuti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yawe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nshya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n’abandi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bo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itorero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ryawe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2851954"/>
        <a:ext cx="5007049" cy="864228"/>
      </dsp:txXfrm>
    </dsp:sp>
    <dsp:sp modelId="{496CCAE7-4740-4432-8899-C78F2FF5B981}">
      <dsp:nvSpPr>
        <dsp:cNvPr id="0" name=""/>
        <dsp:cNvSpPr/>
      </dsp:nvSpPr>
      <dsp:spPr>
        <a:xfrm>
          <a:off x="86422" y="2938377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74719F-B346-4825-9D41-F09EA96CC34E}">
      <dsp:nvSpPr>
        <dsp:cNvPr id="0" name=""/>
        <dsp:cNvSpPr/>
      </dsp:nvSpPr>
      <dsp:spPr>
        <a:xfrm>
          <a:off x="0" y="3802606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93160"/>
                <a:satOff val="-3050"/>
                <a:lumOff val="70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93160"/>
                <a:satOff val="-3050"/>
                <a:lumOff val="70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93160"/>
                <a:satOff val="-3050"/>
                <a:lumOff val="70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Sengera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ibyifuzo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cyangwa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ibibazo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byihariye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inshuti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yawe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nshya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ishobora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kuba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ifite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3802606"/>
        <a:ext cx="5007049" cy="864228"/>
      </dsp:txXfrm>
    </dsp:sp>
    <dsp:sp modelId="{25CE39D9-4230-44D9-938B-F184DE13B44C}">
      <dsp:nvSpPr>
        <dsp:cNvPr id="0" name=""/>
        <dsp:cNvSpPr/>
      </dsp:nvSpPr>
      <dsp:spPr>
        <a:xfrm>
          <a:off x="86422" y="3889029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31C0A2C-6E91-47C4-BB8C-FCEEC7855B5C}">
      <dsp:nvSpPr>
        <dsp:cNvPr id="0" name=""/>
        <dsp:cNvSpPr/>
      </dsp:nvSpPr>
      <dsp:spPr>
        <a:xfrm>
          <a:off x="0" y="4753257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91450"/>
                <a:satOff val="-3812"/>
                <a:lumOff val="8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91450"/>
                <a:satOff val="-3812"/>
                <a:lumOff val="8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91450"/>
                <a:satOff val="-3812"/>
                <a:lumOff val="8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Shaka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uburyo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bwo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kumwereka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uburyo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Bibiliya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itanga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ihumure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inama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n’icyerekezo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mu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mibereho</a:t>
          </a:r>
          <a:r>
            <a:rPr lang="en-GB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yacu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4753257"/>
        <a:ext cx="5007049" cy="864228"/>
      </dsp:txXfrm>
    </dsp:sp>
    <dsp:sp modelId="{986B36D1-2F6A-41B8-8185-EA2760C30A97}">
      <dsp:nvSpPr>
        <dsp:cNvPr id="0" name=""/>
        <dsp:cNvSpPr/>
      </dsp:nvSpPr>
      <dsp:spPr>
        <a:xfrm>
          <a:off x="86422" y="4839680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8747D37-4947-4102-B46B-E67C87966EBB}">
      <dsp:nvSpPr>
        <dsp:cNvPr id="0" name=""/>
        <dsp:cNvSpPr/>
      </dsp:nvSpPr>
      <dsp:spPr>
        <a:xfrm>
          <a:off x="0" y="5703909"/>
          <a:ext cx="6366841" cy="864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789741"/>
                <a:satOff val="-4575"/>
                <a:lumOff val="105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89741"/>
                <a:satOff val="-4575"/>
                <a:lumOff val="105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89741"/>
                <a:satOff val="-4575"/>
                <a:lumOff val="105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Igihe</a:t>
          </a:r>
          <a:r>
            <a:rPr lang="en-GB" sz="18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kizagera</a:t>
          </a:r>
          <a:r>
            <a:rPr lang="en-GB" sz="18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ubwo</a:t>
          </a:r>
          <a:r>
            <a:rPr lang="en-GB" sz="18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uzashaka</a:t>
          </a:r>
          <a:r>
            <a:rPr lang="en-GB" sz="18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kubaza</a:t>
          </a:r>
          <a:r>
            <a:rPr lang="en-GB" sz="18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inshuti</a:t>
          </a:r>
          <a:r>
            <a:rPr lang="en-GB" sz="18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yawe</a:t>
          </a:r>
          <a:r>
            <a:rPr lang="en-GB" sz="18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niba</a:t>
          </a:r>
          <a:r>
            <a:rPr lang="en-GB" sz="18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yifuza</a:t>
          </a:r>
          <a:r>
            <a:rPr lang="en-GB" sz="18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ko </a:t>
          </a:r>
          <a:r>
            <a:rPr lang="en-GB" sz="18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mwigana</a:t>
          </a:r>
          <a:r>
            <a:rPr lang="en-GB" sz="18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Bibiliya</a:t>
          </a:r>
          <a:r>
            <a:rPr lang="en-GB" sz="18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. </a:t>
          </a:r>
          <a:r>
            <a:rPr lang="en-GB" sz="18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Hanyuma</a:t>
          </a:r>
          <a:r>
            <a:rPr lang="en-GB" sz="18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GB" sz="18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inshuti</a:t>
          </a:r>
          <a:r>
            <a:rPr lang="en-GB" sz="18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yawe</a:t>
          </a:r>
          <a:r>
            <a:rPr lang="en-GB" sz="18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ishobora</a:t>
          </a:r>
          <a:r>
            <a:rPr lang="en-GB" sz="18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kwifuza</a:t>
          </a:r>
          <a:r>
            <a:rPr lang="en-GB" sz="1800" b="1" kern="1200" spc="-7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GB" sz="1800" b="1" kern="1200" spc="-70" baseline="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kubatizwa</a:t>
          </a:r>
          <a:endParaRPr lang="en-US" sz="1800" kern="1200" spc="-70" baseline="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359791" y="5703909"/>
        <a:ext cx="5007049" cy="864228"/>
      </dsp:txXfrm>
    </dsp:sp>
    <dsp:sp modelId="{4E30D802-0189-48E3-BCE3-D227D650C5ED}">
      <dsp:nvSpPr>
        <dsp:cNvPr id="0" name=""/>
        <dsp:cNvSpPr/>
      </dsp:nvSpPr>
      <dsp:spPr>
        <a:xfrm>
          <a:off x="86422" y="5790332"/>
          <a:ext cx="1273368" cy="6913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20067-40BC-0543-147F-217551F42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A97DA-0C08-0A48-CAEF-1C7D611F9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8910C6-21CF-9929-D35F-F8E91E66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40C50-F437-2682-AB72-1750D83E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B3EEF-64FA-453C-DF6E-6A46D00E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3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852EA-BF0E-06B7-B3C3-B4F57AC5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083805-82FE-0138-37D4-D0ECB8F1D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2F57E4-F153-7D5F-F1BB-DC22E8A3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ED5E54-B515-0D18-AEAE-1281C8D7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6550A-00D8-6851-0D82-E5938FBA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1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5C6575-7800-8CFF-3349-2DBC90775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C05337-6767-71DB-2FDA-CBA672E74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58261-9726-7E88-0170-4099869A5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5F57D-45EB-718B-63CD-9F399FD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35254C-C3B6-D18B-2DF8-E5382DE0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6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3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1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8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74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5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43ADD-AFCD-185C-1A8C-CC524DD1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1E1C26-7C26-5C31-D4CB-E7DCFECA7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468C09-8C35-8EF2-15F8-FED912AF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1D24B-6469-A44A-4054-DBB2A4B1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AB00A-82BB-F888-ADC9-6FD1A2F0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8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0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2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DA1D2-ED61-E396-0966-5E034EBA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D9EAF9-A71A-19DA-2B14-49085DE8B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E3FDE-E8D4-2A25-E40C-1D7E1C2C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FA323-1AEF-02CA-64FB-B409128C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E5C741-D48E-449D-0EDA-7B1B7C03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7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04A5B-9D15-25F8-C95E-E0ADA690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A5B67-A44E-F7CC-AFB1-44936432D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1F9B43-D6D3-302F-CDB9-F73B7F82B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6E3062-6030-DDD7-9A48-39F098ED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8E4E89-DEC1-E3AA-6039-49882EA64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B9916B-D4F5-8F6A-6867-6D9C5833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4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448F-6715-A97E-B68C-42D24FF0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72A3C9-1B37-AA93-4BC6-924300DAE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93F7EE-9F1C-E604-E764-228694A75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A3BDA8-C9ED-1AF4-CE35-4CEA4C42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C630AF-5347-17C0-E063-738E918CD6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AB5214-CB74-2B95-C9F1-DA49A25F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E310E1-8333-823C-D41E-ADBF017A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E7C987-8251-2E1B-D641-EC8197AD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0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BF967-6B5A-5BD1-4AE3-9574CE3F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8EB60-9D0E-2A2A-4B25-2FEE1A14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BA53DA-69C8-FB78-DE76-C41ADB6D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28E112-FE0B-DA2B-6F59-F37BD319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DBFE4E-B322-3BC0-591F-B74B9B69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F8B4DB7-7E9E-92C9-1F91-0540570A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E36CB9-6637-2A3E-B1CB-DD463A92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3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5B311-CCA5-1D0D-2FF7-71381EEB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C97C2-854E-73B0-3610-2BF402B2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7D968D-8F69-9D77-B199-B9FCA41C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03874D-4768-3B63-A2AF-6B88EECD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1BA34-9DD9-E19C-5615-0A318ED7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E1EF48-6633-C68E-75E8-A1351E41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5863D7-80C9-CC76-D39D-56B772EE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BAA80A-7359-1718-B7A3-D794BB2A6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A8552A-75FB-B025-DFD8-4C41B0D5E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E56E52-DF2D-6514-1660-147EA86E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4144E2-B6DA-87B2-6F28-1E177947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6ECCC4-7AC5-8692-1E6E-56A7AA98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76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70187C1-8B0D-7CBD-F08D-7224F6EE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2EE8BB-4B6C-82AB-F5D1-E30A7B4B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A11BE-3F67-6AA0-BE6E-05B217A3E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97A625-535D-4F2E-B962-227BFF52C561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E0E25-162C-B5BB-6009-CD071C94D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F43F9-27D3-F612-586C-949D92F33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B7937-4D69-4559-A58E-4882DA432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9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85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8.jpeg"/><Relationship Id="rId4" Type="http://schemas.openxmlformats.org/officeDocument/2006/relationships/diagramData" Target="../diagrams/data1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3EC94AA-C3C2-2BDF-A139-7149B233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31640"/>
            <a:ext cx="12192000" cy="736551"/>
          </a:xfrm>
          <a:prstGeom prst="rect">
            <a:avLst/>
          </a:prstGeom>
          <a:solidFill>
            <a:srgbClr val="FFFF9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74BED776-3D84-607E-5D7A-467E9DE3E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553481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:a16="http://schemas.microsoft.com/office/drawing/2014/main" id="{EDAF6142-B076-D604-F418-135083AEF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446350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AAD79BC-A7DA-4245-8E60-05BB191E10C7}"/>
              </a:ext>
            </a:extLst>
          </p:cNvPr>
          <p:cNvSpPr txBox="1"/>
          <p:nvPr/>
        </p:nvSpPr>
        <p:spPr>
          <a:xfrm>
            <a:off x="8062536" y="6471821"/>
            <a:ext cx="4129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Icyigisho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noProof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cya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12 </a:t>
            </a:r>
            <a:r>
              <a:rPr lang="en-US" sz="1600" b="1" noProof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cyo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noProof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noProof="0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</a:t>
            </a:r>
            <a:r>
              <a:rPr lang="en-US" sz="1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Kamena</a:t>
            </a:r>
            <a:r>
              <a:rPr lang="en-US" sz="1600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2026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CCAE40-E535-E258-EDF4-82E3ECB91426}"/>
              </a:ext>
            </a:extLst>
          </p:cNvPr>
          <p:cNvSpPr txBox="1"/>
          <p:nvPr/>
        </p:nvSpPr>
        <p:spPr>
          <a:xfrm>
            <a:off x="159798" y="555348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27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-US" sz="5400" b="1" spc="1000" noProof="0" dirty="0">
                <a:ln w="9525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2700" dist="38100" dir="2700000" algn="tl" rotWithShape="0">
                    <a:srgbClr val="7030A0"/>
                  </a:outerShdw>
                </a:effectLst>
              </a:rPr>
              <a:t>BABWIRE YESU</a:t>
            </a:r>
          </a:p>
        </p:txBody>
      </p:sp>
    </p:spTree>
    <p:extLst>
      <p:ext uri="{BB962C8B-B14F-4D97-AF65-F5344CB8AC3E}">
        <p14:creationId xmlns:p14="http://schemas.microsoft.com/office/powerpoint/2010/main" val="10717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9966FF2-CCC8-38EF-7D14-4651D4CD43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13803"/>
          </a:xfrm>
          <a:prstGeom prst="rect">
            <a:avLst/>
          </a:prstGeom>
          <a:blipFill dpi="0" rotWithShape="1">
            <a:blip r:embed="rId3" cstate="hq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B5DF63-BF91-1731-079F-CA5C5E2E3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24" y="1653559"/>
            <a:ext cx="4860177" cy="2653748"/>
          </a:xfrm>
          <a:prstGeom prst="rect">
            <a:avLst/>
          </a:prstGeom>
          <a:ln>
            <a:noFill/>
          </a:ln>
          <a:effectLst>
            <a:reflection blurRad="12700" stA="30000" endPos="13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71AFBC-97C0-7A40-A3EB-3A9EA9218F12}"/>
              </a:ext>
            </a:extLst>
          </p:cNvPr>
          <p:cNvSpPr txBox="1"/>
          <p:nvPr/>
        </p:nvSpPr>
        <p:spPr>
          <a:xfrm>
            <a:off x="0" y="-795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spc="30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IMANA IRASHAKA ABANA BAYO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46FC66-F9A6-3ABA-B052-2C75D3FC6354}"/>
              </a:ext>
            </a:extLst>
          </p:cNvPr>
          <p:cNvSpPr txBox="1"/>
          <p:nvPr/>
        </p:nvSpPr>
        <p:spPr>
          <a:xfrm>
            <a:off x="843687" y="639581"/>
            <a:ext cx="105046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 ‘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Mbese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Efurayimu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umwana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wanjye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nkunda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? Si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umwana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ufite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igikundiro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se? Kuko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iteka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ryose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iyo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ngize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icyo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muvugaho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mugaya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ndushaho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kumwibuka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cyo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gituma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umutima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wanjye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umufitiye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agahinda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Ni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ukuri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nzamugirira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imbabazi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.’ Ni ko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Uwiteka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avuga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Yeremiya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31:20)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8FE12C-C9B7-0B2F-6761-22A02139524C}"/>
              </a:ext>
            </a:extLst>
          </p:cNvPr>
          <p:cNvSpPr txBox="1"/>
          <p:nvPr/>
        </p:nvSpPr>
        <p:spPr>
          <a:xfrm>
            <a:off x="4635796" y="1635702"/>
            <a:ext cx="4802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70" dirty="0"/>
              <a:t>Hari </a:t>
            </a:r>
            <a:r>
              <a:rPr lang="en-US" sz="2000" b="1" spc="-70" dirty="0" err="1"/>
              <a:t>igihe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ubwoko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bw’Imana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bwacitsemo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ibice</a:t>
            </a:r>
            <a:r>
              <a:rPr lang="en-US" sz="2000" b="1" spc="-70" dirty="0"/>
              <a:t>: </a:t>
            </a:r>
            <a:r>
              <a:rPr lang="en-US" sz="2000" b="1" spc="-70" dirty="0" err="1"/>
              <a:t>Efurayimu</a:t>
            </a:r>
            <a:r>
              <a:rPr lang="en-US" sz="2000" b="1" spc="-70" dirty="0"/>
              <a:t> (</a:t>
            </a:r>
            <a:r>
              <a:rPr lang="en-US" sz="2000" b="1" spc="-70" dirty="0" err="1"/>
              <a:t>ubwami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bwo</a:t>
            </a:r>
            <a:r>
              <a:rPr lang="en-US" sz="2000" b="1" spc="-70" dirty="0"/>
              <a:t> mu </a:t>
            </a:r>
            <a:r>
              <a:rPr lang="en-US" sz="2000" b="1" spc="-70" dirty="0" err="1"/>
              <a:t>Majyaruguru</a:t>
            </a:r>
            <a:r>
              <a:rPr lang="en-US" sz="2000" b="1" spc="-70" dirty="0"/>
              <a:t>) </a:t>
            </a:r>
            <a:r>
              <a:rPr lang="en-US" sz="2000" b="1" spc="-70" dirty="0" err="1"/>
              <a:t>yataye</a:t>
            </a:r>
            <a:r>
              <a:rPr lang="en-US" sz="2000" b="1" spc="-70" dirty="0"/>
              <a:t> Imana; u </a:t>
            </a:r>
            <a:r>
              <a:rPr lang="en-US" sz="2000" b="1" spc="-70" dirty="0" err="1"/>
              <a:t>Buyuda</a:t>
            </a:r>
            <a:r>
              <a:rPr lang="en-US" sz="2000" b="1" spc="-70" dirty="0"/>
              <a:t> (</a:t>
            </a:r>
            <a:r>
              <a:rPr lang="en-US" sz="2000" b="1" spc="-70" dirty="0" err="1"/>
              <a:t>Amajyepfo</a:t>
            </a:r>
            <a:r>
              <a:rPr lang="en-US" sz="2000" b="1" spc="-70" dirty="0"/>
              <a:t>) </a:t>
            </a:r>
            <a:r>
              <a:rPr lang="en-US" sz="2000" b="1" spc="-70" dirty="0" err="1"/>
              <a:t>bwakomeje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kuba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indahemuka</a:t>
            </a:r>
            <a:r>
              <a:rPr lang="en-US" sz="2000" b="1" spc="-70" dirty="0"/>
              <a:t>.</a:t>
            </a:r>
            <a:endParaRPr lang="en-US" sz="2000" b="1" spc="-70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DDD9CE-DEC0-1775-287C-76316C83C7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7569" y="1884112"/>
            <a:ext cx="2494107" cy="2173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2BC21A-145B-4FDF-B287-8B9BE6F160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8851" y="4697240"/>
            <a:ext cx="2687914" cy="201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8E6D2F5-29B6-01C7-859B-BA0E5ECEF7A6}"/>
              </a:ext>
            </a:extLst>
          </p:cNvPr>
          <p:cNvSpPr txBox="1"/>
          <p:nvPr/>
        </p:nvSpPr>
        <p:spPr>
          <a:xfrm>
            <a:off x="0" y="4647342"/>
            <a:ext cx="9153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Abakoreye</a:t>
            </a:r>
            <a:r>
              <a:rPr lang="en-US" sz="2000" b="1" dirty="0"/>
              <a:t> Imana </a:t>
            </a:r>
            <a:r>
              <a:rPr lang="en-US" sz="2000" b="1" dirty="0" err="1"/>
              <a:t>hanyuma</a:t>
            </a:r>
            <a:r>
              <a:rPr lang="en-US" sz="2000" b="1" dirty="0"/>
              <a:t> </a:t>
            </a:r>
            <a:r>
              <a:rPr lang="en-US" sz="2000" b="1" dirty="0" err="1"/>
              <a:t>bakayitera</a:t>
            </a:r>
            <a:r>
              <a:rPr lang="en-US" sz="2000" b="1" dirty="0"/>
              <a:t> </a:t>
            </a:r>
            <a:r>
              <a:rPr lang="en-US" sz="2000" b="1" dirty="0" err="1"/>
              <a:t>umugongo</a:t>
            </a:r>
            <a:r>
              <a:rPr lang="en-US" sz="2000" b="1" dirty="0"/>
              <a:t>, Imana </a:t>
            </a:r>
            <a:r>
              <a:rPr lang="en-US" sz="2000" b="1" dirty="0" err="1"/>
              <a:t>ikomeza</a:t>
            </a:r>
            <a:r>
              <a:rPr lang="en-US" sz="2000" b="1" dirty="0"/>
              <a:t> </a:t>
            </a:r>
            <a:r>
              <a:rPr lang="en-US" sz="2000" b="1" dirty="0" err="1"/>
              <a:t>kubahamagara</a:t>
            </a:r>
            <a:r>
              <a:rPr lang="en-US" sz="2000" b="1" dirty="0"/>
              <a:t> mu </a:t>
            </a:r>
            <a:r>
              <a:rPr lang="en-US" sz="2000" b="1" dirty="0" err="1"/>
              <a:t>rukundo</a:t>
            </a:r>
            <a:r>
              <a:rPr lang="en-US" sz="2000" b="1" dirty="0"/>
              <a:t>. Ni </a:t>
            </a:r>
            <a:r>
              <a:rPr lang="en-US" sz="2000" b="1" dirty="0" err="1"/>
              <a:t>abana</a:t>
            </a:r>
            <a:r>
              <a:rPr lang="en-US" sz="2000" b="1" dirty="0"/>
              <a:t> </a:t>
            </a:r>
            <a:r>
              <a:rPr lang="en-US" sz="2000" b="1" dirty="0" err="1"/>
              <a:t>bayo</a:t>
            </a:r>
            <a:r>
              <a:rPr lang="en-US" sz="2000" b="1" dirty="0"/>
              <a:t>, </a:t>
            </a:r>
            <a:r>
              <a:rPr lang="en-US" sz="2000" b="1" dirty="0" err="1"/>
              <a:t>kandi</a:t>
            </a:r>
            <a:r>
              <a:rPr lang="en-US" sz="2000" b="1" dirty="0"/>
              <a:t> </a:t>
            </a:r>
            <a:r>
              <a:rPr lang="en-US" sz="2000" b="1" dirty="0" err="1"/>
              <a:t>irabakunda</a:t>
            </a:r>
            <a:r>
              <a:rPr lang="en-US" sz="2000" b="1" dirty="0"/>
              <a:t> </a:t>
            </a:r>
            <a:r>
              <a:rPr lang="en-US" sz="2000" b="1" dirty="0" err="1"/>
              <a:t>kandi</a:t>
            </a:r>
            <a:r>
              <a:rPr lang="en-US" sz="2000" b="1" dirty="0"/>
              <a:t> </a:t>
            </a:r>
            <a:r>
              <a:rPr lang="en-US" sz="2000" b="1" dirty="0" err="1"/>
              <a:t>ikomeza</a:t>
            </a:r>
            <a:r>
              <a:rPr lang="en-US" sz="2000" b="1" dirty="0"/>
              <a:t> </a:t>
            </a:r>
            <a:r>
              <a:rPr lang="en-US" sz="2000" b="1" dirty="0" err="1"/>
              <a:t>kubararikira</a:t>
            </a:r>
            <a:r>
              <a:rPr lang="en-US" sz="2000" b="1" dirty="0"/>
              <a:t> </a:t>
            </a:r>
            <a:r>
              <a:rPr lang="en-US" sz="2000" b="1" dirty="0" err="1"/>
              <a:t>kuyigarukira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BC4B57-529E-F917-4BFE-11E0CBD8A6F6}"/>
              </a:ext>
            </a:extLst>
          </p:cNvPr>
          <p:cNvSpPr txBox="1"/>
          <p:nvPr/>
        </p:nvSpPr>
        <p:spPr>
          <a:xfrm>
            <a:off x="4635796" y="2993233"/>
            <a:ext cx="48027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spc="-100" dirty="0" err="1">
                <a:solidFill>
                  <a:prstClr val="black"/>
                </a:solidFill>
              </a:rPr>
              <a:t>Nubwo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Efurayimu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yari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yarataye</a:t>
            </a:r>
            <a:r>
              <a:rPr lang="en-US" sz="2000" b="1" spc="-100" dirty="0">
                <a:solidFill>
                  <a:prstClr val="black"/>
                </a:solidFill>
              </a:rPr>
              <a:t>, Imana </a:t>
            </a:r>
            <a:r>
              <a:rPr lang="en-US" sz="2000" b="1" spc="-100" dirty="0" err="1">
                <a:solidFill>
                  <a:prstClr val="black"/>
                </a:solidFill>
              </a:rPr>
              <a:t>yakomeje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kuyibona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nk’umwana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wayo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ukundwa</a:t>
            </a:r>
            <a:r>
              <a:rPr lang="en-US" sz="2000" b="1" spc="-100" dirty="0">
                <a:solidFill>
                  <a:prstClr val="black"/>
                </a:solidFill>
              </a:rPr>
              <a:t> (</a:t>
            </a:r>
            <a:r>
              <a:rPr lang="en-US" sz="2000" b="1" spc="-100" dirty="0" err="1">
                <a:solidFill>
                  <a:prstClr val="black"/>
                </a:solidFill>
              </a:rPr>
              <a:t>Yeremiya</a:t>
            </a:r>
            <a:r>
              <a:rPr lang="en-US" sz="2000" b="1" spc="-100" dirty="0">
                <a:solidFill>
                  <a:prstClr val="black"/>
                </a:solidFill>
              </a:rPr>
              <a:t> 31:20). Ni ko </a:t>
            </a:r>
            <a:r>
              <a:rPr lang="en-US" sz="2000" b="1" spc="-100" dirty="0" err="1">
                <a:solidFill>
                  <a:prstClr val="black"/>
                </a:solidFill>
              </a:rPr>
              <a:t>kugaragaza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nyirakuru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Rasheli</a:t>
            </a:r>
            <a:r>
              <a:rPr lang="en-US" sz="2000" b="1" spc="-100" dirty="0">
                <a:solidFill>
                  <a:prstClr val="black"/>
                </a:solidFill>
              </a:rPr>
              <a:t>, </a:t>
            </a:r>
            <a:r>
              <a:rPr lang="en-US" sz="2000" b="1" spc="-100" dirty="0" err="1">
                <a:solidFill>
                  <a:prstClr val="black"/>
                </a:solidFill>
              </a:rPr>
              <a:t>nk’uririra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abahungu</a:t>
            </a:r>
            <a:r>
              <a:rPr lang="en-US" sz="2000" b="1" spc="-100" dirty="0">
                <a:solidFill>
                  <a:prstClr val="black"/>
                </a:solidFill>
              </a:rPr>
              <a:t> be, </a:t>
            </a:r>
            <a:r>
              <a:rPr lang="en-US" sz="2000" b="1" spc="-100" dirty="0" err="1">
                <a:solidFill>
                  <a:prstClr val="black"/>
                </a:solidFill>
              </a:rPr>
              <a:t>bapfiriye</a:t>
            </a:r>
            <a:r>
              <a:rPr lang="en-US" sz="2000" b="1" spc="-100" dirty="0">
                <a:solidFill>
                  <a:prstClr val="black"/>
                </a:solidFill>
              </a:rPr>
              <a:t> mu </a:t>
            </a:r>
            <a:r>
              <a:rPr lang="en-US" sz="2000" b="1" spc="-100" dirty="0" err="1">
                <a:solidFill>
                  <a:prstClr val="black"/>
                </a:solidFill>
              </a:rPr>
              <a:t>byaha</a:t>
            </a:r>
            <a:r>
              <a:rPr lang="en-US" sz="2000" b="1" spc="-100" dirty="0">
                <a:solidFill>
                  <a:prstClr val="black"/>
                </a:solidFill>
              </a:rPr>
              <a:t> </a:t>
            </a:r>
            <a:r>
              <a:rPr lang="en-US" sz="2000" b="1" spc="-100" dirty="0" err="1">
                <a:solidFill>
                  <a:prstClr val="black"/>
                </a:solidFill>
              </a:rPr>
              <a:t>byabo</a:t>
            </a:r>
            <a:r>
              <a:rPr lang="en-US" sz="2000" b="1" spc="-100" dirty="0">
                <a:solidFill>
                  <a:prstClr val="black"/>
                </a:solidFill>
              </a:rPr>
              <a:t> (</a:t>
            </a:r>
            <a:r>
              <a:rPr lang="en-US" sz="2000" b="1" spc="-100" dirty="0" err="1">
                <a:solidFill>
                  <a:prstClr val="black"/>
                </a:solidFill>
              </a:rPr>
              <a:t>Yeremiya</a:t>
            </a:r>
            <a:r>
              <a:rPr lang="en-US" sz="2000" b="1" spc="-100" dirty="0">
                <a:solidFill>
                  <a:prstClr val="black"/>
                </a:solidFill>
              </a:rPr>
              <a:t> 31:15).</a:t>
            </a:r>
            <a:endParaRPr kumimoji="0" lang="en-US" sz="2000" b="1" i="0" u="none" strike="noStrike" kern="1200" cap="none" spc="-10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C8B7EF-096B-DACC-75FE-CED3A04B284F}"/>
              </a:ext>
            </a:extLst>
          </p:cNvPr>
          <p:cNvSpPr txBox="1"/>
          <p:nvPr/>
        </p:nvSpPr>
        <p:spPr>
          <a:xfrm>
            <a:off x="0" y="5718361"/>
            <a:ext cx="9086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spc="-70" dirty="0" err="1">
                <a:solidFill>
                  <a:prstClr val="black"/>
                </a:solidFill>
              </a:rPr>
              <a:t>Ahari</a:t>
            </a:r>
            <a:r>
              <a:rPr lang="en-US" sz="2000" b="1" spc="-70" dirty="0">
                <a:solidFill>
                  <a:prstClr val="black"/>
                </a:solidFill>
              </a:rPr>
              <a:t>, </a:t>
            </a:r>
            <a:r>
              <a:rPr lang="en-US" sz="2000" b="1" spc="-70" dirty="0" err="1">
                <a:solidFill>
                  <a:prstClr val="black"/>
                </a:solidFill>
              </a:rPr>
              <a:t>bamwe</a:t>
            </a:r>
            <a:r>
              <a:rPr lang="en-US" sz="2000" b="1" spc="-70" dirty="0">
                <a:solidFill>
                  <a:prstClr val="black"/>
                </a:solidFill>
              </a:rPr>
              <a:t> mu </a:t>
            </a:r>
            <a:r>
              <a:rPr lang="en-US" sz="2000" b="1" spc="-70" dirty="0" err="1">
                <a:solidFill>
                  <a:prstClr val="black"/>
                </a:solidFill>
              </a:rPr>
              <a:t>bana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bacu</a:t>
            </a:r>
            <a:r>
              <a:rPr lang="en-US" sz="2000" b="1" spc="-70" dirty="0">
                <a:solidFill>
                  <a:prstClr val="black"/>
                </a:solidFill>
              </a:rPr>
              <a:t>, </a:t>
            </a:r>
            <a:r>
              <a:rPr lang="en-US" sz="2000" b="1" spc="-70" dirty="0" err="1">
                <a:solidFill>
                  <a:prstClr val="black"/>
                </a:solidFill>
              </a:rPr>
              <a:t>bahoze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bafite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kwizera</a:t>
            </a:r>
            <a:r>
              <a:rPr lang="en-US" sz="2000" b="1" spc="-70" dirty="0">
                <a:solidFill>
                  <a:prstClr val="black"/>
                </a:solidFill>
              </a:rPr>
              <a:t>, </a:t>
            </a:r>
            <a:r>
              <a:rPr lang="en-US" sz="2000" b="1" spc="-70" dirty="0" err="1">
                <a:solidFill>
                  <a:prstClr val="black"/>
                </a:solidFill>
              </a:rPr>
              <a:t>baragutaye</a:t>
            </a:r>
            <a:r>
              <a:rPr lang="en-US" sz="2000" b="1" spc="-70" dirty="0">
                <a:solidFill>
                  <a:prstClr val="black"/>
                </a:solidFill>
              </a:rPr>
              <a:t>. Aho </a:t>
            </a:r>
            <a:r>
              <a:rPr lang="en-US" sz="2000" b="1" spc="-70" dirty="0" err="1">
                <a:solidFill>
                  <a:prstClr val="black"/>
                </a:solidFill>
              </a:rPr>
              <a:t>kubatera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umugongo</a:t>
            </a:r>
            <a:r>
              <a:rPr lang="en-US" sz="2000" b="1" spc="-70" dirty="0">
                <a:solidFill>
                  <a:prstClr val="black"/>
                </a:solidFill>
              </a:rPr>
              <a:t>, </a:t>
            </a:r>
            <a:r>
              <a:rPr lang="en-US" sz="2000" b="1" spc="-70" dirty="0" err="1">
                <a:solidFill>
                  <a:prstClr val="black"/>
                </a:solidFill>
              </a:rPr>
              <a:t>tugomba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gukomeza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kubakunda</a:t>
            </a:r>
            <a:r>
              <a:rPr lang="en-US" sz="2000" b="1" spc="-70" dirty="0">
                <a:solidFill>
                  <a:prstClr val="black"/>
                </a:solidFill>
              </a:rPr>
              <a:t> no </a:t>
            </a:r>
            <a:r>
              <a:rPr lang="en-US" sz="2000" b="1" spc="-70" dirty="0" err="1">
                <a:solidFill>
                  <a:prstClr val="black"/>
                </a:solidFill>
              </a:rPr>
              <a:t>kubabwiza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ineza</a:t>
            </a:r>
            <a:r>
              <a:rPr lang="en-US" sz="2000" b="1" spc="-70" dirty="0">
                <a:solidFill>
                  <a:prstClr val="black"/>
                </a:solidFill>
              </a:rPr>
              <a:t>. Imana </a:t>
            </a:r>
            <a:r>
              <a:rPr lang="en-US" sz="2000" b="1" spc="-70" dirty="0" err="1">
                <a:solidFill>
                  <a:prstClr val="black"/>
                </a:solidFill>
              </a:rPr>
              <a:t>itwibutsa</a:t>
            </a:r>
            <a:r>
              <a:rPr lang="en-US" sz="2000" b="1" spc="-70" dirty="0">
                <a:solidFill>
                  <a:prstClr val="black"/>
                </a:solidFill>
              </a:rPr>
              <a:t> ko </a:t>
            </a:r>
            <a:r>
              <a:rPr lang="en-US" sz="2000" b="1" spc="-70" dirty="0" err="1">
                <a:solidFill>
                  <a:prstClr val="black"/>
                </a:solidFill>
              </a:rPr>
              <a:t>ibagirira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impuhwe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zayo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zuzuye</a:t>
            </a:r>
            <a:r>
              <a:rPr lang="en-US" sz="2000" b="1" spc="-70" dirty="0">
                <a:solidFill>
                  <a:prstClr val="black"/>
                </a:solidFill>
              </a:rPr>
              <a:t>, </a:t>
            </a:r>
            <a:r>
              <a:rPr lang="en-US" sz="2000" b="1" spc="-70" dirty="0" err="1">
                <a:solidFill>
                  <a:prstClr val="black"/>
                </a:solidFill>
              </a:rPr>
              <a:t>kandi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yifuza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cyane</a:t>
            </a:r>
            <a:r>
              <a:rPr lang="en-US" sz="2000" b="1" spc="-70" dirty="0">
                <a:solidFill>
                  <a:prstClr val="black"/>
                </a:solidFill>
              </a:rPr>
              <a:t> ko </a:t>
            </a:r>
            <a:r>
              <a:rPr lang="en-US" sz="2000" b="1" spc="-70" dirty="0" err="1">
                <a:solidFill>
                  <a:prstClr val="black"/>
                </a:solidFill>
              </a:rPr>
              <a:t>bayigarukira</a:t>
            </a:r>
            <a:r>
              <a:rPr lang="en-US" sz="2000" b="1" spc="-70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-7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383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38E48C5E-0C09-E4FC-0C30-811660F70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134578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0240B7-AA4C-E3D9-0F84-8701F865D3A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99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TURIMO GUSHAKA UWAZIMIYE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7E83A46-25C2-2230-7C6D-834EBEDA3963}"/>
              </a:ext>
            </a:extLst>
          </p:cNvPr>
          <p:cNvSpPr txBox="1"/>
          <p:nvPr/>
        </p:nvSpPr>
        <p:spPr>
          <a:xfrm>
            <a:off x="688789" y="653065"/>
            <a:ext cx="10630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Nzababiba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mahanga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bazanyibuka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bari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bihugu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bya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kure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bazabana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amahoro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n’abana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babo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kandi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bazagaruka</a:t>
            </a:r>
            <a:r>
              <a:rPr lang="en-US" b="1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Zekariya</a:t>
            </a:r>
            <a:r>
              <a:rPr lang="en-US" sz="1400" b="1" noProof="0" dirty="0">
                <a:solidFill>
                  <a:srgbClr val="FEEAE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10:9)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F4EF59-0A4E-8CF6-76EE-7EF6E721D4A8}"/>
              </a:ext>
            </a:extLst>
          </p:cNvPr>
          <p:cNvSpPr txBox="1"/>
          <p:nvPr/>
        </p:nvSpPr>
        <p:spPr>
          <a:xfrm>
            <a:off x="3962816" y="1411681"/>
            <a:ext cx="8229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Uwo</a:t>
            </a:r>
            <a:r>
              <a:rPr lang="en-US" sz="2000" b="1" dirty="0"/>
              <a:t> </a:t>
            </a:r>
            <a:r>
              <a:rPr lang="en-US" sz="2000" b="1" dirty="0" err="1"/>
              <a:t>twashakanye</a:t>
            </a:r>
            <a:r>
              <a:rPr lang="en-US" sz="2000" b="1" dirty="0"/>
              <a:t>, </a:t>
            </a:r>
            <a:r>
              <a:rPr lang="en-US" sz="2000" b="1" dirty="0" err="1"/>
              <a:t>umuhungu</a:t>
            </a:r>
            <a:r>
              <a:rPr lang="en-US" sz="2000" b="1" dirty="0"/>
              <a:t> </a:t>
            </a:r>
            <a:r>
              <a:rPr lang="en-US" sz="2000" b="1" dirty="0" err="1"/>
              <a:t>wacu</a:t>
            </a:r>
            <a:r>
              <a:rPr lang="en-US" sz="2000" b="1" dirty="0"/>
              <a:t>, </a:t>
            </a:r>
            <a:r>
              <a:rPr lang="en-US" sz="2000" b="1" dirty="0" err="1"/>
              <a:t>umukobwa</a:t>
            </a:r>
            <a:r>
              <a:rPr lang="en-US" sz="2000" b="1" dirty="0"/>
              <a:t> </a:t>
            </a:r>
            <a:r>
              <a:rPr lang="en-US" sz="2000" b="1" dirty="0" err="1"/>
              <a:t>wacu</a:t>
            </a:r>
            <a:r>
              <a:rPr lang="en-US" sz="2000" b="1" dirty="0"/>
              <a:t>, </a:t>
            </a:r>
            <a:r>
              <a:rPr lang="en-US" sz="2000" b="1" dirty="0" err="1"/>
              <a:t>inshuti</a:t>
            </a:r>
            <a:r>
              <a:rPr lang="en-US" sz="2000" b="1" dirty="0"/>
              <a:t> </a:t>
            </a:r>
            <a:r>
              <a:rPr lang="en-US" sz="2000" b="1" dirty="0" err="1"/>
              <a:t>yacu</a:t>
            </a:r>
            <a:r>
              <a:rPr lang="en-US" sz="2000" b="1" dirty="0"/>
              <a:t>, </a:t>
            </a:r>
            <a:r>
              <a:rPr lang="en-US" sz="2000" b="1" dirty="0" err="1"/>
              <a:t>umuturanyi</a:t>
            </a:r>
            <a:r>
              <a:rPr lang="en-US" sz="2000" b="1" dirty="0"/>
              <a:t> </a:t>
            </a:r>
            <a:r>
              <a:rPr lang="en-US" sz="2000" b="1" dirty="0" err="1"/>
              <a:t>wacu</a:t>
            </a:r>
            <a:r>
              <a:rPr lang="en-US" sz="2000" b="1" dirty="0"/>
              <a:t>, </a:t>
            </a:r>
            <a:r>
              <a:rPr lang="en-US" sz="2000" b="1" dirty="0" err="1"/>
              <a:t>umuvandimwe</a:t>
            </a:r>
            <a:r>
              <a:rPr lang="en-US" sz="2000" b="1" dirty="0"/>
              <a:t> </a:t>
            </a:r>
            <a:r>
              <a:rPr lang="en-US" sz="2000" b="1" dirty="0" err="1"/>
              <a:t>yakundaga</a:t>
            </a:r>
            <a:r>
              <a:rPr lang="en-US" sz="2000" b="1" dirty="0"/>
              <a:t> </a:t>
            </a:r>
            <a:r>
              <a:rPr lang="en-US" sz="2000" b="1" dirty="0" err="1"/>
              <a:t>kwicara</a:t>
            </a:r>
            <a:r>
              <a:rPr lang="en-US" sz="2000" b="1" dirty="0"/>
              <a:t> </a:t>
            </a:r>
            <a:r>
              <a:rPr lang="en-US" sz="2000" b="1" dirty="0" err="1"/>
              <a:t>kuri</a:t>
            </a:r>
            <a:r>
              <a:rPr lang="en-US" sz="2000" b="1" dirty="0"/>
              <a:t> </a:t>
            </a:r>
            <a:r>
              <a:rPr lang="en-US" sz="2000" b="1" dirty="0" err="1"/>
              <a:t>iyo</a:t>
            </a:r>
            <a:r>
              <a:rPr lang="en-US" sz="2000" b="1" dirty="0"/>
              <a:t> </a:t>
            </a:r>
            <a:r>
              <a:rPr lang="en-US" sz="2000" b="1" dirty="0" err="1"/>
              <a:t>ntebe</a:t>
            </a:r>
            <a:r>
              <a:rPr lang="en-US" sz="2000" b="1" dirty="0"/>
              <a:t>… </a:t>
            </a:r>
            <a:r>
              <a:rPr lang="en-US" sz="2000" b="1" dirty="0" err="1"/>
              <a:t>Umunsi</a:t>
            </a:r>
            <a:r>
              <a:rPr lang="en-US" sz="2000" b="1" dirty="0"/>
              <a:t> </a:t>
            </a:r>
            <a:r>
              <a:rPr lang="en-US" sz="2000" b="1" dirty="0" err="1"/>
              <a:t>umwe</a:t>
            </a:r>
            <a:r>
              <a:rPr lang="en-US" sz="2000" b="1" dirty="0"/>
              <a:t> </a:t>
            </a:r>
            <a:r>
              <a:rPr lang="en-US" sz="2000" b="1" dirty="0" err="1"/>
              <a:t>basenganye</a:t>
            </a:r>
            <a:r>
              <a:rPr lang="en-US" sz="2000" b="1" dirty="0"/>
              <a:t> </a:t>
            </a:r>
            <a:r>
              <a:rPr lang="en-US" sz="2000" b="1" dirty="0" err="1"/>
              <a:t>natwe</a:t>
            </a:r>
            <a:r>
              <a:rPr lang="en-US" sz="2000" b="1" dirty="0"/>
              <a:t>, </a:t>
            </a:r>
            <a:r>
              <a:rPr lang="en-US" sz="2000" b="1" dirty="0" err="1"/>
              <a:t>anonese</a:t>
            </a:r>
            <a:r>
              <a:rPr lang="en-US" sz="2000" b="1" dirty="0"/>
              <a:t> </a:t>
            </a:r>
            <a:r>
              <a:rPr lang="en-US" sz="2000" b="1" dirty="0" err="1"/>
              <a:t>ubu</a:t>
            </a:r>
            <a:r>
              <a:rPr lang="en-US" sz="2000" b="1" dirty="0"/>
              <a:t> </a:t>
            </a:r>
            <a:r>
              <a:rPr lang="en-US" sz="2000" b="1" dirty="0" err="1"/>
              <a:t>bari</a:t>
            </a:r>
            <a:r>
              <a:rPr lang="en-US" sz="2000" b="1" dirty="0"/>
              <a:t> he?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EBC732-5A8E-302E-2D65-2294C985B5E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1500782"/>
            <a:ext cx="3694030" cy="24460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8B222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8A374D-DD6D-73FA-E734-04EA68933B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129" y="4171398"/>
            <a:ext cx="3694030" cy="2510786"/>
          </a:xfrm>
          <a:prstGeom prst="round2DiagRect">
            <a:avLst>
              <a:gd name="adj1" fmla="val 0"/>
              <a:gd name="adj2" fmla="val 12667"/>
            </a:avLst>
          </a:prstGeom>
          <a:ln w="38100" cap="sq">
            <a:solidFill>
              <a:srgbClr val="FFFF99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479E2F4-748A-2048-98C0-4B99C920CB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4500" y="3703215"/>
            <a:ext cx="3514432" cy="2978969"/>
          </a:xfrm>
          <a:prstGeom prst="round2DiagRect">
            <a:avLst>
              <a:gd name="adj1" fmla="val 16667"/>
              <a:gd name="adj2" fmla="val 13679"/>
            </a:avLst>
          </a:prstGeom>
          <a:ln w="38100" cap="sq">
            <a:gradFill flip="none" rotWithShape="1">
              <a:gsLst>
                <a:gs pos="0">
                  <a:srgbClr val="FFFF99"/>
                </a:gs>
                <a:gs pos="27000">
                  <a:srgbClr val="FFFF99"/>
                </a:gs>
                <a:gs pos="63000">
                  <a:srgbClr val="8B2229"/>
                </a:gs>
                <a:gs pos="100000">
                  <a:srgbClr val="8B2229"/>
                </a:gs>
              </a:gsLst>
              <a:lin ang="5400000" scaled="1"/>
              <a:tileRect/>
            </a:gra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4589A9A-B946-D51B-A3B4-A1E138580533}"/>
              </a:ext>
            </a:extLst>
          </p:cNvPr>
          <p:cNvSpPr txBox="1"/>
          <p:nvPr/>
        </p:nvSpPr>
        <p:spPr>
          <a:xfrm>
            <a:off x="3962815" y="3525910"/>
            <a:ext cx="43790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70" dirty="0" err="1"/>
              <a:t>Inshingano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yacu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ni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ukujya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kubashaka</a:t>
            </a:r>
            <a:r>
              <a:rPr lang="en-US" sz="2000" b="1" spc="-70" dirty="0"/>
              <a:t> no </a:t>
            </a:r>
            <a:r>
              <a:rPr lang="en-US" sz="2000" b="1" spc="-70" dirty="0" err="1"/>
              <a:t>kubagarura</a:t>
            </a:r>
            <a:r>
              <a:rPr lang="en-US" sz="2000" b="1" spc="-70" dirty="0"/>
              <a:t> mu </a:t>
            </a:r>
            <a:r>
              <a:rPr lang="en-US" sz="2000" b="1" spc="-70" dirty="0" err="1"/>
              <a:t>ruhongore</a:t>
            </a:r>
            <a:r>
              <a:rPr lang="en-US" sz="2000" b="1" spc="-70" dirty="0"/>
              <a:t>. </a:t>
            </a:r>
            <a:r>
              <a:rPr lang="en-US" sz="2000" b="1" spc="-70" dirty="0" err="1"/>
              <a:t>Twabikora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dute</a:t>
            </a:r>
            <a:r>
              <a:rPr lang="en-US" sz="2000" b="1" spc="-70" dirty="0"/>
              <a:t>? </a:t>
            </a:r>
            <a:r>
              <a:rPr lang="en-US" sz="2000" b="1" spc="-70" dirty="0" err="1"/>
              <a:t>Icya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mbere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dusenga</a:t>
            </a:r>
            <a:r>
              <a:rPr lang="en-US" sz="2000" b="1" spc="-70" dirty="0"/>
              <a:t>. </a:t>
            </a:r>
            <a:r>
              <a:rPr lang="en-US" sz="2000" b="1" spc="-70" dirty="0" err="1"/>
              <a:t>Icya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kabiri</a:t>
            </a:r>
            <a:r>
              <a:rPr lang="en-US" sz="2000" b="1" spc="-70" dirty="0"/>
              <a:t>, </a:t>
            </a:r>
            <a:r>
              <a:rPr lang="en-US" sz="2000" b="1" spc="-70" dirty="0" err="1"/>
              <a:t>tubabera</a:t>
            </a:r>
            <a:r>
              <a:rPr lang="en-US" sz="2000" b="1" spc="-70" dirty="0"/>
              <a:t> </a:t>
            </a:r>
            <a:r>
              <a:rPr lang="en-US" sz="2000" b="1" spc="-70" dirty="0" err="1"/>
              <a:t>urugero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rw’urukundo</a:t>
            </a:r>
            <a:r>
              <a:rPr lang="en-US" sz="2000" b="1" spc="-70" dirty="0"/>
              <a:t> </a:t>
            </a:r>
            <a:r>
              <a:rPr lang="en-US" sz="2000" b="1" spc="-70" dirty="0" err="1"/>
              <a:t>n’ineza</a:t>
            </a:r>
            <a:r>
              <a:rPr lang="en-US" sz="2000" b="1" spc="-70" dirty="0"/>
              <a:t>.</a:t>
            </a:r>
            <a:endParaRPr lang="en-US" sz="2000" b="1" spc="-70" noProof="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AE42B6-F5AD-1309-E9BB-A72739EB3A9C}"/>
              </a:ext>
            </a:extLst>
          </p:cNvPr>
          <p:cNvSpPr txBox="1"/>
          <p:nvPr/>
        </p:nvSpPr>
        <p:spPr>
          <a:xfrm>
            <a:off x="3962817" y="2473442"/>
            <a:ext cx="8229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Hari </a:t>
            </a:r>
            <a:r>
              <a:rPr lang="en-US" sz="2000" b="1" dirty="0" err="1">
                <a:solidFill>
                  <a:prstClr val="black"/>
                </a:solidFill>
              </a:rPr>
              <a:t>impamvu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nyinshi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zituma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abantu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bava</a:t>
            </a:r>
            <a:r>
              <a:rPr lang="en-US" sz="2000" b="1" dirty="0">
                <a:solidFill>
                  <a:prstClr val="black"/>
                </a:solidFill>
              </a:rPr>
              <a:t> mu </a:t>
            </a:r>
            <a:r>
              <a:rPr lang="en-US" sz="2000" b="1" dirty="0" err="1">
                <a:solidFill>
                  <a:prstClr val="black"/>
                </a:solidFill>
              </a:rPr>
              <a:t>itorero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Ntitwahamagariwe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gucira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urubanza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impamvu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zabo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kunenga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ibibibatera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cyangwa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tubibagirwe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gutyo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gusa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021739-B33C-8BDF-66A8-E362590B705F}"/>
              </a:ext>
            </a:extLst>
          </p:cNvPr>
          <p:cNvSpPr txBox="1"/>
          <p:nvPr/>
        </p:nvSpPr>
        <p:spPr>
          <a:xfrm>
            <a:off x="3962815" y="5129922"/>
            <a:ext cx="43790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spc="-70" dirty="0" err="1">
                <a:solidFill>
                  <a:prstClr val="black"/>
                </a:solidFill>
              </a:rPr>
              <a:t>Ubuhamya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bw’imibereyo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yawe</a:t>
            </a:r>
            <a:r>
              <a:rPr lang="en-US" sz="2000" b="1" spc="-70" dirty="0">
                <a:solidFill>
                  <a:prstClr val="black"/>
                </a:solidFill>
              </a:rPr>
              <a:t>, </a:t>
            </a:r>
            <a:r>
              <a:rPr lang="en-US" sz="2000" b="1" spc="-70" dirty="0" err="1">
                <a:solidFill>
                  <a:prstClr val="black"/>
                </a:solidFill>
              </a:rPr>
              <a:t>imirimo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yawe</a:t>
            </a:r>
            <a:r>
              <a:rPr lang="en-US" sz="2000" b="1" spc="-70" dirty="0">
                <a:solidFill>
                  <a:prstClr val="black"/>
                </a:solidFill>
              </a:rPr>
              <a:t>, </a:t>
            </a:r>
            <a:r>
              <a:rPr lang="en-US" sz="2000" b="1" spc="-70" dirty="0" err="1">
                <a:solidFill>
                  <a:prstClr val="black"/>
                </a:solidFill>
              </a:rPr>
              <a:t>amagambo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yawe</a:t>
            </a:r>
            <a:r>
              <a:rPr lang="en-US" sz="2000" b="1" spc="-70" dirty="0">
                <a:solidFill>
                  <a:prstClr val="black"/>
                </a:solidFill>
              </a:rPr>
              <a:t>, </a:t>
            </a:r>
            <a:r>
              <a:rPr lang="en-US" sz="2000" b="1" spc="-70" dirty="0" err="1">
                <a:solidFill>
                  <a:prstClr val="black"/>
                </a:solidFill>
              </a:rPr>
              <a:t>n’amasengesho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yawe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ku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muntu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wataye</a:t>
            </a:r>
            <a:r>
              <a:rPr lang="en-US" sz="2000" b="1" spc="-70" dirty="0">
                <a:solidFill>
                  <a:prstClr val="black"/>
                </a:solidFill>
              </a:rPr>
              <a:t> Imana, </a:t>
            </a:r>
            <a:r>
              <a:rPr lang="en-US" sz="2000" b="1" spc="-70" dirty="0" err="1">
                <a:solidFill>
                  <a:prstClr val="black"/>
                </a:solidFill>
              </a:rPr>
              <a:t>bishobora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guhindura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burundu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ubuzima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bwe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n’ejo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hazaza</a:t>
            </a:r>
            <a:r>
              <a:rPr lang="en-US" sz="2000" b="1" spc="-70" dirty="0">
                <a:solidFill>
                  <a:prstClr val="black"/>
                </a:solidFill>
              </a:rPr>
              <a:t> he.</a:t>
            </a:r>
            <a:endParaRPr kumimoji="0" lang="en-US" sz="2000" b="1" i="0" u="none" strike="noStrike" kern="1200" cap="none" spc="-7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255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9ADDE-A3B8-3A53-7D1D-5B09D716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F41FDC-7537-8A33-F9CF-CEABA759919C}"/>
              </a:ext>
            </a:extLst>
          </p:cNvPr>
          <p:cNvSpPr txBox="1"/>
          <p:nvPr/>
        </p:nvSpPr>
        <p:spPr>
          <a:xfrm>
            <a:off x="1063256" y="623052"/>
            <a:ext cx="9957169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spc="-100" dirty="0">
                <a:latin typeface="Constantia" panose="02030602050306030303" pitchFamily="18" charset="0"/>
              </a:rPr>
              <a:t>“Imana </a:t>
            </a:r>
            <a:r>
              <a:rPr lang="en-US" sz="2400" b="1" spc="-100" dirty="0" err="1">
                <a:latin typeface="Constantia" panose="02030602050306030303" pitchFamily="18" charset="0"/>
              </a:rPr>
              <a:t>yashoboraga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guha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abamarayika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bo</a:t>
            </a:r>
            <a:r>
              <a:rPr lang="en-US" sz="2400" b="1" spc="-100" dirty="0">
                <a:latin typeface="Constantia" panose="02030602050306030303" pitchFamily="18" charset="0"/>
              </a:rPr>
              <a:t> mu </a:t>
            </a:r>
            <a:r>
              <a:rPr lang="en-US" sz="2400" b="1" spc="-100" dirty="0" err="1">
                <a:latin typeface="Constantia" panose="02030602050306030303" pitchFamily="18" charset="0"/>
              </a:rPr>
              <a:t>ijuru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umurimo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w’ubutumwa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bwiza</a:t>
            </a:r>
            <a:r>
              <a:rPr lang="en-US" sz="2400" b="1" spc="-100" dirty="0">
                <a:latin typeface="Constantia" panose="02030602050306030303" pitchFamily="18" charset="0"/>
              </a:rPr>
              <a:t>, </a:t>
            </a:r>
            <a:r>
              <a:rPr lang="en-US" sz="2400" b="1" spc="-100" dirty="0" err="1">
                <a:latin typeface="Constantia" panose="02030602050306030303" pitchFamily="18" charset="0"/>
              </a:rPr>
              <a:t>n’umurimo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wose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w’igikundiro</a:t>
            </a:r>
            <a:r>
              <a:rPr lang="en-US" sz="2400" b="1" spc="-100" dirty="0">
                <a:latin typeface="Constantia" panose="02030602050306030303" pitchFamily="18" charset="0"/>
              </a:rPr>
              <a:t>. </a:t>
            </a:r>
            <a:r>
              <a:rPr lang="en-US" sz="2400" b="1" spc="-100" dirty="0" err="1">
                <a:latin typeface="Constantia" panose="02030602050306030303" pitchFamily="18" charset="0"/>
              </a:rPr>
              <a:t>Yashoboraga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gukoresha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ubundi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buryo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kugira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ngo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isohoze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umugambi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wayo</a:t>
            </a:r>
            <a:r>
              <a:rPr lang="en-US" sz="2400" b="1" spc="-100" dirty="0">
                <a:latin typeface="Constantia" panose="02030602050306030303" pitchFamily="18" charset="0"/>
              </a:rPr>
              <a:t>. Ariko mu </a:t>
            </a:r>
            <a:r>
              <a:rPr lang="en-US" sz="2400" b="1" spc="-100" dirty="0" err="1">
                <a:latin typeface="Constantia" panose="02030602050306030303" pitchFamily="18" charset="0"/>
              </a:rPr>
              <a:t>rukundo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rwayo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rutagira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akagero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yahisemo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kutugira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abakozi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bakorana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na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Yo</a:t>
            </a:r>
            <a:r>
              <a:rPr lang="en-US" sz="2400" b="1" spc="-100" dirty="0">
                <a:latin typeface="Constantia" panose="02030602050306030303" pitchFamily="18" charset="0"/>
              </a:rPr>
              <a:t>, </a:t>
            </a:r>
            <a:r>
              <a:rPr lang="en-US" sz="2400" b="1" spc="-100" dirty="0" err="1">
                <a:latin typeface="Constantia" panose="02030602050306030303" pitchFamily="18" charset="0"/>
              </a:rPr>
              <a:t>na</a:t>
            </a:r>
            <a:r>
              <a:rPr lang="en-US" sz="2400" b="1" spc="-100" dirty="0">
                <a:latin typeface="Constantia" panose="02030602050306030303" pitchFamily="18" charset="0"/>
              </a:rPr>
              <a:t> Kristo </a:t>
            </a:r>
            <a:r>
              <a:rPr lang="en-US" sz="2400" b="1" spc="-100" dirty="0" err="1">
                <a:latin typeface="Constantia" panose="02030602050306030303" pitchFamily="18" charset="0"/>
              </a:rPr>
              <a:t>ndetse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n’abamarayika</a:t>
            </a:r>
            <a:r>
              <a:rPr lang="en-US" sz="2400" b="1" spc="-100" dirty="0">
                <a:latin typeface="Constantia" panose="02030602050306030303" pitchFamily="18" charset="0"/>
              </a:rPr>
              <a:t>, </a:t>
            </a:r>
            <a:r>
              <a:rPr lang="en-US" sz="2400" b="1" spc="-100" dirty="0" err="1">
                <a:latin typeface="Constantia" panose="02030602050306030303" pitchFamily="18" charset="0"/>
              </a:rPr>
              <a:t>kugira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ngo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dusangire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n’abandi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bantu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umugisha</a:t>
            </a:r>
            <a:r>
              <a:rPr lang="en-US" sz="2400" b="1" spc="-100" dirty="0">
                <a:latin typeface="Constantia" panose="02030602050306030303" pitchFamily="18" charset="0"/>
              </a:rPr>
              <a:t>, </a:t>
            </a:r>
            <a:r>
              <a:rPr lang="en-US" sz="2400" b="1" spc="-100" dirty="0" err="1">
                <a:latin typeface="Constantia" panose="02030602050306030303" pitchFamily="18" charset="0"/>
              </a:rPr>
              <a:t>ibyishimo</a:t>
            </a:r>
            <a:r>
              <a:rPr lang="en-US" sz="2400" b="1" spc="-100" dirty="0">
                <a:latin typeface="Constantia" panose="02030602050306030303" pitchFamily="18" charset="0"/>
              </a:rPr>
              <a:t>, no </a:t>
            </a:r>
            <a:r>
              <a:rPr lang="en-US" sz="2400" b="1" spc="-100" dirty="0" err="1">
                <a:latin typeface="Constantia" panose="02030602050306030303" pitchFamily="18" charset="0"/>
              </a:rPr>
              <a:t>kuzahurwa</a:t>
            </a:r>
            <a:r>
              <a:rPr lang="en-US" sz="2400" b="1" spc="-100" dirty="0">
                <a:latin typeface="Constantia" panose="02030602050306030303" pitchFamily="18" charset="0"/>
              </a:rPr>
              <a:t> mu </a:t>
            </a:r>
            <a:r>
              <a:rPr lang="en-US" sz="2400" b="1" spc="-100" dirty="0" err="1">
                <a:latin typeface="Constantia" panose="02030602050306030303" pitchFamily="18" charset="0"/>
              </a:rPr>
              <a:t>bya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mwuka</a:t>
            </a:r>
            <a:r>
              <a:rPr lang="en-US" sz="2400" b="1" spc="-100" dirty="0">
                <a:latin typeface="Constantia" panose="02030602050306030303" pitchFamily="18" charset="0"/>
              </a:rPr>
              <a:t>, </a:t>
            </a:r>
            <a:r>
              <a:rPr lang="en-US" sz="2400" b="1" spc="-100" dirty="0" err="1">
                <a:latin typeface="Constantia" panose="02030602050306030303" pitchFamily="18" charset="0"/>
              </a:rPr>
              <a:t>biva</a:t>
            </a:r>
            <a:r>
              <a:rPr lang="en-US" sz="2400" b="1" spc="-100" dirty="0">
                <a:latin typeface="Constantia" panose="02030602050306030303" pitchFamily="18" charset="0"/>
              </a:rPr>
              <a:t> muri </a:t>
            </a:r>
            <a:r>
              <a:rPr lang="en-US" sz="2400" b="1" spc="-100" dirty="0" err="1">
                <a:latin typeface="Constantia" panose="02030602050306030303" pitchFamily="18" charset="0"/>
              </a:rPr>
              <a:t>uyu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murimo</a:t>
            </a:r>
            <a:r>
              <a:rPr lang="en-US" sz="2400" b="1" spc="-100" dirty="0">
                <a:latin typeface="Constantia" panose="02030602050306030303" pitchFamily="18" charset="0"/>
              </a:rPr>
              <a:t> wo </a:t>
            </a:r>
            <a:r>
              <a:rPr lang="en-US" sz="2400" b="1" spc="-100" dirty="0" err="1">
                <a:latin typeface="Constantia" panose="02030602050306030303" pitchFamily="18" charset="0"/>
              </a:rPr>
              <a:t>kwitanga</a:t>
            </a:r>
            <a:r>
              <a:rPr lang="en-US" sz="2400" b="1" spc="-100" dirty="0">
                <a:latin typeface="Constantia" panose="02030602050306030303" pitchFamily="18" charset="0"/>
              </a:rPr>
              <a:t>. </a:t>
            </a:r>
            <a:r>
              <a:rPr lang="en-US" sz="2400" b="1" spc="-100" noProof="0" dirty="0">
                <a:latin typeface="Constantia" panose="02030602050306030303" pitchFamily="18" charset="0"/>
              </a:rPr>
              <a:t>[…]</a:t>
            </a:r>
          </a:p>
          <a:p>
            <a:pPr>
              <a:spcBef>
                <a:spcPts val="600"/>
              </a:spcBef>
            </a:pPr>
            <a:r>
              <a:rPr lang="en-US" sz="2400" b="1" spc="-100" dirty="0" err="1">
                <a:latin typeface="Constantia" panose="02030602050306030303" pitchFamily="18" charset="0"/>
              </a:rPr>
              <a:t>Nujya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ku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murimo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nk’uko</a:t>
            </a:r>
            <a:r>
              <a:rPr lang="en-US" sz="2400" b="1" spc="-100" dirty="0">
                <a:latin typeface="Constantia" panose="02030602050306030303" pitchFamily="18" charset="0"/>
              </a:rPr>
              <a:t> Kristo </a:t>
            </a:r>
            <a:r>
              <a:rPr lang="en-US" sz="2400" b="1" spc="-100" dirty="0" err="1">
                <a:latin typeface="Constantia" panose="02030602050306030303" pitchFamily="18" charset="0"/>
              </a:rPr>
              <a:t>yabigambiririye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abigishwa</a:t>
            </a:r>
            <a:r>
              <a:rPr lang="en-US" sz="2400" b="1" spc="-100" dirty="0">
                <a:latin typeface="Constantia" panose="02030602050306030303" pitchFamily="18" charset="0"/>
              </a:rPr>
              <a:t> Be, maze </a:t>
            </a:r>
            <a:r>
              <a:rPr lang="en-US" sz="2400" b="1" spc="-100" dirty="0" err="1">
                <a:latin typeface="Constantia" panose="02030602050306030303" pitchFamily="18" charset="0"/>
              </a:rPr>
              <a:t>ukamuronkera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imitima</a:t>
            </a:r>
            <a:r>
              <a:rPr lang="en-US" sz="2400" b="1" spc="-100" dirty="0">
                <a:latin typeface="Constantia" panose="02030602050306030303" pitchFamily="18" charset="0"/>
              </a:rPr>
              <a:t>, </a:t>
            </a:r>
            <a:r>
              <a:rPr lang="en-US" sz="2400" b="1" spc="-100" dirty="0" err="1">
                <a:latin typeface="Constantia" panose="02030602050306030303" pitchFamily="18" charset="0"/>
              </a:rPr>
              <a:t>uzumva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ukeneye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kurushaho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kwimbika</a:t>
            </a:r>
            <a:r>
              <a:rPr lang="en-US" sz="2400" b="1" spc="-100" dirty="0">
                <a:latin typeface="Constantia" panose="02030602050306030303" pitchFamily="18" charset="0"/>
              </a:rPr>
              <a:t> mu </a:t>
            </a:r>
            <a:r>
              <a:rPr lang="en-US" sz="2400" b="1" spc="-100" dirty="0" err="1">
                <a:latin typeface="Constantia" panose="02030602050306030303" pitchFamily="18" charset="0"/>
              </a:rPr>
              <a:t>kubana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na</a:t>
            </a:r>
            <a:r>
              <a:rPr lang="en-US" sz="2400" b="1" spc="-100" dirty="0">
                <a:latin typeface="Constantia" panose="02030602050306030303" pitchFamily="18" charset="0"/>
              </a:rPr>
              <a:t> We no </a:t>
            </a:r>
            <a:r>
              <a:rPr lang="en-US" sz="2400" b="1" spc="-100" dirty="0" err="1">
                <a:latin typeface="Constantia" panose="02030602050306030303" pitchFamily="18" charset="0"/>
              </a:rPr>
              <a:t>kumenya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iby’Imana</a:t>
            </a:r>
            <a:r>
              <a:rPr lang="en-US" sz="2400" b="1" spc="-100" dirty="0">
                <a:latin typeface="Constantia" panose="02030602050306030303" pitchFamily="18" charset="0"/>
              </a:rPr>
              <a:t>; </a:t>
            </a:r>
            <a:r>
              <a:rPr lang="en-US" sz="2400" b="1" spc="-100" dirty="0" err="1">
                <a:latin typeface="Constantia" panose="02030602050306030303" pitchFamily="18" charset="0"/>
              </a:rPr>
              <a:t>uzagira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inzara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n’inyota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byo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gukiranuka</a:t>
            </a:r>
            <a:r>
              <a:rPr lang="en-US" sz="2400" b="1" spc="-100" dirty="0">
                <a:latin typeface="Constantia" panose="02030602050306030303" pitchFamily="18" charset="0"/>
              </a:rPr>
              <a:t>. </a:t>
            </a:r>
            <a:r>
              <a:rPr lang="en-US" sz="2400" b="1" spc="-100" dirty="0" err="1">
                <a:latin typeface="Constantia" panose="02030602050306030303" pitchFamily="18" charset="0"/>
              </a:rPr>
              <a:t>Uzabana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n’Imana</a:t>
            </a:r>
            <a:r>
              <a:rPr lang="en-US" sz="2400" b="1" spc="-100" dirty="0">
                <a:latin typeface="Constantia" panose="02030602050306030303" pitchFamily="18" charset="0"/>
              </a:rPr>
              <a:t>, maze </a:t>
            </a:r>
            <a:r>
              <a:rPr lang="en-US" sz="2400" b="1" spc="-100" dirty="0" err="1">
                <a:latin typeface="Constantia" panose="02030602050306030303" pitchFamily="18" charset="0"/>
              </a:rPr>
              <a:t>kwizera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kwawe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gukomere</a:t>
            </a:r>
            <a:r>
              <a:rPr lang="en-US" sz="2400" b="1" spc="-100" dirty="0">
                <a:latin typeface="Constantia" panose="02030602050306030303" pitchFamily="18" charset="0"/>
              </a:rPr>
              <a:t>, </a:t>
            </a:r>
            <a:r>
              <a:rPr lang="en-US" sz="2400" b="1" spc="-100" dirty="0" err="1">
                <a:latin typeface="Constantia" panose="02030602050306030303" pitchFamily="18" charset="0"/>
              </a:rPr>
              <a:t>umutima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wawe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uzanywa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amazi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menshi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ku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iriba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ry’agakiza</a:t>
            </a:r>
            <a:r>
              <a:rPr lang="en-US" sz="2400" b="1" spc="-100" dirty="0">
                <a:latin typeface="Constantia" panose="02030602050306030303" pitchFamily="18" charset="0"/>
              </a:rPr>
              <a:t>. </a:t>
            </a:r>
            <a:r>
              <a:rPr lang="en-US" sz="2400" b="1" spc="-100" dirty="0" err="1">
                <a:latin typeface="Constantia" panose="02030602050306030303" pitchFamily="18" charset="0"/>
              </a:rPr>
              <a:t>Gusakirana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n’ibirushya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ndetse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n’ibigeragezo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bizakujyana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kuri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Bibiliya</a:t>
            </a:r>
            <a:r>
              <a:rPr lang="en-US" sz="2400" b="1" spc="-100" dirty="0">
                <a:latin typeface="Constantia" panose="02030602050306030303" pitchFamily="18" charset="0"/>
              </a:rPr>
              <a:t> no </a:t>
            </a:r>
            <a:r>
              <a:rPr lang="en-US" sz="2400" b="1" spc="-100" dirty="0" err="1">
                <a:latin typeface="Constantia" panose="02030602050306030303" pitchFamily="18" charset="0"/>
              </a:rPr>
              <a:t>gusenga</a:t>
            </a:r>
            <a:r>
              <a:rPr lang="en-US" sz="2400" b="1" spc="-100" dirty="0">
                <a:latin typeface="Constantia" panose="02030602050306030303" pitchFamily="18" charset="0"/>
              </a:rPr>
              <a:t>. </a:t>
            </a:r>
            <a:r>
              <a:rPr lang="en-US" sz="2400" b="1" spc="-100" dirty="0" err="1">
                <a:latin typeface="Constantia" panose="02030602050306030303" pitchFamily="18" charset="0"/>
              </a:rPr>
              <a:t>Uzakura</a:t>
            </a:r>
            <a:r>
              <a:rPr lang="en-US" sz="2400" b="1" spc="-100" dirty="0">
                <a:latin typeface="Constantia" panose="02030602050306030303" pitchFamily="18" charset="0"/>
              </a:rPr>
              <a:t> mu </a:t>
            </a:r>
            <a:r>
              <a:rPr lang="en-US" sz="2400" b="1" spc="-100" dirty="0" err="1">
                <a:latin typeface="Constantia" panose="02030602050306030303" pitchFamily="18" charset="0"/>
              </a:rPr>
              <a:t>buntu</a:t>
            </a:r>
            <a:r>
              <a:rPr lang="en-US" sz="2400" b="1" spc="-100" dirty="0">
                <a:latin typeface="Constantia" panose="02030602050306030303" pitchFamily="18" charset="0"/>
              </a:rPr>
              <a:t> no </a:t>
            </a:r>
            <a:r>
              <a:rPr lang="en-US" sz="2400" b="1" spc="-100" dirty="0" err="1">
                <a:latin typeface="Constantia" panose="02030602050306030303" pitchFamily="18" charset="0"/>
              </a:rPr>
              <a:t>kumenya</a:t>
            </a:r>
            <a:r>
              <a:rPr lang="en-US" sz="2400" b="1" spc="-100" dirty="0">
                <a:latin typeface="Constantia" panose="02030602050306030303" pitchFamily="18" charset="0"/>
              </a:rPr>
              <a:t> Kristo, maze </a:t>
            </a:r>
            <a:r>
              <a:rPr lang="en-US" sz="2400" b="1" spc="-100" dirty="0" err="1">
                <a:latin typeface="Constantia" panose="02030602050306030303" pitchFamily="18" charset="0"/>
              </a:rPr>
              <a:t>ugire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ubuhamya</a:t>
            </a:r>
            <a:r>
              <a:rPr lang="en-US" sz="2400" b="1" spc="-100" dirty="0">
                <a:latin typeface="Constantia" panose="02030602050306030303" pitchFamily="18" charset="0"/>
              </a:rPr>
              <a:t> </a:t>
            </a:r>
            <a:r>
              <a:rPr lang="en-US" sz="2400" b="1" spc="-100" dirty="0" err="1">
                <a:latin typeface="Constantia" panose="02030602050306030303" pitchFamily="18" charset="0"/>
              </a:rPr>
              <a:t>buhebuje</a:t>
            </a:r>
            <a:r>
              <a:rPr lang="en-US" sz="2400" b="1" spc="-100" dirty="0">
                <a:latin typeface="Constantia" panose="02030602050306030303" pitchFamily="18" charset="0"/>
              </a:rPr>
              <a:t>”.</a:t>
            </a:r>
            <a:endParaRPr lang="en-US" sz="2400" b="1" spc="-100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6F1C7-6B6A-AEB4-7143-EE3CB823570A}"/>
              </a:ext>
            </a:extLst>
          </p:cNvPr>
          <p:cNvSpPr txBox="1"/>
          <p:nvPr/>
        </p:nvSpPr>
        <p:spPr>
          <a:xfrm>
            <a:off x="7257444" y="6065671"/>
            <a:ext cx="3601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/>
              <a:t>E.G. White, </a:t>
            </a:r>
            <a:r>
              <a:rPr lang="en-US" sz="1600" b="1" i="1" noProof="0" dirty="0"/>
              <a:t>Steps to Christ</a:t>
            </a:r>
            <a:r>
              <a:rPr lang="en-US" sz="1600" b="1" noProof="0" dirty="0"/>
              <a:t>, pp. 79–80</a:t>
            </a:r>
          </a:p>
        </p:txBody>
      </p:sp>
    </p:spTree>
    <p:extLst>
      <p:ext uri="{BB962C8B-B14F-4D97-AF65-F5344CB8AC3E}">
        <p14:creationId xmlns:p14="http://schemas.microsoft.com/office/powerpoint/2010/main" val="121465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FCA82878-7C63-27C6-DD00-BB8376C048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2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5949393-162C-AA66-934F-4EC56CD374CB}"/>
              </a:ext>
            </a:extLst>
          </p:cNvPr>
          <p:cNvSpPr txBox="1"/>
          <p:nvPr/>
        </p:nvSpPr>
        <p:spPr>
          <a:xfrm>
            <a:off x="304799" y="166567"/>
            <a:ext cx="4257675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Umwami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Imana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impaye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ururimi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rw’abigishijwe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kugira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menye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gukomeresha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urushye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amagambo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inkangura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uko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bukeye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ikangurira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ugutwi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kwanjye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kumva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nk’abantu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bigishijwe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Yesaya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563056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50:4)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563056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47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B85925-7D12-7EC5-FBC8-270BAC587D8B}"/>
              </a:ext>
            </a:extLst>
          </p:cNvPr>
          <p:cNvSpPr txBox="1"/>
          <p:nvPr/>
        </p:nvSpPr>
        <p:spPr>
          <a:xfrm>
            <a:off x="7191375" y="3429000"/>
            <a:ext cx="4819650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A70FDB"/>
                </a:solidFill>
              </a:rPr>
              <a:t>Ni </a:t>
            </a:r>
            <a:r>
              <a:rPr lang="en-US" sz="2000" b="1" dirty="0" err="1">
                <a:solidFill>
                  <a:srgbClr val="A70FDB"/>
                </a:solidFill>
              </a:rPr>
              <a:t>iki</a:t>
            </a:r>
            <a:r>
              <a:rPr lang="en-US" sz="2000" b="1" dirty="0">
                <a:solidFill>
                  <a:srgbClr val="A70FDB"/>
                </a:solidFill>
              </a:rPr>
              <a:t> </a:t>
            </a:r>
            <a:r>
              <a:rPr lang="en-US" sz="2000" b="1" dirty="0" err="1">
                <a:solidFill>
                  <a:srgbClr val="A70FDB"/>
                </a:solidFill>
              </a:rPr>
              <a:t>tugomba</a:t>
            </a:r>
            <a:r>
              <a:rPr lang="en-US" sz="2000" b="1" dirty="0">
                <a:solidFill>
                  <a:srgbClr val="A70FDB"/>
                </a:solidFill>
              </a:rPr>
              <a:t> </a:t>
            </a:r>
            <a:r>
              <a:rPr lang="en-US" sz="2000" b="1" dirty="0" err="1">
                <a:solidFill>
                  <a:srgbClr val="A70FDB"/>
                </a:solidFill>
              </a:rPr>
              <a:t>gusangiza</a:t>
            </a:r>
            <a:r>
              <a:rPr lang="en-US" sz="2000" b="1" dirty="0">
                <a:solidFill>
                  <a:srgbClr val="A70FDB"/>
                </a:solidFill>
              </a:rPr>
              <a:t> abandi?</a:t>
            </a:r>
            <a:endParaRPr lang="en-US" sz="2000" b="1" noProof="0" dirty="0">
              <a:solidFill>
                <a:srgbClr val="A70FDB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Inshingano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ikomeye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en-US" sz="2000" b="1" noProof="0" dirty="0" err="1">
                <a:solidFill>
                  <a:srgbClr val="00A44E"/>
                </a:solidFill>
              </a:rPr>
              <a:t>Tumubwira</a:t>
            </a:r>
            <a:r>
              <a:rPr lang="en-US" sz="2000" b="1" noProof="0" dirty="0">
                <a:solidFill>
                  <a:srgbClr val="00A44E"/>
                </a:solidFill>
              </a:rPr>
              <a:t> abandi </a:t>
            </a:r>
            <a:r>
              <a:rPr lang="en-US" sz="2000" b="1" noProof="0" dirty="0" err="1">
                <a:solidFill>
                  <a:srgbClr val="00A44E"/>
                </a:solidFill>
              </a:rPr>
              <a:t>dute</a:t>
            </a:r>
            <a:r>
              <a:rPr lang="en-US" sz="2000" b="1" noProof="0" dirty="0">
                <a:solidFill>
                  <a:srgbClr val="00A44E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Kurebera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kuri</a:t>
            </a:r>
            <a:r>
              <a:rPr lang="en-US" sz="2000" b="1" dirty="0"/>
              <a:t> Yesu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dirty="0"/>
              <a:t>Kubak</a:t>
            </a:r>
            <a:r>
              <a:rPr lang="en-US" sz="2000" b="1" noProof="0" dirty="0"/>
              <a:t>a </a:t>
            </a:r>
            <a:r>
              <a:rPr lang="en-US" sz="2000" b="1" noProof="0" dirty="0" err="1"/>
              <a:t>ubucuti</a:t>
            </a:r>
            <a:endParaRPr lang="en-US" sz="2000" b="1" noProof="0" dirty="0"/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C64D1C"/>
                </a:solidFill>
              </a:rPr>
              <a:t>Ni </a:t>
            </a:r>
            <a:r>
              <a:rPr lang="en-US" sz="2000" b="1" dirty="0" err="1">
                <a:solidFill>
                  <a:srgbClr val="C64D1C"/>
                </a:solidFill>
              </a:rPr>
              <a:t>gute</a:t>
            </a:r>
            <a:r>
              <a:rPr lang="en-US" sz="2000" b="1" dirty="0">
                <a:solidFill>
                  <a:srgbClr val="C64D1C"/>
                </a:solidFill>
              </a:rPr>
              <a:t> </a:t>
            </a:r>
            <a:r>
              <a:rPr lang="en-US" sz="2000" b="1" dirty="0" err="1">
                <a:solidFill>
                  <a:srgbClr val="C64D1C"/>
                </a:solidFill>
              </a:rPr>
              <a:t>twagarura</a:t>
            </a:r>
            <a:r>
              <a:rPr lang="en-US" sz="2000" b="1" dirty="0">
                <a:solidFill>
                  <a:srgbClr val="C64D1C"/>
                </a:solidFill>
              </a:rPr>
              <a:t> </a:t>
            </a:r>
            <a:r>
              <a:rPr lang="en-US" sz="2000" b="1" dirty="0" err="1">
                <a:solidFill>
                  <a:srgbClr val="C64D1C"/>
                </a:solidFill>
              </a:rPr>
              <a:t>abazimiye</a:t>
            </a:r>
            <a:r>
              <a:rPr lang="en-US" sz="2000" b="1" dirty="0">
                <a:solidFill>
                  <a:srgbClr val="C64D1C"/>
                </a:solidFill>
              </a:rPr>
              <a:t>?</a:t>
            </a:r>
            <a:endParaRPr lang="en-US" sz="2000" b="1" noProof="0" dirty="0">
              <a:solidFill>
                <a:srgbClr val="C64D1C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noProof="0" dirty="0"/>
              <a:t>Imana </a:t>
            </a:r>
            <a:r>
              <a:rPr lang="en-US" sz="2000" b="1" noProof="0" dirty="0" err="1"/>
              <a:t>irashaka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abana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bayo</a:t>
            </a:r>
            <a:endParaRPr lang="en-US" sz="2000" b="1" noProof="0" dirty="0"/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Turimo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gushaka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uwazimiye</a:t>
            </a:r>
            <a:endParaRPr lang="en-US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743553-52EE-062D-DA4B-FBB11CAD17A2}"/>
              </a:ext>
            </a:extLst>
          </p:cNvPr>
          <p:cNvSpPr txBox="1"/>
          <p:nvPr/>
        </p:nvSpPr>
        <p:spPr>
          <a:xfrm>
            <a:off x="427985" y="358096"/>
            <a:ext cx="8191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Abantu</a:t>
            </a:r>
            <a:r>
              <a:rPr lang="en-US" sz="2000" b="1" dirty="0"/>
              <a:t> </a:t>
            </a:r>
            <a:r>
              <a:rPr lang="en-US" sz="2000" b="1" dirty="0" err="1"/>
              <a:t>ibihumbi</a:t>
            </a:r>
            <a:r>
              <a:rPr lang="en-US" sz="2000" b="1" dirty="0"/>
              <a:t> </a:t>
            </a:r>
            <a:r>
              <a:rPr lang="en-US" sz="2000" b="1" dirty="0" err="1"/>
              <a:t>byinshi</a:t>
            </a:r>
            <a:r>
              <a:rPr lang="en-US" sz="2000" b="1" dirty="0"/>
              <a:t> </a:t>
            </a:r>
            <a:r>
              <a:rPr lang="en-US" sz="2000" b="1" dirty="0" err="1"/>
              <a:t>ntibazi</a:t>
            </a:r>
            <a:r>
              <a:rPr lang="en-US" sz="2000" b="1" dirty="0"/>
              <a:t> Yesu </a:t>
            </a:r>
            <a:r>
              <a:rPr lang="en-US" sz="2000" b="1" dirty="0" err="1"/>
              <a:t>by’ukuri</a:t>
            </a:r>
            <a:r>
              <a:rPr lang="en-US" sz="2000" b="1" dirty="0"/>
              <a:t>. </a:t>
            </a:r>
            <a:r>
              <a:rPr lang="en-US" sz="2000" b="1" dirty="0" err="1"/>
              <a:t>Tubita</a:t>
            </a:r>
            <a:r>
              <a:rPr lang="en-US" sz="2000" b="1" dirty="0"/>
              <a:t> “</a:t>
            </a:r>
            <a:r>
              <a:rPr lang="en-US" sz="2000" b="1" dirty="0" err="1"/>
              <a:t>intama</a:t>
            </a:r>
            <a:r>
              <a:rPr lang="en-US" sz="2000" b="1" dirty="0"/>
              <a:t> </a:t>
            </a:r>
            <a:r>
              <a:rPr lang="en-US" sz="2000" b="1" dirty="0" err="1"/>
              <a:t>zazimiye</a:t>
            </a:r>
            <a:r>
              <a:rPr lang="en-US" sz="2000" b="1" dirty="0"/>
              <a:t>,” </a:t>
            </a:r>
            <a:r>
              <a:rPr lang="en-US" sz="2000" b="1" dirty="0" err="1"/>
              <a:t>ariko</a:t>
            </a:r>
            <a:r>
              <a:rPr lang="en-US" sz="2000" b="1" dirty="0"/>
              <a:t> </a:t>
            </a:r>
            <a:r>
              <a:rPr lang="en-US" sz="2000" b="1" dirty="0" err="1"/>
              <a:t>ntibazi</a:t>
            </a:r>
            <a:r>
              <a:rPr lang="en-US" sz="2000" b="1" dirty="0"/>
              <a:t> ko </a:t>
            </a:r>
            <a:r>
              <a:rPr lang="en-US" sz="2000" b="1" dirty="0" err="1"/>
              <a:t>bazimiye</a:t>
            </a:r>
            <a:r>
              <a:rPr lang="en-US" sz="2000" b="1" dirty="0"/>
              <a:t>. </a:t>
            </a:r>
            <a:r>
              <a:rPr lang="en-US" sz="2000" b="1" dirty="0" err="1"/>
              <a:t>Nonese</a:t>
            </a:r>
            <a:r>
              <a:rPr lang="en-US" sz="2000" b="1" dirty="0"/>
              <a:t> </a:t>
            </a:r>
            <a:r>
              <a:rPr lang="en-US" sz="2000" b="1" dirty="0" err="1"/>
              <a:t>bazamenya</a:t>
            </a:r>
            <a:r>
              <a:rPr lang="en-US" sz="2000" b="1" dirty="0"/>
              <a:t> bate ko </a:t>
            </a:r>
            <a:r>
              <a:rPr lang="en-US" sz="2000" b="1" dirty="0" err="1"/>
              <a:t>bakeneye</a:t>
            </a:r>
            <a:r>
              <a:rPr lang="en-US" sz="2000" b="1" dirty="0"/>
              <a:t> Yesu </a:t>
            </a:r>
            <a:r>
              <a:rPr lang="en-US" sz="2000" b="1" dirty="0" err="1"/>
              <a:t>niba</a:t>
            </a:r>
            <a:r>
              <a:rPr lang="en-US" sz="2000" b="1" dirty="0"/>
              <a:t> </a:t>
            </a:r>
            <a:r>
              <a:rPr lang="en-US" sz="2000" b="1" dirty="0" err="1"/>
              <a:t>nta</a:t>
            </a:r>
            <a:r>
              <a:rPr lang="en-US" sz="2000" b="1" dirty="0"/>
              <a:t> </a:t>
            </a:r>
            <a:r>
              <a:rPr lang="en-US" sz="2000" b="1" dirty="0" err="1"/>
              <a:t>ubibasobanuriye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641C5D-297D-FE1F-79FC-818723DD8B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8144" y="306411"/>
            <a:ext cx="3379851" cy="29738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2595E6C-94FA-0A38-5A66-83497AAC3E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00299" y="3428999"/>
            <a:ext cx="4039829" cy="33184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9E4165-C36D-A03A-4A5D-DF7E392DC1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85" y="3428999"/>
            <a:ext cx="1868675" cy="3318421"/>
          </a:xfrm>
          <a:prstGeom prst="roundRect">
            <a:avLst>
              <a:gd name="adj" fmla="val 103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67D3D8-D814-5358-029C-7A0C4B2FC2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097548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E2E256-9198-E5E4-3329-C1B0976072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3898714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803DD9E-BEF6-6BC6-1D5A-1BE73B4F45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4816157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C204CCE-3D77-5C24-B7C8-8693BBEB168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6479639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A87230F-E504-7C24-EA9F-46A8D7F23AF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17708" y="5186875"/>
            <a:ext cx="337234" cy="2117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DED753A-D212-FF92-7E05-351EE657418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4343754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A607F0B-B83C-2F5A-A828-55287538BF5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423" y="5640663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BA3D7911-D321-1758-1280-822F0DFB329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27976" y="3427268"/>
            <a:ext cx="475631" cy="42203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5DB5C6-B291-3B5C-C134-1F370BE735FF}"/>
              </a:ext>
            </a:extLst>
          </p:cNvPr>
          <p:cNvSpPr txBox="1"/>
          <p:nvPr/>
        </p:nvSpPr>
        <p:spPr>
          <a:xfrm>
            <a:off x="427985" y="2649206"/>
            <a:ext cx="8191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Imana </a:t>
            </a:r>
            <a:r>
              <a:rPr lang="en-US" sz="2000" b="1" dirty="0" err="1">
                <a:solidFill>
                  <a:prstClr val="black"/>
                </a:solidFill>
              </a:rPr>
              <a:t>yahisemo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kugera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kubantu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bose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ikoresheje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ubuhe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buryo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Binyuze</a:t>
            </a:r>
            <a:r>
              <a:rPr lang="en-US" sz="2000" b="1" dirty="0">
                <a:solidFill>
                  <a:prstClr val="black"/>
                </a:solidFill>
              </a:rPr>
              <a:t> muri </a:t>
            </a:r>
            <a:r>
              <a:rPr lang="en-US" sz="2000" b="1" dirty="0" err="1">
                <a:solidFill>
                  <a:prstClr val="black"/>
                </a:solidFill>
              </a:rPr>
              <a:t>twe</a:t>
            </a:r>
            <a:r>
              <a:rPr lang="en-US" sz="2000" b="1" dirty="0">
                <a:solidFill>
                  <a:prstClr val="black"/>
                </a:solidFill>
              </a:rPr>
              <a:t>. Iyi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yo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nshingano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yacu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ikomeye</a:t>
            </a:r>
            <a:r>
              <a:rPr lang="en-US" sz="2000" b="1" dirty="0">
                <a:solidFill>
                  <a:prstClr val="black"/>
                </a:solidFill>
              </a:rPr>
              <a:t>.”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431EA7-4B44-D2E3-F33D-CC1FC9E39ECD}"/>
              </a:ext>
            </a:extLst>
          </p:cNvPr>
          <p:cNvSpPr txBox="1"/>
          <p:nvPr/>
        </p:nvSpPr>
        <p:spPr>
          <a:xfrm>
            <a:off x="427984" y="1349763"/>
            <a:ext cx="81914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Imana </a:t>
            </a:r>
            <a:r>
              <a:rPr lang="en-US" sz="2000" b="1" dirty="0" err="1">
                <a:solidFill>
                  <a:prstClr val="black"/>
                </a:solidFill>
              </a:rPr>
              <a:t>yita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muntu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wese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uyu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mubumbe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kandi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ishaka</a:t>
            </a:r>
            <a:r>
              <a:rPr lang="en-US" sz="2000" b="1" dirty="0">
                <a:solidFill>
                  <a:prstClr val="black"/>
                </a:solidFill>
              </a:rPr>
              <a:t> ko </a:t>
            </a:r>
            <a:r>
              <a:rPr lang="en-US" sz="2000" b="1" dirty="0" err="1">
                <a:solidFill>
                  <a:prstClr val="black"/>
                </a:solidFill>
              </a:rPr>
              <a:t>abantu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bose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bakizwa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bakamenya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ukuri</a:t>
            </a:r>
            <a:r>
              <a:rPr lang="en-US" sz="2000" b="1" dirty="0">
                <a:solidFill>
                  <a:prstClr val="black"/>
                </a:solidFill>
              </a:rPr>
              <a:t>” (1 </a:t>
            </a:r>
            <a:r>
              <a:rPr lang="en-US" sz="2000" b="1" dirty="0" err="1">
                <a:solidFill>
                  <a:prstClr val="black"/>
                </a:solidFill>
              </a:rPr>
              <a:t>Timoteyo</a:t>
            </a:r>
            <a:r>
              <a:rPr lang="en-US" sz="2000" b="1" dirty="0">
                <a:solidFill>
                  <a:prstClr val="black"/>
                </a:solidFill>
              </a:rPr>
              <a:t> 2:4). Aba </a:t>
            </a:r>
            <a:r>
              <a:rPr lang="en-US" sz="2000" b="1" dirty="0" err="1">
                <a:solidFill>
                  <a:prstClr val="black"/>
                </a:solidFill>
              </a:rPr>
              <a:t>bakubiyemo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abatamuzi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ndetse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n’abigeze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kumumenya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nyamara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bakava</a:t>
            </a:r>
            <a:r>
              <a:rPr lang="en-US" sz="2000" b="1" dirty="0">
                <a:solidFill>
                  <a:prstClr val="black"/>
                </a:solidFill>
              </a:rPr>
              <a:t> mu </a:t>
            </a:r>
            <a:r>
              <a:rPr lang="en-US" sz="2000" b="1" dirty="0" err="1">
                <a:solidFill>
                  <a:prstClr val="black"/>
                </a:solidFill>
              </a:rPr>
              <a:t>nzira</a:t>
            </a:r>
            <a:r>
              <a:rPr lang="en-US" sz="2000" b="1" dirty="0">
                <a:solidFill>
                  <a:prstClr val="black"/>
                </a:solidFill>
              </a:rPr>
              <a:t> Ze.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E2429B-4CE5-0178-556C-927D8179D3EE}"/>
              </a:ext>
            </a:extLst>
          </p:cNvPr>
          <p:cNvSpPr txBox="1"/>
          <p:nvPr/>
        </p:nvSpPr>
        <p:spPr>
          <a:xfrm>
            <a:off x="0" y="190550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en-US" sz="8800" b="1" noProof="0" dirty="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NI IKI TUGOMBA GUSANGIZA ABANDI?</a:t>
            </a:r>
          </a:p>
        </p:txBody>
      </p:sp>
    </p:spTree>
    <p:extLst>
      <p:ext uri="{BB962C8B-B14F-4D97-AF65-F5344CB8AC3E}">
        <p14:creationId xmlns:p14="http://schemas.microsoft.com/office/powerpoint/2010/main" val="375398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F7438DB5-6B21-2793-F09B-0023B1B908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0D9DDA-20EF-5589-29DE-B6989682B541}"/>
              </a:ext>
            </a:extLst>
          </p:cNvPr>
          <p:cNvSpPr txBox="1"/>
          <p:nvPr/>
        </p:nvSpPr>
        <p:spPr>
          <a:xfrm>
            <a:off x="2802834" y="0"/>
            <a:ext cx="938916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noProof="0" dirty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3300000" algn="ctr" rotWithShape="0">
                    <a:schemeClr val="bg1">
                      <a:alpha val="68000"/>
                    </a:schemeClr>
                  </a:outerShdw>
                </a:effectLst>
              </a:rPr>
              <a:t>INSHINGANO IKOMEYE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5AFB70-95FA-DEB3-96F3-E0B8898C211E}"/>
              </a:ext>
            </a:extLst>
          </p:cNvPr>
          <p:cNvSpPr txBox="1"/>
          <p:nvPr/>
        </p:nvSpPr>
        <p:spPr>
          <a:xfrm>
            <a:off x="2802833" y="685682"/>
            <a:ext cx="938916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Nuko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mugende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muhindure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abantu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mahanga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yose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abigishwa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mubabatiza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mu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izina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rya Data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twese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n’Umwana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n’Umwuka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Wera”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(Matayo 28:19)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D03547-B7B0-FA5F-42A3-9ABB42E5C9B6}"/>
              </a:ext>
            </a:extLst>
          </p:cNvPr>
          <p:cNvSpPr txBox="1"/>
          <p:nvPr/>
        </p:nvSpPr>
        <p:spPr>
          <a:xfrm>
            <a:off x="2412304" y="1479450"/>
            <a:ext cx="6769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“</a:t>
            </a:r>
            <a:r>
              <a:rPr lang="en-US" sz="2000" b="1" noProof="0" dirty="0" err="1"/>
              <a:t>Mugende</a:t>
            </a:r>
            <a:r>
              <a:rPr lang="en-US" sz="2000" b="1" noProof="0" dirty="0"/>
              <a:t>… [</a:t>
            </a:r>
            <a:r>
              <a:rPr lang="en-US" sz="2000" b="1" dirty="0"/>
              <a:t>mu</a:t>
            </a:r>
            <a:r>
              <a:rPr lang="en-US" sz="2000" b="1" noProof="0" dirty="0"/>
              <a:t>] </a:t>
            </a:r>
            <a:r>
              <a:rPr lang="en-US" sz="2000" b="1" noProof="0" dirty="0" err="1"/>
              <a:t>mahanga</a:t>
            </a:r>
            <a:r>
              <a:rPr lang="en-US" sz="2000" b="1" noProof="0" dirty="0"/>
              <a:t> yose</a:t>
            </a:r>
            <a:r>
              <a:rPr lang="en-US" sz="2000" b="1" dirty="0"/>
              <a:t>”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ryo</a:t>
            </a:r>
            <a:r>
              <a:rPr lang="en-US" sz="2000" b="1" dirty="0"/>
              <a:t> </a:t>
            </a:r>
            <a:r>
              <a:rPr lang="en-US" sz="2000" b="1" dirty="0" err="1"/>
              <a:t>tegeko</a:t>
            </a:r>
            <a:r>
              <a:rPr lang="en-US" sz="2000" b="1" dirty="0"/>
              <a:t> Yesu </a:t>
            </a:r>
            <a:r>
              <a:rPr lang="en-US" sz="2000" b="1" dirty="0" err="1"/>
              <a:t>yahaye</a:t>
            </a:r>
            <a:r>
              <a:rPr lang="en-US" sz="2000" b="1" dirty="0"/>
              <a:t> </a:t>
            </a:r>
            <a:r>
              <a:rPr lang="en-US" sz="2000" b="1" dirty="0" err="1"/>
              <a:t>abantu</a:t>
            </a:r>
            <a:r>
              <a:rPr lang="en-US" sz="2000" b="1" dirty="0"/>
              <a:t> </a:t>
            </a:r>
            <a:r>
              <a:rPr lang="en-US" sz="2000" b="1" dirty="0" err="1"/>
              <a:t>bari</a:t>
            </a:r>
            <a:r>
              <a:rPr lang="en-US" sz="2000" b="1" dirty="0"/>
              <a:t> </a:t>
            </a:r>
            <a:r>
              <a:rPr lang="en-US" sz="2000" b="1" dirty="0" err="1"/>
              <a:t>bateranijwe</a:t>
            </a:r>
            <a:r>
              <a:rPr lang="en-US" sz="2000" b="1" dirty="0"/>
              <a:t> no </a:t>
            </a:r>
            <a:r>
              <a:rPr lang="en-US" sz="2000" b="1" dirty="0" err="1"/>
              <a:t>kumureba</a:t>
            </a:r>
            <a:r>
              <a:rPr lang="en-US" sz="2000" b="1" dirty="0"/>
              <a:t> </a:t>
            </a:r>
            <a:r>
              <a:rPr lang="en-US" sz="2000" b="1" dirty="0" err="1"/>
              <a:t>nyuma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kuzuka</a:t>
            </a:r>
            <a:r>
              <a:rPr lang="en-US" sz="2000" b="1" dirty="0"/>
              <a:t> </a:t>
            </a:r>
            <a:r>
              <a:rPr lang="en-US" sz="2000" b="1" dirty="0" err="1"/>
              <a:t>Kwe</a:t>
            </a:r>
            <a:r>
              <a:rPr lang="en-US" sz="2000" b="1" dirty="0"/>
              <a:t> </a:t>
            </a:r>
            <a:r>
              <a:rPr lang="en-US" sz="2000" b="1" noProof="0" dirty="0"/>
              <a:t>(Matayo 28:18–19a).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00FE6BA-A690-23AA-B385-1848D243B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49" y="135393"/>
            <a:ext cx="2133903" cy="313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89508C-BD11-54BD-C8AE-09BA7B4A28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50952" y="1545133"/>
            <a:ext cx="2753129" cy="2893693"/>
          </a:xfrm>
          <a:prstGeom prst="rect">
            <a:avLst/>
          </a:prstGeom>
          <a:ln w="38100" cap="sq">
            <a:solidFill>
              <a:srgbClr val="485B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8984CCF-D5DF-EDB0-40FF-727550677B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548" y="3508789"/>
            <a:ext cx="2133903" cy="3157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40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32285DB-A4A6-7759-2529-5610539322BB}"/>
              </a:ext>
            </a:extLst>
          </p:cNvPr>
          <p:cNvGrpSpPr/>
          <p:nvPr/>
        </p:nvGrpSpPr>
        <p:grpSpPr>
          <a:xfrm>
            <a:off x="7694605" y="4656906"/>
            <a:ext cx="4170182" cy="1993240"/>
            <a:chOff x="6207347" y="4838746"/>
            <a:chExt cx="3705187" cy="17709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BCC12EDE-1E42-1BC8-AE51-286B0443C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207347" y="4838746"/>
              <a:ext cx="3705187" cy="1770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2E0F21D-CF79-2568-C4A6-0169DB7F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3028" y="4907113"/>
              <a:ext cx="700356" cy="583994"/>
            </a:xfrm>
            <a:prstGeom prst="rect">
              <a:avLst/>
            </a:prstGeom>
          </p:spPr>
        </p:pic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F0D98D7-3CA3-312B-21BD-8B49D4A51294}"/>
              </a:ext>
            </a:extLst>
          </p:cNvPr>
          <p:cNvSpPr txBox="1"/>
          <p:nvPr/>
        </p:nvSpPr>
        <p:spPr>
          <a:xfrm>
            <a:off x="2440879" y="4495660"/>
            <a:ext cx="52537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spc="-80" dirty="0" err="1"/>
              <a:t>Nka</a:t>
            </a:r>
            <a:r>
              <a:rPr lang="en-US" sz="2000" b="1" spc="-80" dirty="0"/>
              <a:t> Petero </a:t>
            </a:r>
            <a:r>
              <a:rPr lang="en-US" sz="2000" b="1" spc="-80" dirty="0" err="1"/>
              <a:t>na</a:t>
            </a:r>
            <a:r>
              <a:rPr lang="en-US" sz="2000" b="1" spc="-80" dirty="0"/>
              <a:t> Yohana, “</a:t>
            </a:r>
            <a:r>
              <a:rPr lang="en-US" sz="2000" b="1" spc="-80" dirty="0" err="1"/>
              <a:t>ntitubasha</a:t>
            </a:r>
            <a:r>
              <a:rPr lang="en-US" sz="2000" b="1" spc="-80" dirty="0"/>
              <a:t> </a:t>
            </a:r>
            <a:r>
              <a:rPr lang="en-US" sz="2000" b="1" spc="-80" dirty="0" err="1"/>
              <a:t>kwiyumanganya</a:t>
            </a:r>
            <a:r>
              <a:rPr lang="en-US" sz="2000" b="1" spc="-80" dirty="0"/>
              <a:t> </a:t>
            </a:r>
            <a:r>
              <a:rPr lang="en-US" sz="2000" b="1" spc="-80" dirty="0" err="1"/>
              <a:t>ngo</a:t>
            </a:r>
            <a:r>
              <a:rPr lang="en-US" sz="2000" b="1" spc="-80" dirty="0"/>
              <a:t> </a:t>
            </a:r>
            <a:r>
              <a:rPr lang="en-US" sz="2000" b="1" spc="-80" dirty="0" err="1"/>
              <a:t>tureke</a:t>
            </a:r>
            <a:r>
              <a:rPr lang="en-US" sz="2000" b="1" spc="-80" dirty="0"/>
              <a:t> </a:t>
            </a:r>
            <a:r>
              <a:rPr lang="en-US" sz="2000" b="1" spc="-80" dirty="0" err="1"/>
              <a:t>kuvuga</a:t>
            </a:r>
            <a:r>
              <a:rPr lang="en-US" sz="2000" b="1" spc="-80" dirty="0"/>
              <a:t> </a:t>
            </a:r>
            <a:r>
              <a:rPr lang="en-US" sz="2000" b="1" spc="-80" dirty="0" err="1"/>
              <a:t>ibyo</a:t>
            </a:r>
            <a:r>
              <a:rPr lang="en-US" sz="2000" b="1" spc="-80" dirty="0"/>
              <a:t> </a:t>
            </a:r>
            <a:r>
              <a:rPr lang="en-US" sz="2000" b="1" spc="-80" dirty="0" err="1"/>
              <a:t>twabonye</a:t>
            </a:r>
            <a:r>
              <a:rPr lang="en-US" sz="2000" b="1" spc="-80" dirty="0"/>
              <a:t> </a:t>
            </a:r>
            <a:r>
              <a:rPr lang="en-US" sz="2000" b="1" spc="-80" dirty="0" err="1"/>
              <a:t>kandi</a:t>
            </a:r>
            <a:r>
              <a:rPr lang="en-US" sz="2000" b="1" spc="-80" dirty="0"/>
              <a:t> </a:t>
            </a:r>
            <a:r>
              <a:rPr lang="en-US" sz="2000" b="1" spc="-80" dirty="0" err="1"/>
              <a:t>twumvise</a:t>
            </a:r>
            <a:r>
              <a:rPr lang="en-US" sz="2000" b="1" spc="-80" dirty="0"/>
              <a:t>” (</a:t>
            </a:r>
            <a:r>
              <a:rPr lang="en-US" sz="2000" b="1" spc="-80" dirty="0" err="1"/>
              <a:t>Ibyakozwe</a:t>
            </a:r>
            <a:r>
              <a:rPr lang="en-US" sz="2000" b="1" spc="-80" dirty="0"/>
              <a:t> 4:20). </a:t>
            </a:r>
            <a:r>
              <a:rPr lang="en-US" sz="2000" b="1" spc="-80" dirty="0" err="1"/>
              <a:t>Dushobora</a:t>
            </a:r>
            <a:r>
              <a:rPr lang="en-US" sz="2000" b="1" spc="-80" dirty="0"/>
              <a:t> </a:t>
            </a:r>
            <a:r>
              <a:rPr lang="en-US" sz="2000" b="1" spc="-80" dirty="0" err="1"/>
              <a:t>kuvugira</a:t>
            </a:r>
            <a:r>
              <a:rPr lang="en-US" sz="2000" b="1" spc="-80" dirty="0"/>
              <a:t> </a:t>
            </a:r>
            <a:r>
              <a:rPr lang="en-US" sz="2000" b="1" spc="-80" dirty="0" err="1"/>
              <a:t>ku</a:t>
            </a:r>
            <a:r>
              <a:rPr lang="en-US" sz="2000" b="1" spc="-80" dirty="0"/>
              <a:t> </a:t>
            </a:r>
            <a:r>
              <a:rPr lang="en-US" sz="2000" b="1" spc="-80" dirty="0" err="1"/>
              <a:t>ruhimbi</a:t>
            </a:r>
            <a:r>
              <a:rPr lang="en-US" sz="2000" b="1" spc="-80" dirty="0"/>
              <a:t>, </a:t>
            </a:r>
            <a:r>
              <a:rPr lang="en-US" sz="2000" b="1" spc="-80" dirty="0" err="1"/>
              <a:t>tukarangururira</a:t>
            </a:r>
            <a:r>
              <a:rPr lang="en-US" sz="2000" b="1" spc="-80" dirty="0"/>
              <a:t> mu </a:t>
            </a:r>
            <a:r>
              <a:rPr lang="en-US" sz="2000" b="1" spc="-80" dirty="0" err="1"/>
              <a:t>mayira</a:t>
            </a:r>
            <a:r>
              <a:rPr lang="en-US" sz="2000" b="1" spc="-80" dirty="0"/>
              <a:t>, </a:t>
            </a:r>
            <a:r>
              <a:rPr lang="en-US" sz="2000" b="1" spc="-80" dirty="0" err="1"/>
              <a:t>tugahamiriza</a:t>
            </a:r>
            <a:r>
              <a:rPr lang="en-US" sz="2000" b="1" spc="-80" dirty="0"/>
              <a:t> abandi </a:t>
            </a:r>
            <a:r>
              <a:rPr lang="en-US" sz="2000" b="1" spc="-80" dirty="0" err="1"/>
              <a:t>ku</a:t>
            </a:r>
            <a:r>
              <a:rPr lang="en-US" sz="2000" b="1" spc="-80" dirty="0"/>
              <a:t> mbuga </a:t>
            </a:r>
            <a:r>
              <a:rPr lang="en-US" sz="2000" b="1" spc="-80" dirty="0" err="1"/>
              <a:t>nkoranyambaga</a:t>
            </a:r>
            <a:r>
              <a:rPr lang="en-US" sz="2000" b="1" spc="-80" dirty="0"/>
              <a:t>, </a:t>
            </a:r>
            <a:r>
              <a:rPr lang="en-US" sz="2000" b="1" spc="-80" dirty="0" err="1"/>
              <a:t>cyangwa</a:t>
            </a:r>
            <a:r>
              <a:rPr lang="en-US" sz="2000" b="1" spc="-80" dirty="0"/>
              <a:t> </a:t>
            </a:r>
            <a:r>
              <a:rPr lang="en-US" sz="2000" b="1" spc="-80" dirty="0" err="1"/>
              <a:t>tugahamiriza</a:t>
            </a:r>
            <a:r>
              <a:rPr lang="en-US" sz="2000" b="1" spc="-80" dirty="0"/>
              <a:t> </a:t>
            </a:r>
            <a:r>
              <a:rPr lang="en-US" sz="2000" b="1" spc="-80" dirty="0" err="1"/>
              <a:t>umuntu</a:t>
            </a:r>
            <a:r>
              <a:rPr lang="en-US" sz="2000" b="1" spc="-80" dirty="0"/>
              <a:t> </a:t>
            </a:r>
            <a:r>
              <a:rPr lang="en-US" sz="2000" b="1" spc="-80" dirty="0" err="1"/>
              <a:t>ku</a:t>
            </a:r>
            <a:r>
              <a:rPr lang="en-US" sz="2000" b="1" spc="-80" dirty="0"/>
              <a:t> </a:t>
            </a:r>
            <a:r>
              <a:rPr lang="en-US" sz="2000" b="1" spc="-80" dirty="0" err="1"/>
              <a:t>giti</a:t>
            </a:r>
            <a:r>
              <a:rPr lang="en-US" sz="2000" b="1" spc="-80" dirty="0"/>
              <a:t> </a:t>
            </a:r>
            <a:r>
              <a:rPr lang="en-US" sz="2000" b="1" spc="-80" dirty="0" err="1"/>
              <a:t>cye</a:t>
            </a:r>
            <a:r>
              <a:rPr lang="en-US" sz="2000" b="1" spc="-80" dirty="0"/>
              <a:t>. </a:t>
            </a:r>
            <a:r>
              <a:rPr lang="en-US" sz="2000" b="1" spc="-80" dirty="0" err="1"/>
              <a:t>Twese</a:t>
            </a:r>
            <a:r>
              <a:rPr lang="en-US" sz="2000" b="1" spc="-80" dirty="0"/>
              <a:t> </a:t>
            </a:r>
            <a:r>
              <a:rPr lang="en-US" sz="2000" b="1" spc="-80" dirty="0" err="1"/>
              <a:t>dufitemo</a:t>
            </a:r>
            <a:r>
              <a:rPr lang="en-US" sz="2000" b="1" spc="-80" dirty="0"/>
              <a:t> </a:t>
            </a:r>
            <a:r>
              <a:rPr lang="en-US" sz="2000" b="1" spc="-80" dirty="0" err="1"/>
              <a:t>uruhare</a:t>
            </a:r>
            <a:r>
              <a:rPr lang="en-US" sz="2000" b="1" spc="-80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479DA4-CD49-5E3F-0143-06F611B0F7A3}"/>
              </a:ext>
            </a:extLst>
          </p:cNvPr>
          <p:cNvSpPr txBox="1"/>
          <p:nvPr/>
        </p:nvSpPr>
        <p:spPr>
          <a:xfrm>
            <a:off x="2412304" y="3490256"/>
            <a:ext cx="67697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Abo </a:t>
            </a:r>
            <a:r>
              <a:rPr lang="en-US" sz="2000" b="1" dirty="0" err="1">
                <a:solidFill>
                  <a:prstClr val="black"/>
                </a:solidFill>
              </a:rPr>
              <a:t>bigishwa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nabo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bigishaga</a:t>
            </a:r>
            <a:r>
              <a:rPr lang="en-US" sz="2000" b="1" dirty="0">
                <a:solidFill>
                  <a:prstClr val="black"/>
                </a:solidFill>
              </a:rPr>
              <a:t> abandi </a:t>
            </a:r>
            <a:r>
              <a:rPr lang="en-US" sz="2000" b="1" dirty="0" err="1">
                <a:solidFill>
                  <a:prstClr val="black"/>
                </a:solidFill>
              </a:rPr>
              <a:t>bigishwa</a:t>
            </a:r>
            <a:r>
              <a:rPr lang="en-US" sz="2000" b="1" dirty="0">
                <a:solidFill>
                  <a:prstClr val="black"/>
                </a:solidFill>
              </a:rPr>
              <a:t>… </a:t>
            </a:r>
            <a:r>
              <a:rPr lang="en-US" sz="2000" b="1" dirty="0" err="1">
                <a:solidFill>
                  <a:prstClr val="black"/>
                </a:solidFill>
              </a:rPr>
              <a:t>bityo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bityo</a:t>
            </a:r>
            <a:r>
              <a:rPr lang="en-US" sz="2000" b="1" dirty="0">
                <a:solidFill>
                  <a:prstClr val="black"/>
                </a:solidFill>
              </a:rPr>
              <a:t> mu </a:t>
            </a:r>
            <a:r>
              <a:rPr lang="en-US" sz="2000" b="1" dirty="0" err="1">
                <a:solidFill>
                  <a:prstClr val="black"/>
                </a:solidFill>
              </a:rPr>
              <a:t>myaka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ibihumbi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bibiri</a:t>
            </a:r>
            <a:r>
              <a:rPr lang="en-US" sz="2000" b="1" dirty="0">
                <a:solidFill>
                  <a:prstClr val="black"/>
                </a:solidFill>
              </a:rPr>
              <a:t>… </a:t>
            </a:r>
            <a:r>
              <a:rPr lang="en-US" sz="2000" b="1" dirty="0" err="1">
                <a:solidFill>
                  <a:prstClr val="black"/>
                </a:solidFill>
              </a:rPr>
              <a:t>kugeza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kuri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gihe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cyacu</a:t>
            </a:r>
            <a:r>
              <a:rPr lang="en-US" sz="2000" b="1" dirty="0">
                <a:solidFill>
                  <a:prstClr val="black"/>
                </a:solidFill>
              </a:rPr>
              <a:t>. Ubu </a:t>
            </a:r>
            <a:r>
              <a:rPr lang="en-US" sz="2000" b="1" dirty="0" err="1">
                <a:solidFill>
                  <a:prstClr val="black"/>
                </a:solidFill>
              </a:rPr>
              <a:t>noneho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twe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twakiriye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itegeko</a:t>
            </a:r>
            <a:r>
              <a:rPr lang="en-US" sz="2000" b="1" dirty="0">
                <a:solidFill>
                  <a:prstClr val="black"/>
                </a:solidFill>
              </a:rPr>
              <a:t> rya Yesu.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E0E246-6807-F908-5EFA-FF22D605225E}"/>
              </a:ext>
            </a:extLst>
          </p:cNvPr>
          <p:cNvSpPr txBox="1"/>
          <p:nvPr/>
        </p:nvSpPr>
        <p:spPr>
          <a:xfrm>
            <a:off x="2412304" y="2484853"/>
            <a:ext cx="68386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spc="-70" dirty="0" err="1">
                <a:solidFill>
                  <a:prstClr val="black"/>
                </a:solidFill>
              </a:rPr>
              <a:t>Bagombaga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gukora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iki</a:t>
            </a:r>
            <a:r>
              <a:rPr lang="en-US" sz="2000" b="1" spc="-70" dirty="0">
                <a:solidFill>
                  <a:prstClr val="black"/>
                </a:solidFill>
              </a:rPr>
              <a:t>? </a:t>
            </a:r>
            <a:r>
              <a:rPr lang="en-US" sz="2000" b="1" spc="-70" dirty="0" err="1">
                <a:solidFill>
                  <a:prstClr val="black"/>
                </a:solidFill>
              </a:rPr>
              <a:t>Bagombaga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kujya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guhindura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abantu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abigishwa</a:t>
            </a:r>
            <a:r>
              <a:rPr lang="en-US" sz="2000" b="1" spc="-70" dirty="0">
                <a:solidFill>
                  <a:prstClr val="black"/>
                </a:solidFill>
              </a:rPr>
              <a:t>. Ni </a:t>
            </a:r>
            <a:r>
              <a:rPr lang="en-US" sz="2000" b="1" spc="-70" dirty="0" err="1">
                <a:solidFill>
                  <a:prstClr val="black"/>
                </a:solidFill>
              </a:rPr>
              <a:t>ukuvuga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kwegera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abantu</a:t>
            </a:r>
            <a:r>
              <a:rPr lang="en-US" sz="2000" b="1" spc="-70" dirty="0">
                <a:solidFill>
                  <a:prstClr val="black"/>
                </a:solidFill>
              </a:rPr>
              <a:t>, </a:t>
            </a:r>
            <a:r>
              <a:rPr lang="en-US" sz="2000" b="1" spc="-70" dirty="0" err="1">
                <a:solidFill>
                  <a:prstClr val="black"/>
                </a:solidFill>
              </a:rPr>
              <a:t>kubigishiriza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kuba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abigishwa</a:t>
            </a:r>
            <a:r>
              <a:rPr lang="en-US" sz="2000" b="1" spc="-70" dirty="0">
                <a:solidFill>
                  <a:prstClr val="black"/>
                </a:solidFill>
              </a:rPr>
              <a:t> </a:t>
            </a:r>
            <a:r>
              <a:rPr lang="en-US" sz="2000" b="1" spc="-70" dirty="0" err="1">
                <a:solidFill>
                  <a:prstClr val="black"/>
                </a:solidFill>
              </a:rPr>
              <a:t>ba</a:t>
            </a:r>
            <a:r>
              <a:rPr lang="en-US" sz="2000" b="1" spc="-70" dirty="0">
                <a:solidFill>
                  <a:prstClr val="black"/>
                </a:solidFill>
              </a:rPr>
              <a:t> Yesu, no </a:t>
            </a:r>
            <a:r>
              <a:rPr lang="en-US" sz="2000" b="1" spc="-70" dirty="0" err="1">
                <a:solidFill>
                  <a:prstClr val="black"/>
                </a:solidFill>
              </a:rPr>
              <a:t>kubabatiza</a:t>
            </a:r>
            <a:r>
              <a:rPr lang="en-US" sz="2000" b="1" spc="-70" dirty="0">
                <a:solidFill>
                  <a:prstClr val="black"/>
                </a:solidFill>
              </a:rPr>
              <a:t> (Matayo 28:19–20).</a:t>
            </a:r>
            <a:endParaRPr kumimoji="0" lang="en-US" sz="2000" b="1" i="0" u="none" strike="noStrike" kern="1200" cap="none" spc="-7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D00A8F-39F2-EEA3-E272-125414AA1BE1}"/>
              </a:ext>
            </a:extLst>
          </p:cNvPr>
          <p:cNvSpPr txBox="1"/>
          <p:nvPr/>
        </p:nvSpPr>
        <p:spPr>
          <a:xfrm>
            <a:off x="0" y="2028616"/>
            <a:ext cx="12192000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noProof="0" dirty="0"/>
              <a:t>TUMUBWIRA ABANDI DUTE?</a:t>
            </a:r>
          </a:p>
        </p:txBody>
      </p:sp>
    </p:spTree>
    <p:extLst>
      <p:ext uri="{BB962C8B-B14F-4D97-AF65-F5344CB8AC3E}">
        <p14:creationId xmlns:p14="http://schemas.microsoft.com/office/powerpoint/2010/main" val="16476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5AF4127C-7AD2-70E3-3D74-6F7FDA3BCA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987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9B0983-D3D3-5AC3-B23A-E831A884AB2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7030A0"/>
                  </a:outerShdw>
                </a:effectLst>
              </a:rPr>
              <a:t>KUREBERA KURI YESU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E3C8AA-46D6-50C7-77AB-06C5F8B6FD5D}"/>
              </a:ext>
            </a:extLst>
          </p:cNvPr>
          <p:cNvSpPr txBox="1"/>
          <p:nvPr/>
        </p:nvSpPr>
        <p:spPr>
          <a:xfrm>
            <a:off x="1062037" y="723886"/>
            <a:ext cx="100679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Urukundo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rwa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Kristo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ruraduhata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kuko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twemejwe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yuko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nk’uko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Umwe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yapfiriye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bose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                         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(2 </a:t>
            </a:r>
            <a:r>
              <a:rPr lang="en-US" sz="1400" b="1" noProof="0" dirty="0" err="1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Abakorinto</a:t>
            </a:r>
            <a:r>
              <a:rPr lang="en-US" sz="1400" b="1" noProof="0" dirty="0">
                <a:solidFill>
                  <a:srgbClr val="FFFF99"/>
                </a:solidFill>
                <a:effectLst>
                  <a:outerShdw blurRad="38100" dist="254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5:14a)</a:t>
            </a:r>
            <a:endParaRPr lang="en-US" b="1" noProof="0" dirty="0">
              <a:solidFill>
                <a:srgbClr val="FFFF99"/>
              </a:solidFill>
              <a:effectLst>
                <a:outerShdw blurRad="38100" dist="254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8A6810-60FB-6F95-AF29-D95584B59CC8}"/>
              </a:ext>
            </a:extLst>
          </p:cNvPr>
          <p:cNvSpPr txBox="1"/>
          <p:nvPr/>
        </p:nvSpPr>
        <p:spPr>
          <a:xfrm>
            <a:off x="26317" y="1468515"/>
            <a:ext cx="765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Ni </a:t>
            </a:r>
            <a:r>
              <a:rPr lang="en-US" sz="2000" b="1" dirty="0" err="1"/>
              <a:t>iki</a:t>
            </a:r>
            <a:r>
              <a:rPr lang="en-US" sz="2000" b="1" dirty="0"/>
              <a:t> </a:t>
            </a:r>
            <a:r>
              <a:rPr lang="en-US" sz="2000" b="1" dirty="0" err="1"/>
              <a:t>cyateye</a:t>
            </a:r>
            <a:r>
              <a:rPr lang="en-US" sz="2000" b="1" dirty="0"/>
              <a:t> Yesu </a:t>
            </a:r>
            <a:r>
              <a:rPr lang="en-US" sz="2000" b="1" dirty="0" err="1"/>
              <a:t>gushaka</a:t>
            </a:r>
            <a:r>
              <a:rPr lang="en-US" sz="2000" b="1" dirty="0"/>
              <a:t> “</a:t>
            </a:r>
            <a:r>
              <a:rPr lang="en-US" sz="2000" b="1" dirty="0" err="1"/>
              <a:t>intama</a:t>
            </a:r>
            <a:r>
              <a:rPr lang="en-US" sz="2000" b="1" dirty="0"/>
              <a:t> </a:t>
            </a:r>
            <a:r>
              <a:rPr lang="en-US" sz="2000" b="1" dirty="0" err="1"/>
              <a:t>yazimiye</a:t>
            </a:r>
            <a:r>
              <a:rPr lang="en-US" sz="2000" b="1" dirty="0"/>
              <a:t>” (Matayo 15:24)?</a:t>
            </a:r>
            <a:endParaRPr lang="en-US" sz="2000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C86752-B6C0-50FE-47A1-A96835F489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116" y="1845776"/>
            <a:ext cx="2030495" cy="27208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9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C77C50B-5F7A-B464-5B98-C06AFE3A5A1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2543" y="1640424"/>
            <a:ext cx="2899315" cy="2926216"/>
          </a:xfrm>
          <a:prstGeom prst="snip2DiagRect">
            <a:avLst>
              <a:gd name="adj1" fmla="val 1302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31000">
                  <a:schemeClr val="accent3">
                    <a:lumMod val="20000"/>
                    <a:lumOff val="80000"/>
                  </a:schemeClr>
                </a:gs>
                <a:gs pos="55000">
                  <a:srgbClr val="A8F8F7"/>
                </a:gs>
                <a:gs pos="100000">
                  <a:srgbClr val="A8F8F7"/>
                </a:gs>
              </a:gsLst>
              <a:lin ang="4800000" scaled="0"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A24ADB5-820D-65E9-D2B3-F01A53DD6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62" y="3946679"/>
            <a:ext cx="5438868" cy="2739829"/>
          </a:xfrm>
          <a:prstGeom prst="rect">
            <a:avLst/>
          </a:prstGeom>
          <a:ln w="571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472833D-EF03-319E-0CAE-30C4098A3B48}"/>
              </a:ext>
            </a:extLst>
          </p:cNvPr>
          <p:cNvSpPr txBox="1"/>
          <p:nvPr/>
        </p:nvSpPr>
        <p:spPr>
          <a:xfrm>
            <a:off x="26317" y="2056770"/>
            <a:ext cx="67504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Nta</a:t>
            </a:r>
            <a:r>
              <a:rPr lang="en-US" sz="2000" b="1" dirty="0"/>
              <a:t> </a:t>
            </a:r>
            <a:r>
              <a:rPr lang="en-US" sz="2000" b="1" dirty="0" err="1"/>
              <a:t>gushidikanya</a:t>
            </a:r>
            <a:r>
              <a:rPr lang="en-US" sz="2000" b="1" dirty="0"/>
              <a:t>,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urukundo</a:t>
            </a:r>
            <a:r>
              <a:rPr lang="en-US" sz="2000" b="1" dirty="0"/>
              <a:t> </a:t>
            </a:r>
            <a:r>
              <a:rPr lang="en-US" sz="2000" b="1" dirty="0" err="1"/>
              <a:t>yadukunze</a:t>
            </a:r>
            <a:r>
              <a:rPr lang="en-US" sz="2000" b="1" dirty="0"/>
              <a:t> (Matayo 9:36; </a:t>
            </a:r>
            <a:r>
              <a:rPr lang="en-US" sz="2000" b="1" dirty="0" err="1"/>
              <a:t>Abefeso</a:t>
            </a:r>
            <a:r>
              <a:rPr lang="en-US" sz="2000" b="1" dirty="0"/>
              <a:t> 5:2). </a:t>
            </a:r>
            <a:r>
              <a:rPr lang="en-US" sz="2000" b="1" dirty="0" err="1"/>
              <a:t>Yanashyize</a:t>
            </a:r>
            <a:r>
              <a:rPr lang="en-US" sz="2000" b="1" dirty="0"/>
              <a:t> </a:t>
            </a:r>
            <a:r>
              <a:rPr lang="en-US" sz="2000" b="1" dirty="0" err="1"/>
              <a:t>urukundo</a:t>
            </a:r>
            <a:r>
              <a:rPr lang="en-US" sz="2000" b="1" dirty="0"/>
              <a:t> </a:t>
            </a:r>
            <a:r>
              <a:rPr lang="en-US" sz="2000" b="1" dirty="0" err="1"/>
              <a:t>Rwe</a:t>
            </a:r>
            <a:r>
              <a:rPr lang="en-US" sz="2000" b="1" dirty="0"/>
              <a:t> muri </a:t>
            </a:r>
            <a:r>
              <a:rPr lang="en-US" sz="2000" b="1" dirty="0" err="1"/>
              <a:t>twe</a:t>
            </a:r>
            <a:r>
              <a:rPr lang="en-US" sz="2000" b="1" dirty="0"/>
              <a:t>, </a:t>
            </a:r>
            <a:r>
              <a:rPr lang="en-US" sz="2000" b="1" dirty="0" err="1"/>
              <a:t>kugira</a:t>
            </a:r>
            <a:r>
              <a:rPr lang="en-US" sz="2000" b="1" dirty="0"/>
              <a:t> </a:t>
            </a:r>
            <a:r>
              <a:rPr lang="en-US" sz="2000" b="1" dirty="0" err="1"/>
              <a:t>ngo</a:t>
            </a:r>
            <a:r>
              <a:rPr lang="en-US" sz="2000" b="1" dirty="0"/>
              <a:t> </a:t>
            </a:r>
            <a:r>
              <a:rPr lang="en-US" sz="2000" b="1" dirty="0" err="1"/>
              <a:t>turusangize</a:t>
            </a:r>
            <a:r>
              <a:rPr lang="en-US" sz="2000" b="1" dirty="0"/>
              <a:t> </a:t>
            </a:r>
            <a:r>
              <a:rPr lang="en-US" sz="2000" b="1" dirty="0" err="1"/>
              <a:t>abataramenya</a:t>
            </a:r>
            <a:r>
              <a:rPr lang="en-US" sz="2000" b="1" dirty="0"/>
              <a:t> Yesu. Hari </a:t>
            </a:r>
            <a:r>
              <a:rPr lang="en-US" sz="2000" b="1" dirty="0" err="1"/>
              <a:t>igihe</a:t>
            </a:r>
            <a:r>
              <a:rPr lang="en-US" sz="2000" b="1" dirty="0"/>
              <a:t> </a:t>
            </a:r>
            <a:r>
              <a:rPr lang="en-US" sz="2000" b="1" dirty="0" err="1"/>
              <a:t>abantu</a:t>
            </a:r>
            <a:r>
              <a:rPr lang="en-US" sz="2000" b="1" dirty="0"/>
              <a:t> </a:t>
            </a:r>
            <a:r>
              <a:rPr lang="en-US" sz="2000" b="1" dirty="0" err="1"/>
              <a:t>bagerageza</a:t>
            </a:r>
            <a:r>
              <a:rPr lang="en-US" sz="2000" b="1" dirty="0"/>
              <a:t> </a:t>
            </a:r>
            <a:r>
              <a:rPr lang="en-US" sz="2000" b="1" dirty="0" err="1"/>
              <a:t>guhatira</a:t>
            </a:r>
            <a:r>
              <a:rPr lang="en-US" sz="2000" b="1" dirty="0"/>
              <a:t> abandi </a:t>
            </a:r>
            <a:r>
              <a:rPr lang="en-US" sz="2000" b="1" dirty="0" err="1"/>
              <a:t>kwakira</a:t>
            </a:r>
            <a:r>
              <a:rPr lang="en-US" sz="2000" b="1" dirty="0"/>
              <a:t> Yesu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bw’inyungu</a:t>
            </a:r>
            <a:r>
              <a:rPr lang="en-US" sz="2000" b="1" dirty="0"/>
              <a:t> </a:t>
            </a:r>
            <a:r>
              <a:rPr lang="en-US" sz="2000" b="1" dirty="0" err="1"/>
              <a:t>zabo</a:t>
            </a:r>
            <a:r>
              <a:rPr lang="en-US" sz="2000" b="1" dirty="0"/>
              <a:t> </a:t>
            </a:r>
            <a:r>
              <a:rPr lang="en-US" sz="2000" b="1" dirty="0" err="1"/>
              <a:t>bwite</a:t>
            </a:r>
            <a:r>
              <a:rPr lang="en-US" sz="2000" b="1" dirty="0"/>
              <a:t>. Ariko </a:t>
            </a:r>
            <a:r>
              <a:rPr lang="en-US" sz="2000" b="1" dirty="0" err="1"/>
              <a:t>ubwo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</a:t>
            </a:r>
            <a:r>
              <a:rPr lang="en-US" sz="2000" b="1" dirty="0" err="1"/>
              <a:t>bwo</a:t>
            </a:r>
            <a:r>
              <a:rPr lang="en-US" sz="2000" b="1" dirty="0"/>
              <a:t> </a:t>
            </a:r>
            <a:r>
              <a:rPr lang="en-US" sz="2000" b="1" dirty="0" err="1"/>
              <a:t>buryo</a:t>
            </a:r>
            <a:r>
              <a:rPr lang="en-US" sz="2000" b="1" dirty="0"/>
              <a:t> Imana </a:t>
            </a:r>
            <a:r>
              <a:rPr lang="en-US" sz="2000" b="1" dirty="0" err="1"/>
              <a:t>yahisemo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0CFEC2-9C53-862E-BC45-198D541CFC13}"/>
              </a:ext>
            </a:extLst>
          </p:cNvPr>
          <p:cNvSpPr txBox="1"/>
          <p:nvPr/>
        </p:nvSpPr>
        <p:spPr>
          <a:xfrm>
            <a:off x="5728051" y="4580595"/>
            <a:ext cx="64639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Imana </a:t>
            </a:r>
            <a:r>
              <a:rPr lang="en-US" sz="2000" b="1" dirty="0" err="1"/>
              <a:t>ntiyahatiye</a:t>
            </a:r>
            <a:r>
              <a:rPr lang="en-US" sz="2000" b="1" dirty="0"/>
              <a:t> Adamu </a:t>
            </a:r>
            <a:r>
              <a:rPr lang="en-US" sz="2000" b="1" dirty="0" err="1"/>
              <a:t>na</a:t>
            </a:r>
            <a:r>
              <a:rPr lang="en-US" sz="2000" b="1" dirty="0"/>
              <a:t> Eva </a:t>
            </a:r>
            <a:r>
              <a:rPr lang="en-US" sz="2000" b="1" dirty="0" err="1"/>
              <a:t>kudakora</a:t>
            </a:r>
            <a:r>
              <a:rPr lang="en-US" sz="2000" b="1" dirty="0"/>
              <a:t> </a:t>
            </a:r>
            <a:r>
              <a:rPr lang="en-US" sz="2000" b="1" dirty="0" err="1"/>
              <a:t>icyaha</a:t>
            </a:r>
            <a:r>
              <a:rPr lang="en-US" sz="2000" b="1" dirty="0"/>
              <a:t>. </a:t>
            </a:r>
            <a:r>
              <a:rPr lang="en-US" sz="2000" b="1" dirty="0" err="1"/>
              <a:t>Ntiyahatiye</a:t>
            </a:r>
            <a:r>
              <a:rPr lang="en-US" sz="2000" b="1" dirty="0"/>
              <a:t> </a:t>
            </a:r>
            <a:r>
              <a:rPr lang="en-US" sz="2000" b="1" dirty="0" err="1"/>
              <a:t>abantu</a:t>
            </a:r>
            <a:r>
              <a:rPr lang="en-US" sz="2000" b="1" dirty="0"/>
              <a:t> </a:t>
            </a:r>
            <a:r>
              <a:rPr lang="en-US" sz="2000" b="1" dirty="0" err="1"/>
              <a:t>babanjirije</a:t>
            </a:r>
            <a:r>
              <a:rPr lang="en-US" sz="2000" b="1" dirty="0"/>
              <a:t> </a:t>
            </a:r>
            <a:r>
              <a:rPr lang="en-US" sz="2000" b="1" dirty="0" err="1"/>
              <a:t>umwuzure</a:t>
            </a:r>
            <a:r>
              <a:rPr lang="en-US" sz="2000" b="1" dirty="0"/>
              <a:t> </a:t>
            </a:r>
            <a:r>
              <a:rPr lang="en-US" sz="2000" b="1" dirty="0" err="1"/>
              <a:t>kwinjira</a:t>
            </a:r>
            <a:r>
              <a:rPr lang="en-US" sz="2000" b="1" dirty="0"/>
              <a:t> mu </a:t>
            </a:r>
            <a:r>
              <a:rPr lang="en-US" sz="2000" b="1" dirty="0" err="1"/>
              <a:t>nkuge</a:t>
            </a:r>
            <a:r>
              <a:rPr lang="en-US" sz="2000" b="1" dirty="0"/>
              <a:t>. </a:t>
            </a:r>
            <a:r>
              <a:rPr lang="en-US" sz="2000" b="1" dirty="0" err="1"/>
              <a:t>Ntiyahatiye</a:t>
            </a:r>
            <a:r>
              <a:rPr lang="en-US" sz="2000" b="1" dirty="0"/>
              <a:t> </a:t>
            </a:r>
            <a:r>
              <a:rPr lang="en-US" sz="2000" b="1" dirty="0" err="1"/>
              <a:t>Abanyaninive</a:t>
            </a:r>
            <a:r>
              <a:rPr lang="en-US" sz="2000" b="1" dirty="0"/>
              <a:t> </a:t>
            </a:r>
            <a:r>
              <a:rPr lang="en-US" sz="2000" b="1" dirty="0" err="1"/>
              <a:t>kuyemera</a:t>
            </a:r>
            <a:r>
              <a:rPr lang="en-US" sz="2000" b="1" dirty="0"/>
              <a:t>. </a:t>
            </a:r>
            <a:r>
              <a:rPr lang="en-US" sz="2000" b="1" dirty="0" err="1"/>
              <a:t>Yavuganye</a:t>
            </a:r>
            <a:r>
              <a:rPr lang="en-US" sz="2000" b="1" dirty="0"/>
              <a:t> </a:t>
            </a:r>
            <a:r>
              <a:rPr lang="en-US" sz="2000" b="1" dirty="0" err="1"/>
              <a:t>nabo</a:t>
            </a:r>
            <a:r>
              <a:rPr lang="en-US" sz="2000" b="1" dirty="0"/>
              <a:t> mu </a:t>
            </a:r>
            <a:r>
              <a:rPr lang="en-US" sz="2000" b="1" dirty="0" err="1"/>
              <a:t>rukundo</a:t>
            </a:r>
            <a:r>
              <a:rPr lang="en-US" sz="2000" b="1" dirty="0"/>
              <a:t> </a:t>
            </a:r>
            <a:r>
              <a:rPr lang="en-US" sz="2000" b="1" dirty="0" err="1"/>
              <a:t>kandi</a:t>
            </a:r>
            <a:r>
              <a:rPr lang="en-US" sz="2000" b="1" dirty="0"/>
              <a:t> </a:t>
            </a:r>
            <a:r>
              <a:rPr lang="en-US" sz="2000" b="1" dirty="0" err="1"/>
              <a:t>ibaburira</a:t>
            </a:r>
            <a:r>
              <a:rPr lang="en-US" sz="2000" b="1" dirty="0"/>
              <a:t> </a:t>
            </a:r>
            <a:r>
              <a:rPr lang="en-US" sz="2000" b="1" dirty="0" err="1"/>
              <a:t>ingaruka</a:t>
            </a:r>
            <a:r>
              <a:rPr lang="en-US" sz="2000" b="1" dirty="0"/>
              <a:t> zo </a:t>
            </a:r>
            <a:r>
              <a:rPr lang="en-US" sz="2000" b="1" dirty="0" err="1"/>
              <a:t>gukurikiza</a:t>
            </a:r>
            <a:r>
              <a:rPr lang="en-US" sz="2000" b="1" dirty="0"/>
              <a:t> </a:t>
            </a:r>
            <a:r>
              <a:rPr lang="en-US" sz="2000" b="1" dirty="0" err="1"/>
              <a:t>inzira</a:t>
            </a:r>
            <a:r>
              <a:rPr lang="en-US" sz="2000" b="1" dirty="0"/>
              <a:t> </a:t>
            </a:r>
            <a:r>
              <a:rPr lang="en-US" sz="2000" b="1" dirty="0" err="1"/>
              <a:t>zabo</a:t>
            </a:r>
            <a:r>
              <a:rPr lang="en-US" sz="2000" b="1" dirty="0"/>
              <a:t> </a:t>
            </a:r>
            <a:r>
              <a:rPr lang="en-US" sz="2000" b="1" dirty="0" err="1"/>
              <a:t>bwite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3CA16F-9840-D7B9-9E46-45DD3783EC04}"/>
              </a:ext>
            </a:extLst>
          </p:cNvPr>
          <p:cNvSpPr txBox="1"/>
          <p:nvPr/>
        </p:nvSpPr>
        <p:spPr>
          <a:xfrm>
            <a:off x="5728051" y="6150114"/>
            <a:ext cx="64571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Mu </a:t>
            </a:r>
            <a:r>
              <a:rPr lang="en-US" sz="2000" b="1" dirty="0" err="1">
                <a:solidFill>
                  <a:prstClr val="black"/>
                </a:solidFill>
              </a:rPr>
              <a:t>kwigāna</a:t>
            </a:r>
            <a:r>
              <a:rPr lang="en-US" sz="2000" b="1" dirty="0">
                <a:solidFill>
                  <a:prstClr val="black"/>
                </a:solidFill>
              </a:rPr>
              <a:t> Yesu, </a:t>
            </a:r>
            <a:r>
              <a:rPr lang="en-US" sz="2000" b="1" dirty="0" err="1">
                <a:solidFill>
                  <a:prstClr val="black"/>
                </a:solidFill>
              </a:rPr>
              <a:t>twereka</a:t>
            </a:r>
            <a:r>
              <a:rPr lang="en-US" sz="2000" b="1" dirty="0">
                <a:solidFill>
                  <a:prstClr val="black"/>
                </a:solidFill>
              </a:rPr>
              <a:t> abandi </a:t>
            </a:r>
            <a:r>
              <a:rPr lang="en-US" sz="2000" b="1" dirty="0" err="1">
                <a:solidFill>
                  <a:prstClr val="black"/>
                </a:solidFill>
              </a:rPr>
              <a:t>urukundo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Rwe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kandi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tukabararikira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kumukurikira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EAF4E-10FF-B8C0-972C-1C616FC9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8E099E-2FDF-B19B-0C80-7DFA2AC03A14}"/>
              </a:ext>
            </a:extLst>
          </p:cNvPr>
          <p:cNvSpPr txBox="1"/>
          <p:nvPr/>
        </p:nvSpPr>
        <p:spPr>
          <a:xfrm>
            <a:off x="0" y="0"/>
            <a:ext cx="570506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noProof="0" dirty="0">
                <a:ln w="0"/>
                <a:solidFill>
                  <a:srgbClr val="429EB4"/>
                </a:solidFill>
                <a:effectLst>
                  <a:outerShdw blurRad="38100" dist="25400" dir="5400000" algn="ctr" rotWithShape="0">
                    <a:srgbClr val="6E747A"/>
                  </a:outerShdw>
                </a:effectLst>
              </a:rPr>
              <a:t>KUBAKA UBUCUTI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617273-C8D6-7B9D-8B98-64A12E55D453}"/>
              </a:ext>
            </a:extLst>
          </p:cNvPr>
          <p:cNvSpPr txBox="1"/>
          <p:nvPr/>
        </p:nvSpPr>
        <p:spPr>
          <a:xfrm>
            <a:off x="-1" y="591911"/>
            <a:ext cx="561560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“…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mube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mwiteguye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iteka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gusubiza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umuntu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wese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ubabajije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impamvu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z’ibyiringiro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mufite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ariko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mufite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ubugwaneza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mwubaha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Petero 3:15)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9ED23A-9378-C7E5-DA40-A4E936467BDF}"/>
              </a:ext>
            </a:extLst>
          </p:cNvPr>
          <p:cNvSpPr txBox="1"/>
          <p:nvPr/>
        </p:nvSpPr>
        <p:spPr>
          <a:xfrm>
            <a:off x="198783" y="1830160"/>
            <a:ext cx="54168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Twese</a:t>
            </a:r>
            <a:r>
              <a:rPr lang="en-US" sz="2000" b="1" dirty="0"/>
              <a:t> </a:t>
            </a:r>
            <a:r>
              <a:rPr lang="en-US" sz="2000" b="1" dirty="0" err="1"/>
              <a:t>turi</a:t>
            </a:r>
            <a:r>
              <a:rPr lang="en-US" sz="2000" b="1" dirty="0"/>
              <a:t> </a:t>
            </a:r>
            <a:r>
              <a:rPr lang="en-US" sz="2000" b="1" dirty="0" err="1"/>
              <a:t>ababwiriza</a:t>
            </a:r>
            <a:r>
              <a:rPr lang="en-US" sz="2000" b="1" dirty="0"/>
              <a:t> </a:t>
            </a:r>
            <a:r>
              <a:rPr lang="en-US" sz="2000" b="1" dirty="0" err="1"/>
              <a:t>bavuga</a:t>
            </a:r>
            <a:r>
              <a:rPr lang="en-US" sz="2000" b="1" dirty="0"/>
              <a:t> Yesu </a:t>
            </a:r>
            <a:r>
              <a:rPr lang="en-US" sz="2000" b="1" dirty="0" err="1"/>
              <a:t>kandi</a:t>
            </a:r>
            <a:r>
              <a:rPr lang="en-US" sz="2000" b="1" dirty="0"/>
              <a:t> </a:t>
            </a:r>
            <a:r>
              <a:rPr lang="en-US" sz="2000" b="1" dirty="0" err="1"/>
              <a:t>twahamagariwe</a:t>
            </a:r>
            <a:r>
              <a:rPr lang="en-US" sz="2000" b="1" dirty="0"/>
              <a:t> </a:t>
            </a:r>
            <a:r>
              <a:rPr lang="en-US" sz="2000" b="1" dirty="0" err="1"/>
              <a:t>kubyitegura</a:t>
            </a:r>
            <a:r>
              <a:rPr lang="en-US" sz="2000" b="1" dirty="0"/>
              <a:t> (1 Petero 3:15). Ariko </a:t>
            </a:r>
            <a:r>
              <a:rPr lang="en-US" sz="2000" b="1" dirty="0" err="1"/>
              <a:t>si</a:t>
            </a:r>
            <a:r>
              <a:rPr lang="en-US" sz="2000" b="1" dirty="0"/>
              <a:t> ko </a:t>
            </a:r>
            <a:r>
              <a:rPr lang="en-US" sz="2000" b="1" dirty="0" err="1"/>
              <a:t>twese</a:t>
            </a:r>
            <a:r>
              <a:rPr lang="en-US" sz="2000" b="1" dirty="0"/>
              <a:t> </a:t>
            </a:r>
            <a:r>
              <a:rPr lang="en-US" sz="2000" b="1" dirty="0" err="1"/>
              <a:t>tuzi</a:t>
            </a:r>
            <a:r>
              <a:rPr lang="en-US" sz="2000" b="1" dirty="0"/>
              <a:t> </a:t>
            </a:r>
            <a:r>
              <a:rPr lang="en-US" sz="2000" b="1" dirty="0" err="1"/>
              <a:t>kubwiriza</a:t>
            </a:r>
            <a:r>
              <a:rPr lang="en-US" sz="2000" b="1" dirty="0"/>
              <a:t>. Ariko, </a:t>
            </a:r>
            <a:r>
              <a:rPr lang="en-US" sz="2000" b="1" dirty="0" err="1"/>
              <a:t>dufite</a:t>
            </a:r>
            <a:r>
              <a:rPr lang="en-US" sz="2000" b="1" dirty="0"/>
              <a:t> </a:t>
            </a:r>
            <a:r>
              <a:rPr lang="en-US" sz="2000" b="1" dirty="0" err="1"/>
              <a:t>isezerano</a:t>
            </a:r>
            <a:r>
              <a:rPr lang="en-US" sz="2000" b="1" dirty="0"/>
              <a:t> </a:t>
            </a:r>
            <a:r>
              <a:rPr lang="en-US" sz="2000" b="1" dirty="0" err="1"/>
              <a:t>ry’uko</a:t>
            </a:r>
            <a:r>
              <a:rPr lang="en-US" sz="2000" b="1" dirty="0"/>
              <a:t> Imana </a:t>
            </a:r>
            <a:r>
              <a:rPr lang="en-US" sz="2000" b="1" dirty="0" err="1"/>
              <a:t>ubwayo</a:t>
            </a:r>
            <a:r>
              <a:rPr lang="en-US" sz="2000" b="1" dirty="0"/>
              <a:t> </a:t>
            </a:r>
            <a:r>
              <a:rPr lang="en-US" sz="2000" b="1" dirty="0" err="1"/>
              <a:t>izaduha</a:t>
            </a:r>
            <a:r>
              <a:rPr lang="en-US" sz="2000" b="1" dirty="0"/>
              <a:t> </a:t>
            </a:r>
            <a:r>
              <a:rPr lang="en-US" sz="2000" b="1" dirty="0" err="1"/>
              <a:t>amagambo</a:t>
            </a:r>
            <a:r>
              <a:rPr lang="en-US" sz="2000" b="1" dirty="0"/>
              <a:t> </a:t>
            </a:r>
            <a:r>
              <a:rPr lang="en-US" sz="2000" b="1" dirty="0" err="1"/>
              <a:t>akenewe</a:t>
            </a:r>
            <a:r>
              <a:rPr lang="en-US" sz="2000" b="1" dirty="0"/>
              <a:t> (</a:t>
            </a:r>
            <a:r>
              <a:rPr lang="en-US" sz="2000" b="1" dirty="0" err="1"/>
              <a:t>Yesaya</a:t>
            </a:r>
            <a:r>
              <a:rPr lang="en-US" sz="2000" b="1" dirty="0"/>
              <a:t> 50:4).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47D2ED1-1FFA-85C2-57DC-900E58B02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957376"/>
              </p:ext>
            </p:extLst>
          </p:nvPr>
        </p:nvGraphicFramePr>
        <p:xfrm>
          <a:off x="5705060" y="139148"/>
          <a:ext cx="6366841" cy="657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CD403D3-89F6-0817-BEF7-6EFA563005F5}"/>
              </a:ext>
            </a:extLst>
          </p:cNvPr>
          <p:cNvSpPr txBox="1"/>
          <p:nvPr/>
        </p:nvSpPr>
        <p:spPr>
          <a:xfrm>
            <a:off x="198783" y="5842337"/>
            <a:ext cx="54168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Dore </a:t>
            </a:r>
            <a:r>
              <a:rPr lang="en-US" sz="2000" b="1" dirty="0" err="1"/>
              <a:t>inama</a:t>
            </a:r>
            <a:r>
              <a:rPr lang="en-US" sz="2000" b="1" dirty="0"/>
              <a:t> </a:t>
            </a:r>
            <a:r>
              <a:rPr lang="en-US" sz="2000" b="1" dirty="0" err="1"/>
              <a:t>zoroshye</a:t>
            </a:r>
            <a:r>
              <a:rPr lang="en-US" sz="2000" b="1" dirty="0"/>
              <a:t> zo </a:t>
            </a:r>
            <a:r>
              <a:rPr lang="en-US" sz="2000" b="1" dirty="0" err="1"/>
              <a:t>kuzirikana</a:t>
            </a:r>
            <a:r>
              <a:rPr lang="en-US" sz="2000" b="1" dirty="0"/>
              <a:t> mu </a:t>
            </a:r>
            <a:r>
              <a:rPr lang="en-US" sz="2000" b="1" dirty="0" err="1"/>
              <a:t>gihe</a:t>
            </a:r>
            <a:r>
              <a:rPr lang="en-US" sz="2000" b="1" dirty="0"/>
              <a:t> </a:t>
            </a:r>
            <a:r>
              <a:rPr lang="en-US" sz="2000" b="1" dirty="0" err="1"/>
              <a:t>utekereza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buryo</a:t>
            </a:r>
            <a:r>
              <a:rPr lang="en-US" sz="2000" b="1" dirty="0"/>
              <a:t> </a:t>
            </a:r>
            <a:r>
              <a:rPr lang="en-US" sz="2000" b="1" dirty="0" err="1"/>
              <a:t>warushaho</a:t>
            </a:r>
            <a:r>
              <a:rPr lang="en-US" sz="2000" b="1" dirty="0"/>
              <a:t> </a:t>
            </a:r>
            <a:r>
              <a:rPr lang="en-US" sz="2000" b="1" dirty="0" err="1"/>
              <a:t>kugira</a:t>
            </a:r>
            <a:r>
              <a:rPr lang="en-US" sz="2000" b="1" dirty="0"/>
              <a:t> </a:t>
            </a:r>
            <a:r>
              <a:rPr lang="en-US" sz="2000" b="1" dirty="0" err="1"/>
              <a:t>intego</a:t>
            </a:r>
            <a:r>
              <a:rPr lang="en-US" sz="2000" b="1" dirty="0"/>
              <a:t>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gusangiza</a:t>
            </a:r>
            <a:r>
              <a:rPr lang="en-US" sz="2000" b="1" dirty="0"/>
              <a:t> abandi Yesu: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1CC5EC-BF30-6E85-8BEC-EE5AF4B2AA6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09" y="3828786"/>
            <a:ext cx="3820877" cy="19820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357E9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9B89B0-EDBC-454E-EEC6-76EB6CC68E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27" y="3828787"/>
            <a:ext cx="1353798" cy="1982080"/>
          </a:xfrm>
          <a:prstGeom prst="round2DiagRect">
            <a:avLst>
              <a:gd name="adj1" fmla="val 0"/>
              <a:gd name="adj2" fmla="val 19088"/>
            </a:avLst>
          </a:prstGeom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75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9538B107-EE65-49D0-9F5D-5598CD715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643121F-AC8A-4373-9799-668383E44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7CC3D154-8893-4B64-A075-0FFEF94DB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63CF9D8-FEAA-4ADE-AA8E-7AD306C47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DDB3EC3B-5C73-4A6D-A5F5-14CA1F286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291B735-C076-4461-BB89-248D762EF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496CCAE7-4740-4432-8899-C78F2FF5B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D9B037B8-252F-4946-8A75-6DE0D8172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25CE39D9-4230-44D9-938B-F184DE13B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C974719F-B346-4825-9D41-F09EA96CC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986B36D1-2F6A-41B8-8185-EA2760C30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331C0A2C-6E91-47C4-BB8C-FCEEC785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4E30D802-0189-48E3-BCE3-D227D650C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28747D37-4947-4102-B46B-E67C87966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564CD2-F66A-F97D-3DCB-364334905924}"/>
              </a:ext>
            </a:extLst>
          </p:cNvPr>
          <p:cNvSpPr txBox="1"/>
          <p:nvPr/>
        </p:nvSpPr>
        <p:spPr>
          <a:xfrm>
            <a:off x="1" y="2151727"/>
            <a:ext cx="12191999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2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800" b="1" spc="600">
                <a:ln w="15875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z="8000" noProof="0" dirty="0"/>
              <a:t>NI GUTE TWAGARURA ABAZIMIYE?</a:t>
            </a:r>
          </a:p>
        </p:txBody>
      </p:sp>
    </p:spTree>
    <p:extLst>
      <p:ext uri="{BB962C8B-B14F-4D97-AF65-F5344CB8AC3E}">
        <p14:creationId xmlns:p14="http://schemas.microsoft.com/office/powerpoint/2010/main" val="42765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7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CE145B"/>
    </a:accent1>
    <a:accent2>
      <a:srgbClr val="92D050"/>
    </a:accent2>
    <a:accent3>
      <a:srgbClr val="FFFF66"/>
    </a:accent3>
    <a:accent4>
      <a:srgbClr val="33CCCC"/>
    </a:accent4>
    <a:accent5>
      <a:srgbClr val="9F07C9"/>
    </a:accent5>
    <a:accent6>
      <a:srgbClr val="5415F1"/>
    </a:accent6>
    <a:hlink>
      <a:srgbClr val="EF07DE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1081</Words>
  <Application>Microsoft Office PowerPoint</Application>
  <PresentationFormat>Panorámica</PresentationFormat>
  <Paragraphs>56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Aptos Display</vt:lpstr>
      <vt:lpstr>Aptos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131</cp:revision>
  <dcterms:created xsi:type="dcterms:W3CDTF">2026-05-02T16:09:24Z</dcterms:created>
  <dcterms:modified xsi:type="dcterms:W3CDTF">2026-06-19T09:40:10Z</dcterms:modified>
</cp:coreProperties>
</file>