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3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es-E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Umuhamagaro</a:t>
          </a:r>
          <a:r>
            <a:rPr lang="es-E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s-E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Pawulo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Umurwa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Abakorinto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en" sz="2600" b="1" spc="-1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Inzandiko</a:t>
          </a:r>
          <a:r>
            <a:rPr lang="en" sz="2600" b="1" spc="-1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spc="-1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zandikiwe</a:t>
          </a:r>
          <a:r>
            <a:rPr lang="en" sz="2600" b="1" spc="-1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spc="-1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Abakorinto</a:t>
          </a:r>
          <a:endParaRPr lang="en" sz="2600" b="1" spc="-100" baseline="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Urugendo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rujya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GB" sz="20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Pawulo</a:t>
          </a:r>
          <a:r>
            <a:rPr lang="en-GB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yabaye</a:t>
          </a:r>
          <a:r>
            <a:rPr lang="en-GB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intumwa</a:t>
          </a:r>
          <a:r>
            <a:rPr lang="en-GB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ate</a:t>
          </a:r>
          <a:r>
            <a:rPr lang="en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 err="1"/>
            <a:t>Yatoranyijwe</a:t>
          </a:r>
          <a:r>
            <a:rPr lang="en" sz="2000" b="1" noProof="0" dirty="0"/>
            <a:t> </a:t>
          </a:r>
          <a:r>
            <a:rPr lang="en" sz="2000" b="1" noProof="0" dirty="0" err="1"/>
            <a:t>na</a:t>
          </a:r>
          <a:r>
            <a:rPr lang="en" sz="2000" b="1" noProof="0" dirty="0"/>
            <a:t> Yesu </a:t>
          </a:r>
          <a:r>
            <a:rPr lang="en" sz="1800" b="1" noProof="0" dirty="0"/>
            <a:t>(</a:t>
          </a:r>
          <a:r>
            <a:rPr lang="en" sz="1800" b="1" noProof="0" dirty="0" err="1"/>
            <a:t>Abagalatiya</a:t>
          </a:r>
          <a:r>
            <a:rPr lang="en" sz="1800" b="1" noProof="0" dirty="0"/>
            <a:t> 1:1)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Yatoranyijwe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ryari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Akiri mu </a:t>
          </a:r>
          <a:r>
            <a:rPr lang="en" sz="2000" b="1" noProof="0" dirty="0" err="1"/>
            <a:t>nda</a:t>
          </a:r>
          <a:r>
            <a:rPr lang="en" sz="2000" b="1" noProof="0" dirty="0"/>
            <a:t> </a:t>
          </a:r>
          <a:r>
            <a:rPr lang="en" sz="2000" b="1" noProof="0" dirty="0" err="1"/>
            <a:t>ya</a:t>
          </a:r>
          <a:r>
            <a:rPr lang="en" sz="2000" b="1" noProof="0" dirty="0"/>
            <a:t> </a:t>
          </a:r>
          <a:r>
            <a:rPr lang="en" sz="2000" b="1" noProof="0" dirty="0" err="1"/>
            <a:t>nyina</a:t>
          </a:r>
          <a:r>
            <a:rPr lang="en" sz="2000" b="1" noProof="0" dirty="0"/>
            <a:t> </a:t>
          </a:r>
          <a:r>
            <a:rPr lang="en" sz="1800" b="1" noProof="0" dirty="0"/>
            <a:t>(</a:t>
          </a:r>
          <a:r>
            <a:rPr lang="en" sz="1800" b="1" noProof="0" dirty="0" err="1"/>
            <a:t>Abagalatiya</a:t>
          </a:r>
          <a:r>
            <a:rPr lang="en" sz="1800" b="1" noProof="0" dirty="0"/>
            <a:t>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Yahamagawe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ryari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-GB" sz="2000" b="1" noProof="0" dirty="0" err="1"/>
            <a:t>Ubwo</a:t>
          </a:r>
          <a:r>
            <a:rPr lang="en-GB" sz="2000" b="1" noProof="0" dirty="0"/>
            <a:t> </a:t>
          </a:r>
          <a:r>
            <a:rPr lang="en-GB" sz="2000" b="1" noProof="0" dirty="0" err="1"/>
            <a:t>yari</a:t>
          </a:r>
          <a:r>
            <a:rPr lang="en-GB" sz="2000" b="1" noProof="0" dirty="0"/>
            <a:t> mu </a:t>
          </a:r>
          <a:r>
            <a:rPr lang="en-GB" sz="2000" b="1" noProof="0" dirty="0" err="1"/>
            <a:t>nzira</a:t>
          </a:r>
          <a:r>
            <a:rPr lang="en-GB" sz="2000" b="1" noProof="0" dirty="0"/>
            <a:t> </a:t>
          </a:r>
          <a:r>
            <a:rPr lang="en-GB" sz="2000" b="1" noProof="0" dirty="0" err="1"/>
            <a:t>ijya</a:t>
          </a:r>
          <a:r>
            <a:rPr lang="en-GB" sz="2000" b="1" noProof="0" dirty="0"/>
            <a:t> </a:t>
          </a:r>
          <a:r>
            <a:rPr lang="en-GB" sz="2000" b="1" noProof="0" dirty="0" err="1"/>
            <a:t>i</a:t>
          </a:r>
          <a:r>
            <a:rPr lang="en-GB" sz="2000" b="1" noProof="0" dirty="0"/>
            <a:t> </a:t>
          </a:r>
          <a:r>
            <a:rPr lang="en-GB" sz="2000" b="1" noProof="0" dirty="0" err="1"/>
            <a:t>Damasiko</a:t>
          </a:r>
          <a:r>
            <a:rPr lang="en-GB" sz="2000" b="1" noProof="0" dirty="0"/>
            <a:t> </a:t>
          </a:r>
          <a:r>
            <a:rPr lang="en" sz="1800" b="1" noProof="0" dirty="0"/>
            <a:t>(</a:t>
          </a:r>
          <a:r>
            <a:rPr lang="en" sz="1800" b="1" noProof="0" dirty="0" err="1"/>
            <a:t>Ibyakozwe</a:t>
          </a:r>
          <a:r>
            <a:rPr lang="en" sz="1800" b="1" noProof="0" dirty="0"/>
            <a:t> 22:6–7)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Yatumwe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kuri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ba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nde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-GB" sz="2000" b="1" noProof="0" dirty="0"/>
            <a:t>K</a:t>
          </a:r>
          <a:r>
            <a:rPr lang="en" sz="2000" b="1" noProof="0" dirty="0"/>
            <a:t>u </a:t>
          </a:r>
          <a:r>
            <a:rPr lang="en" sz="2000" b="1" noProof="0" dirty="0" err="1"/>
            <a:t>Banyamahanga</a:t>
          </a:r>
          <a:r>
            <a:rPr lang="en" sz="2000" b="1" noProof="0" dirty="0"/>
            <a:t> </a:t>
          </a:r>
          <a:r>
            <a:rPr lang="en" sz="1800" b="1" noProof="0" dirty="0"/>
            <a:t>(</a:t>
          </a:r>
          <a:r>
            <a:rPr lang="en" sz="1800" b="1" noProof="0" dirty="0" err="1"/>
            <a:t>Abagalatiya</a:t>
          </a:r>
          <a:r>
            <a:rPr lang="en" sz="1800" b="1" noProof="0" dirty="0"/>
            <a:t> 2:9)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Abakorinto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1–6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-GB" sz="1800" b="1" noProof="0" dirty="0" err="1"/>
            <a:t>Pawulo</a:t>
          </a:r>
          <a:r>
            <a:rPr lang="en-GB" sz="1800" b="1" noProof="0" dirty="0"/>
            <a:t>, amaze </a:t>
          </a:r>
          <a:r>
            <a:rPr lang="en-GB" sz="1800" b="1" noProof="0" dirty="0" err="1"/>
            <a:t>kubwirwa</a:t>
          </a:r>
          <a:r>
            <a:rPr lang="en-GB" sz="1800" b="1" noProof="0" dirty="0"/>
            <a:t> </a:t>
          </a:r>
          <a:r>
            <a:rPr lang="en-GB" sz="1800" b="1" noProof="0" dirty="0" err="1"/>
            <a:t>na</a:t>
          </a:r>
          <a:r>
            <a:rPr lang="en-GB" sz="1800" b="1" noProof="0" dirty="0"/>
            <a:t> </a:t>
          </a:r>
          <a:r>
            <a:rPr lang="en-GB" sz="1800" b="1" noProof="0" dirty="0" err="1"/>
            <a:t>Kilowe</a:t>
          </a:r>
          <a:r>
            <a:rPr lang="en-GB" sz="1800" b="1" noProof="0" dirty="0"/>
            <a:t> </a:t>
          </a:r>
          <a:r>
            <a:rPr lang="en-GB" sz="1800" b="1" noProof="0" dirty="0" err="1"/>
            <a:t>ibibazo</a:t>
          </a:r>
          <a:r>
            <a:rPr lang="en-GB" sz="1800" b="1" noProof="0" dirty="0"/>
            <a:t> </a:t>
          </a:r>
          <a:r>
            <a:rPr lang="en-GB" sz="1800" b="1" noProof="0" dirty="0" err="1"/>
            <a:t>byinshi</a:t>
          </a:r>
          <a:r>
            <a:rPr lang="en-GB" sz="1800" b="1" noProof="0" dirty="0"/>
            <a:t> </a:t>
          </a:r>
          <a:r>
            <a:rPr lang="en-GB" sz="1800" b="1" noProof="0" dirty="0" err="1"/>
            <a:t>biri</a:t>
          </a:r>
          <a:r>
            <a:rPr lang="en-GB" sz="1800" b="1" noProof="0" dirty="0"/>
            <a:t> mu </a:t>
          </a:r>
          <a:r>
            <a:rPr lang="en-GB" sz="1800" b="1" noProof="0" dirty="0" err="1"/>
            <a:t>itorero</a:t>
          </a:r>
          <a:r>
            <a:rPr lang="en-GB" sz="1800" b="1" noProof="0" dirty="0"/>
            <a:t>, </a:t>
          </a:r>
          <a:r>
            <a:rPr lang="en-GB" sz="1800" b="1" noProof="0" dirty="0" err="1"/>
            <a:t>yabahaye</a:t>
          </a:r>
          <a:r>
            <a:rPr lang="en-GB" sz="1800" b="1" noProof="0" dirty="0"/>
            <a:t> </a:t>
          </a:r>
          <a:r>
            <a:rPr lang="en-GB" sz="1800" b="1" noProof="0" dirty="0" err="1"/>
            <a:t>impanuro</a:t>
          </a:r>
          <a:r>
            <a:rPr lang="en-GB" sz="1800" b="1" noProof="0" dirty="0"/>
            <a:t> </a:t>
          </a:r>
          <a:r>
            <a:rPr lang="en-GB" sz="1800" b="1" noProof="0" dirty="0" err="1"/>
            <a:t>ku</a:t>
          </a:r>
          <a:r>
            <a:rPr lang="en-GB" sz="1800" b="1" noProof="0" dirty="0"/>
            <a:t> </a:t>
          </a:r>
          <a:r>
            <a:rPr lang="en-GB" sz="1800" b="1" noProof="0" dirty="0" err="1"/>
            <a:t>bijyanye</a:t>
          </a:r>
          <a:r>
            <a:rPr lang="en-GB" sz="1800" b="1" noProof="0" dirty="0"/>
            <a:t> </a:t>
          </a:r>
          <a:r>
            <a:rPr lang="en-GB" sz="1800" b="1" noProof="0" dirty="0" err="1"/>
            <a:t>na</a:t>
          </a:r>
          <a:r>
            <a:rPr lang="en-GB" sz="1800" b="1" noProof="0" dirty="0"/>
            <a:t>: </a:t>
          </a:r>
          <a:r>
            <a:rPr lang="en-GB" sz="1800" b="1" noProof="0" dirty="0" err="1"/>
            <a:t>amacakubiri</a:t>
          </a:r>
          <a:r>
            <a:rPr lang="en-GB" sz="1800" b="1" noProof="0" dirty="0"/>
            <a:t>, </a:t>
          </a:r>
          <a:r>
            <a:rPr lang="en-GB" sz="1800" b="1" noProof="0" dirty="0" err="1"/>
            <a:t>ubusambanyi</a:t>
          </a:r>
          <a:r>
            <a:rPr lang="en-GB" sz="1800" b="1" noProof="0" dirty="0"/>
            <a:t>, </a:t>
          </a:r>
          <a:r>
            <a:rPr lang="en-GB" sz="1800" b="1" noProof="0" dirty="0" err="1"/>
            <a:t>amakimbirane</a:t>
          </a:r>
          <a:r>
            <a:rPr lang="en-GB" sz="1800" b="1" noProof="0" dirty="0"/>
            <a:t>, </a:t>
          </a:r>
          <a:r>
            <a:rPr lang="en-GB" sz="1800" b="1" noProof="0" dirty="0" err="1"/>
            <a:t>n’uburaya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Abakorinto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7–16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-GB" sz="1800" b="1" noProof="0" dirty="0" err="1"/>
            <a:t>Umuryango</a:t>
          </a:r>
          <a:r>
            <a:rPr lang="en-GB" sz="1800" b="1" noProof="0" dirty="0"/>
            <a:t> </a:t>
          </a:r>
          <a:r>
            <a:rPr lang="en-GB" sz="1800" b="1" noProof="0" dirty="0" err="1"/>
            <a:t>wa</a:t>
          </a:r>
          <a:r>
            <a:rPr lang="en-GB" sz="1800" b="1" noProof="0" dirty="0"/>
            <a:t> </a:t>
          </a:r>
          <a:r>
            <a:rPr lang="en-GB" sz="1800" b="1" noProof="0" dirty="0" err="1"/>
            <a:t>Kilowe</a:t>
          </a:r>
          <a:r>
            <a:rPr lang="en-GB" sz="1800" b="1" noProof="0" dirty="0"/>
            <a:t> </a:t>
          </a:r>
          <a:r>
            <a:rPr lang="en-GB" sz="1800" b="1" noProof="0" dirty="0" err="1"/>
            <a:t>kandi</a:t>
          </a:r>
          <a:r>
            <a:rPr lang="en-GB" sz="1800" b="1" noProof="0" dirty="0"/>
            <a:t> </a:t>
          </a:r>
          <a:r>
            <a:rPr lang="en-GB" sz="1800" b="1" noProof="0" dirty="0" err="1"/>
            <a:t>wamuzaniye</a:t>
          </a:r>
          <a:r>
            <a:rPr lang="en-GB" sz="1800" b="1" noProof="0" dirty="0"/>
            <a:t> </a:t>
          </a:r>
          <a:r>
            <a:rPr lang="en-GB" sz="1800" b="1" noProof="0" dirty="0" err="1"/>
            <a:t>urwandiko</a:t>
          </a:r>
          <a:r>
            <a:rPr lang="en-GB" sz="1800" b="1" noProof="0" dirty="0"/>
            <a:t> </a:t>
          </a:r>
          <a:r>
            <a:rPr lang="en-GB" sz="1800" b="1" noProof="0" dirty="0" err="1"/>
            <a:t>rurimo</a:t>
          </a:r>
          <a:r>
            <a:rPr lang="en-GB" sz="1800" b="1" noProof="0" dirty="0"/>
            <a:t> </a:t>
          </a:r>
          <a:r>
            <a:rPr lang="en-GB" sz="1800" b="1" noProof="0" dirty="0" err="1"/>
            <a:t>ibibazo</a:t>
          </a:r>
          <a:r>
            <a:rPr lang="en-GB" sz="1800" b="1" noProof="0" dirty="0"/>
            <a:t> </a:t>
          </a:r>
          <a:r>
            <a:rPr lang="en-GB" sz="1800" b="1" noProof="0" dirty="0" err="1"/>
            <a:t>byinshi</a:t>
          </a:r>
          <a:r>
            <a:rPr lang="en-GB" sz="1800" b="1" noProof="0" dirty="0"/>
            <a:t> </a:t>
          </a:r>
          <a:r>
            <a:rPr lang="en-GB" sz="1800" b="1" noProof="0" dirty="0" err="1"/>
            <a:t>byoherejwe</a:t>
          </a:r>
          <a:r>
            <a:rPr lang="en-GB" sz="1800" b="1" noProof="0" dirty="0"/>
            <a:t> </a:t>
          </a:r>
          <a:r>
            <a:rPr lang="en-GB" sz="1800" b="1" noProof="0" dirty="0" err="1"/>
            <a:t>n’itorero</a:t>
          </a:r>
          <a:r>
            <a:rPr lang="en-GB" sz="1800" b="1" noProof="0" dirty="0"/>
            <a:t> </a:t>
          </a:r>
          <a:r>
            <a:rPr lang="en-GB" sz="1800" b="1" noProof="0" dirty="0" err="1"/>
            <a:t>ku</a:t>
          </a:r>
          <a:r>
            <a:rPr lang="en-GB" sz="1800" b="1" noProof="0" dirty="0"/>
            <a:t> </a:t>
          </a:r>
          <a:r>
            <a:rPr lang="en-GB" sz="1800" b="1" noProof="0" dirty="0" err="1"/>
            <a:t>ngingo</a:t>
          </a:r>
          <a:r>
            <a:rPr lang="en-GB" sz="1800" b="1" noProof="0" dirty="0"/>
            <a:t> </a:t>
          </a:r>
          <a:r>
            <a:rPr lang="en-GB" sz="1800" b="1" noProof="0" dirty="0" err="1"/>
            <a:t>zitari</a:t>
          </a:r>
          <a:r>
            <a:rPr lang="en-GB" sz="1800" b="1" noProof="0" dirty="0"/>
            <a:t> </a:t>
          </a:r>
          <a:r>
            <a:rPr lang="en-GB" sz="1800" b="1" noProof="0" dirty="0" err="1"/>
            <a:t>zimwe</a:t>
          </a:r>
          <a:r>
            <a:rPr lang="en-GB" sz="1800" b="1" noProof="0" dirty="0"/>
            <a:t>, </a:t>
          </a:r>
          <a:r>
            <a:rPr lang="en-GB" sz="1800" b="1" noProof="0" dirty="0" err="1"/>
            <a:t>ari</a:t>
          </a:r>
          <a:r>
            <a:rPr lang="en-GB" sz="1800" b="1" noProof="0" dirty="0"/>
            <a:t> </a:t>
          </a:r>
          <a:r>
            <a:rPr lang="en-GB" sz="1800" b="1" noProof="0" dirty="0" err="1"/>
            <a:t>na</a:t>
          </a:r>
          <a:r>
            <a:rPr lang="en-GB" sz="1800" b="1" noProof="0" dirty="0"/>
            <a:t> zo </a:t>
          </a:r>
          <a:r>
            <a:rPr lang="en-GB" sz="1800" b="1" noProof="0" dirty="0" err="1"/>
            <a:t>Pawulo</a:t>
          </a:r>
          <a:r>
            <a:rPr lang="en-GB" sz="1800" b="1" noProof="0" dirty="0"/>
            <a:t> </a:t>
          </a:r>
          <a:r>
            <a:rPr lang="en-GB" sz="1800" b="1" noProof="0" dirty="0" err="1"/>
            <a:t>yasubije</a:t>
          </a:r>
          <a:r>
            <a:rPr lang="en-GB" sz="1800" b="1" noProof="0" dirty="0"/>
            <a:t>, </a:t>
          </a:r>
          <a:r>
            <a:rPr lang="en-GB" sz="1800" b="1" noProof="0" dirty="0" err="1"/>
            <a:t>zijyanye</a:t>
          </a:r>
          <a:r>
            <a:rPr lang="en-GB" sz="1800" b="1" noProof="0" dirty="0"/>
            <a:t> </a:t>
          </a:r>
          <a:r>
            <a:rPr lang="en-GB" sz="1800" b="1" noProof="0" dirty="0" err="1"/>
            <a:t>na</a:t>
          </a:r>
          <a:r>
            <a:rPr lang="en-GB" sz="1800" b="1" noProof="0" dirty="0"/>
            <a:t>: </a:t>
          </a:r>
          <a:r>
            <a:rPr lang="en-GB" sz="1800" b="1" noProof="0" dirty="0" err="1"/>
            <a:t>gushyingiranwa</a:t>
          </a:r>
          <a:r>
            <a:rPr lang="en-GB" sz="1800" b="1" noProof="0" dirty="0"/>
            <a:t>, </a:t>
          </a:r>
          <a:r>
            <a:rPr lang="en-GB" sz="1800" b="1" noProof="0" dirty="0" err="1"/>
            <a:t>gatanya</a:t>
          </a:r>
          <a:r>
            <a:rPr lang="en-GB" sz="1800" b="1" noProof="0" dirty="0"/>
            <a:t>, </a:t>
          </a:r>
          <a:r>
            <a:rPr lang="en-GB" sz="1800" b="1" noProof="0" dirty="0" err="1"/>
            <a:t>kuba</a:t>
          </a:r>
          <a:r>
            <a:rPr lang="en-GB" sz="1800" b="1" noProof="0" dirty="0"/>
            <a:t> </a:t>
          </a:r>
          <a:r>
            <a:rPr lang="en-GB" sz="1800" b="1" noProof="0" dirty="0" err="1"/>
            <a:t>ingaragu</a:t>
          </a:r>
          <a:r>
            <a:rPr lang="en-GB" sz="1800" b="1" noProof="0" dirty="0"/>
            <a:t>, </a:t>
          </a:r>
          <a:r>
            <a:rPr lang="en-GB" sz="1800" b="1" noProof="0" dirty="0" err="1"/>
            <a:t>ibyokurya</a:t>
          </a:r>
          <a:r>
            <a:rPr lang="en-GB" sz="1800" b="1" noProof="0" dirty="0"/>
            <a:t> </a:t>
          </a:r>
          <a:r>
            <a:rPr lang="en-GB" sz="1800" b="1" noProof="0" dirty="0" err="1"/>
            <a:t>byatambiwe</a:t>
          </a:r>
          <a:r>
            <a:rPr lang="en-GB" sz="1800" b="1" noProof="0" dirty="0"/>
            <a:t> </a:t>
          </a:r>
          <a:r>
            <a:rPr lang="en-GB" sz="1800" b="1" noProof="0" dirty="0" err="1"/>
            <a:t>ibigirwamana</a:t>
          </a:r>
          <a:r>
            <a:rPr lang="en-GB" sz="1800" b="1" noProof="0" dirty="0"/>
            <a:t>, </a:t>
          </a:r>
          <a:r>
            <a:rPr lang="en-GB" sz="1800" b="1" noProof="0" dirty="0" err="1"/>
            <a:t>imyifatire</a:t>
          </a:r>
          <a:r>
            <a:rPr lang="en-GB" sz="1800" b="1" noProof="0" dirty="0"/>
            <a:t> mu </a:t>
          </a:r>
          <a:r>
            <a:rPr lang="en-GB" sz="1800" b="1" noProof="0" dirty="0" err="1"/>
            <a:t>kuramya</a:t>
          </a:r>
          <a:r>
            <a:rPr lang="en-GB" sz="1800" b="1" noProof="0" dirty="0"/>
            <a:t>, </a:t>
          </a:r>
          <a:r>
            <a:rPr lang="en-GB" sz="1800" b="1" noProof="0" dirty="0" err="1"/>
            <a:t>ikoreshwa</a:t>
          </a:r>
          <a:r>
            <a:rPr lang="en-GB" sz="1800" b="1" noProof="0" dirty="0"/>
            <a:t> </a:t>
          </a:r>
          <a:r>
            <a:rPr lang="en-GB" sz="1800" b="1" noProof="0" dirty="0" err="1"/>
            <a:t>ry’impano</a:t>
          </a:r>
          <a:r>
            <a:rPr lang="en-GB" sz="1800" b="1" noProof="0" dirty="0"/>
            <a:t> </a:t>
          </a:r>
          <a:r>
            <a:rPr lang="en-GB" sz="1800" b="1" noProof="0" dirty="0" err="1"/>
            <a:t>z’umwuka</a:t>
          </a:r>
          <a:r>
            <a:rPr lang="en-GB" sz="1800" b="1" noProof="0" dirty="0"/>
            <a:t>, </a:t>
          </a:r>
          <a:r>
            <a:rPr lang="en-GB" sz="1800" b="1" noProof="0" dirty="0" err="1"/>
            <a:t>n’umuzuko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</a:t>
          </a:r>
          <a:r>
            <a:rPr lang="en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Abakorinto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en-GB" sz="1800" b="1" noProof="0" dirty="0"/>
            <a:t>Uru </a:t>
          </a:r>
          <a:r>
            <a:rPr lang="en-GB" sz="1800" b="1" noProof="0" dirty="0" err="1"/>
            <a:t>ni</a:t>
          </a:r>
          <a:r>
            <a:rPr lang="en-GB" sz="1800" b="1" noProof="0" dirty="0"/>
            <a:t> </a:t>
          </a:r>
          <a:r>
            <a:rPr lang="en-GB" sz="1800" b="1" noProof="0" dirty="0" err="1"/>
            <a:t>urwandiko</a:t>
          </a:r>
          <a:r>
            <a:rPr lang="en-GB" sz="1800" b="1" noProof="0" dirty="0"/>
            <a:t> </a:t>
          </a:r>
          <a:r>
            <a:rPr lang="en-GB" sz="1800" b="1" noProof="0" dirty="0" err="1"/>
            <a:t>rwa</a:t>
          </a:r>
          <a:r>
            <a:rPr lang="en-GB" sz="1800" b="1" noProof="0" dirty="0"/>
            <a:t> </a:t>
          </a:r>
          <a:r>
            <a:rPr lang="en-GB" sz="1800" b="1" noProof="0" dirty="0" err="1"/>
            <a:t>kabiri</a:t>
          </a:r>
          <a:r>
            <a:rPr lang="en-GB" sz="1800" b="1" noProof="0" dirty="0"/>
            <a:t> </a:t>
          </a:r>
          <a:r>
            <a:rPr lang="en-GB" sz="1800" b="1" noProof="0" dirty="0" err="1"/>
            <a:t>rwabungabunzwe</a:t>
          </a:r>
          <a:r>
            <a:rPr lang="en-GB" sz="1800" b="1" noProof="0" dirty="0"/>
            <a:t>, </a:t>
          </a:r>
          <a:r>
            <a:rPr lang="en-GB" sz="1800" b="1" noProof="0" dirty="0" err="1"/>
            <a:t>nubwo</a:t>
          </a:r>
          <a:r>
            <a:rPr lang="en-GB" sz="1800" b="1" noProof="0" dirty="0"/>
            <a:t> </a:t>
          </a:r>
          <a:r>
            <a:rPr lang="en-GB" sz="1800" b="1" noProof="0" dirty="0" err="1"/>
            <a:t>Pawulo</a:t>
          </a:r>
          <a:r>
            <a:rPr lang="en-GB" sz="1800" b="1" noProof="0" dirty="0"/>
            <a:t> </a:t>
          </a:r>
          <a:r>
            <a:rPr lang="en-GB" sz="1800" b="1" noProof="0" dirty="0" err="1"/>
            <a:t>yanditse</a:t>
          </a:r>
          <a:r>
            <a:rPr lang="en-GB" sz="1800" b="1" noProof="0" dirty="0"/>
            <a:t> </a:t>
          </a:r>
          <a:r>
            <a:rPr lang="en-GB" sz="1800" b="1" noProof="0" dirty="0" err="1"/>
            <a:t>izindi</a:t>
          </a:r>
          <a:r>
            <a:rPr lang="en-GB" sz="1800" b="1" noProof="0" dirty="0"/>
            <a:t> </a:t>
          </a:r>
          <a:r>
            <a:rPr lang="en-GB" sz="1800" b="1" noProof="0" dirty="0" err="1"/>
            <a:t>nyinshi</a:t>
          </a:r>
          <a:r>
            <a:rPr lang="en-GB" sz="1800" b="1" noProof="0" dirty="0"/>
            <a:t> (</a:t>
          </a:r>
          <a:r>
            <a:rPr lang="en-GB" sz="1800" b="1" noProof="0" dirty="0" err="1"/>
            <a:t>ahāri</a:t>
          </a:r>
          <a:r>
            <a:rPr lang="en-GB" sz="1800" b="1" noProof="0" dirty="0"/>
            <a:t> </a:t>
          </a:r>
          <a:r>
            <a:rPr lang="en-GB" sz="1800" b="1" noProof="0" dirty="0" err="1"/>
            <a:t>mbere</a:t>
          </a:r>
          <a:r>
            <a:rPr lang="en-GB" sz="1800" b="1" noProof="0" dirty="0"/>
            <a:t> </a:t>
          </a:r>
          <a:r>
            <a:rPr lang="en-GB" sz="1800" b="1" noProof="0" dirty="0" err="1"/>
            <a:t>cyangwa</a:t>
          </a:r>
          <a:r>
            <a:rPr lang="en-GB" sz="1800" b="1" noProof="0" dirty="0"/>
            <a:t> </a:t>
          </a:r>
          <a:r>
            <a:rPr lang="en-GB" sz="1800" b="1" noProof="0" dirty="0" err="1"/>
            <a:t>hagati</a:t>
          </a:r>
          <a:r>
            <a:rPr lang="en-GB" sz="1800" b="1" noProof="0" dirty="0"/>
            <a:t> </a:t>
          </a:r>
          <a:r>
            <a:rPr lang="en-GB" sz="1800" b="1" noProof="0" dirty="0" err="1"/>
            <a:t>y’izo</a:t>
          </a:r>
          <a:r>
            <a:rPr lang="en-GB" sz="1800" b="1" noProof="0" dirty="0"/>
            <a:t> </a:t>
          </a:r>
          <a:r>
            <a:rPr lang="en-GB" sz="1800" b="1" noProof="0" dirty="0" err="1"/>
            <a:t>ebyiri</a:t>
          </a:r>
          <a:r>
            <a:rPr lang="en-GB" sz="1800" b="1" noProof="0" dirty="0"/>
            <a:t> </a:t>
          </a:r>
          <a:r>
            <a:rPr lang="en-GB" sz="1800" b="1" noProof="0" dirty="0" err="1"/>
            <a:t>zabonetse</a:t>
          </a:r>
          <a:r>
            <a:rPr lang="en-GB" sz="1800" b="1" noProof="0" dirty="0"/>
            <a:t>). </a:t>
          </a:r>
          <a:r>
            <a:rPr lang="en-GB" sz="1800" b="1" noProof="0" dirty="0" err="1"/>
            <a:t>Ashimira</a:t>
          </a:r>
          <a:r>
            <a:rPr lang="en-GB" sz="1800" b="1" noProof="0" dirty="0"/>
            <a:t> </a:t>
          </a:r>
          <a:r>
            <a:rPr lang="en-GB" sz="1800" b="1" noProof="0" dirty="0" err="1"/>
            <a:t>Abakorinto</a:t>
          </a:r>
          <a:r>
            <a:rPr lang="en-GB" sz="1800" b="1" noProof="0" dirty="0"/>
            <a:t> </a:t>
          </a:r>
          <a:r>
            <a:rPr lang="en-GB" sz="1800" b="1" noProof="0" dirty="0" err="1"/>
            <a:t>uburyo</a:t>
          </a:r>
          <a:r>
            <a:rPr lang="en-GB" sz="1800" b="1" noProof="0" dirty="0"/>
            <a:t> </a:t>
          </a:r>
          <a:r>
            <a:rPr lang="en-GB" sz="1800" b="1" noProof="0" dirty="0" err="1"/>
            <a:t>bakemuye</a:t>
          </a:r>
          <a:r>
            <a:rPr lang="en-GB" sz="1800" b="1" noProof="0" dirty="0"/>
            <a:t> </a:t>
          </a:r>
          <a:r>
            <a:rPr lang="en-GB" sz="1800" b="1" noProof="0" dirty="0" err="1"/>
            <a:t>ibibazo</a:t>
          </a:r>
          <a:r>
            <a:rPr lang="en-GB" sz="1800" b="1" noProof="0" dirty="0"/>
            <a:t> </a:t>
          </a:r>
          <a:r>
            <a:rPr lang="en-GB" sz="1800" b="1" noProof="0" dirty="0" err="1"/>
            <a:t>bimwe</a:t>
          </a:r>
          <a:r>
            <a:rPr lang="en-GB" sz="1800" b="1" noProof="0" dirty="0"/>
            <a:t> </a:t>
          </a:r>
          <a:r>
            <a:rPr lang="en-GB" sz="1800" b="1" noProof="0" dirty="0" err="1"/>
            <a:t>na</a:t>
          </a:r>
          <a:r>
            <a:rPr lang="en-GB" sz="1800" b="1" noProof="0" dirty="0"/>
            <a:t> </a:t>
          </a:r>
          <a:r>
            <a:rPr lang="en-GB" sz="1800" b="1" noProof="0" dirty="0" err="1"/>
            <a:t>bimwe</a:t>
          </a:r>
          <a:r>
            <a:rPr lang="en-GB" sz="1800" b="1" noProof="0" dirty="0"/>
            <a:t>, </a:t>
          </a:r>
          <a:r>
            <a:rPr lang="en-GB" sz="1800" b="1" noProof="0" dirty="0" err="1"/>
            <a:t>ariko</a:t>
          </a:r>
          <a:r>
            <a:rPr lang="en-GB" sz="1800" b="1" noProof="0" dirty="0"/>
            <a:t> </a:t>
          </a:r>
          <a:r>
            <a:rPr lang="en-GB" sz="1800" b="1" noProof="0" dirty="0" err="1"/>
            <a:t>abasaba</a:t>
          </a:r>
          <a:r>
            <a:rPr lang="en-GB" sz="1800" b="1" noProof="0" dirty="0"/>
            <a:t> </a:t>
          </a:r>
          <a:r>
            <a:rPr lang="en-GB" sz="1800" b="1" noProof="0" dirty="0" err="1"/>
            <a:t>kubona</a:t>
          </a:r>
          <a:r>
            <a:rPr lang="en-GB" sz="1800" b="1" noProof="0" dirty="0"/>
            <a:t> </a:t>
          </a:r>
          <a:r>
            <a:rPr lang="en-GB" sz="1800" b="1" noProof="0" dirty="0" err="1"/>
            <a:t>isi</a:t>
          </a:r>
          <a:r>
            <a:rPr lang="en-GB" sz="1800" b="1" noProof="0" dirty="0"/>
            <a:t> </a:t>
          </a:r>
          <a:r>
            <a:rPr lang="en-GB" sz="1800" b="1" noProof="0" dirty="0" err="1"/>
            <a:t>bayirebeye</a:t>
          </a:r>
          <a:r>
            <a:rPr lang="en-GB" sz="1800" b="1" noProof="0" dirty="0"/>
            <a:t> mu </a:t>
          </a:r>
          <a:r>
            <a:rPr lang="en-GB" sz="1800" b="1" noProof="0" dirty="0" err="1"/>
            <a:t>buryo</a:t>
          </a:r>
          <a:r>
            <a:rPr lang="en-GB" sz="1800" b="1" noProof="0" dirty="0"/>
            <a:t> </a:t>
          </a:r>
          <a:r>
            <a:rPr lang="en-GB" sz="1800" b="1" noProof="0" dirty="0" err="1"/>
            <a:t>bw’ubutumwa</a:t>
          </a:r>
          <a:r>
            <a:rPr lang="en-GB" sz="1800" b="1" noProof="0" dirty="0"/>
            <a:t> </a:t>
          </a:r>
          <a:r>
            <a:rPr lang="en-GB" sz="1800" b="1" noProof="0" dirty="0" err="1"/>
            <a:t>bwiza</a:t>
          </a:r>
          <a:r>
            <a:rPr lang="en-GB" sz="1800" b="1" noProof="0" dirty="0"/>
            <a:t>, </a:t>
          </a:r>
          <a:r>
            <a:rPr lang="en-GB" sz="1800" b="1" noProof="0" dirty="0" err="1"/>
            <a:t>birinda</a:t>
          </a:r>
          <a:r>
            <a:rPr lang="en-GB" sz="1800" b="1" noProof="0" dirty="0"/>
            <a:t> </a:t>
          </a:r>
          <a:r>
            <a:rPr lang="en-GB" sz="1800" b="1" noProof="0" dirty="0" err="1"/>
            <a:t>kuvangirwa</a:t>
          </a:r>
          <a:r>
            <a:rPr lang="en-GB" sz="1800" b="1" noProof="0" dirty="0"/>
            <a:t> </a:t>
          </a:r>
          <a:r>
            <a:rPr lang="en-GB" sz="1800" b="1" noProof="0" dirty="0" err="1"/>
            <a:t>n’umuco</a:t>
          </a:r>
          <a:r>
            <a:rPr lang="en-GB" sz="1800" b="1" noProof="0" dirty="0"/>
            <a:t> </a:t>
          </a:r>
          <a:r>
            <a:rPr lang="en-GB" sz="1800" b="1" noProof="0" dirty="0" err="1"/>
            <a:t>ubakikije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Umuhamagaro</a:t>
          </a:r>
          <a:r>
            <a:rPr lang="es-E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s-E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s-ES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Pawulo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Urugendo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rujya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Umurwa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</a:t>
          </a: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Korinto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Abakorinto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spc="-1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Inzandiko</a:t>
          </a:r>
          <a:r>
            <a:rPr lang="en" sz="2600" b="1" kern="1200" spc="-1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kern="1200" spc="-1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zandikiwe</a:t>
          </a:r>
          <a:r>
            <a:rPr lang="en" sz="2600" b="1" kern="1200" spc="-1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600" b="1" kern="1200" spc="-1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Abakorinto</a:t>
          </a:r>
          <a:endParaRPr lang="en" sz="2600" b="1" kern="1200" spc="-100" baseline="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 err="1"/>
            <a:t>Yatoranyijwe</a:t>
          </a:r>
          <a:r>
            <a:rPr lang="en" sz="2000" b="1" kern="1200" noProof="0" dirty="0"/>
            <a:t> </a:t>
          </a:r>
          <a:r>
            <a:rPr lang="en" sz="2000" b="1" kern="1200" noProof="0" dirty="0" err="1"/>
            <a:t>na</a:t>
          </a:r>
          <a:r>
            <a:rPr lang="en" sz="2000" b="1" kern="1200" noProof="0" dirty="0"/>
            <a:t> Yesu </a:t>
          </a:r>
          <a:r>
            <a:rPr lang="en" sz="1800" b="1" kern="1200" noProof="0" dirty="0"/>
            <a:t>(</a:t>
          </a:r>
          <a:r>
            <a:rPr lang="en" sz="1800" b="1" kern="1200" noProof="0" dirty="0" err="1"/>
            <a:t>Abagalatiya</a:t>
          </a:r>
          <a:r>
            <a:rPr lang="en" sz="1800" b="1" kern="1200" noProof="0" dirty="0"/>
            <a:t> 1:1)</a:t>
          </a:r>
          <a:endParaRPr lang="en" sz="20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Pawulo</a:t>
          </a:r>
          <a:r>
            <a:rPr lang="en-GB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yabaye</a:t>
          </a:r>
          <a:r>
            <a:rPr lang="en-GB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intumwa</a:t>
          </a:r>
          <a:r>
            <a:rPr lang="en-GB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ate</a:t>
          </a:r>
          <a:r>
            <a:rPr lang="en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Akiri mu </a:t>
          </a:r>
          <a:r>
            <a:rPr lang="en" sz="2000" b="1" kern="1200" noProof="0" dirty="0" err="1"/>
            <a:t>nda</a:t>
          </a:r>
          <a:r>
            <a:rPr lang="en" sz="2000" b="1" kern="1200" noProof="0" dirty="0"/>
            <a:t> </a:t>
          </a:r>
          <a:r>
            <a:rPr lang="en" sz="2000" b="1" kern="1200" noProof="0" dirty="0" err="1"/>
            <a:t>ya</a:t>
          </a:r>
          <a:r>
            <a:rPr lang="en" sz="2000" b="1" kern="1200" noProof="0" dirty="0"/>
            <a:t> </a:t>
          </a:r>
          <a:r>
            <a:rPr lang="en" sz="2000" b="1" kern="1200" noProof="0" dirty="0" err="1"/>
            <a:t>nyina</a:t>
          </a:r>
          <a:r>
            <a:rPr lang="en" sz="2000" b="1" kern="1200" noProof="0" dirty="0"/>
            <a:t> </a:t>
          </a:r>
          <a:r>
            <a:rPr lang="en" sz="1800" b="1" kern="1200" noProof="0" dirty="0"/>
            <a:t>(</a:t>
          </a:r>
          <a:r>
            <a:rPr lang="en" sz="1800" b="1" kern="1200" noProof="0" dirty="0" err="1"/>
            <a:t>Abagalatiya</a:t>
          </a:r>
          <a:r>
            <a:rPr lang="en" sz="1800" b="1" kern="1200" noProof="0" dirty="0"/>
            <a:t> 1:15)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Yatoranyijwe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ryari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noProof="0" dirty="0" err="1"/>
            <a:t>Ubwo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yari</a:t>
          </a:r>
          <a:r>
            <a:rPr lang="en-GB" sz="2000" b="1" kern="1200" noProof="0" dirty="0"/>
            <a:t> mu </a:t>
          </a:r>
          <a:r>
            <a:rPr lang="en-GB" sz="2000" b="1" kern="1200" noProof="0" dirty="0" err="1"/>
            <a:t>nzira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ijya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i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Damasiko</a:t>
          </a:r>
          <a:r>
            <a:rPr lang="en-GB" sz="2000" b="1" kern="1200" noProof="0" dirty="0"/>
            <a:t> </a:t>
          </a:r>
          <a:r>
            <a:rPr lang="en" sz="1800" b="1" kern="1200" noProof="0" dirty="0"/>
            <a:t>(</a:t>
          </a:r>
          <a:r>
            <a:rPr lang="en" sz="1800" b="1" kern="1200" noProof="0" dirty="0" err="1"/>
            <a:t>Ibyakozwe</a:t>
          </a:r>
          <a:r>
            <a:rPr lang="en" sz="1800" b="1" kern="1200" noProof="0" dirty="0"/>
            <a:t> 22:6–7)</a:t>
          </a:r>
          <a:endParaRPr lang="en" sz="20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Yahamagawe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ryari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noProof="0" dirty="0"/>
            <a:t>K</a:t>
          </a:r>
          <a:r>
            <a:rPr lang="en" sz="2000" b="1" kern="1200" noProof="0" dirty="0"/>
            <a:t>u </a:t>
          </a:r>
          <a:r>
            <a:rPr lang="en" sz="2000" b="1" kern="1200" noProof="0" dirty="0" err="1"/>
            <a:t>Banyamahanga</a:t>
          </a:r>
          <a:r>
            <a:rPr lang="en" sz="2000" b="1" kern="1200" noProof="0" dirty="0"/>
            <a:t> </a:t>
          </a:r>
          <a:r>
            <a:rPr lang="en" sz="1800" b="1" kern="1200" noProof="0" dirty="0"/>
            <a:t>(</a:t>
          </a:r>
          <a:r>
            <a:rPr lang="en" sz="1800" b="1" kern="1200" noProof="0" dirty="0" err="1"/>
            <a:t>Abagalatiya</a:t>
          </a:r>
          <a:r>
            <a:rPr lang="en" sz="1800" b="1" kern="1200" noProof="0" dirty="0"/>
            <a:t> 2:9)</a:t>
          </a:r>
          <a:endParaRPr lang="en" sz="20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Yatumwe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kuri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ba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nde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272111"/>
          <a:ext cx="7980720" cy="116707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70764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noProof="0" dirty="0" err="1"/>
            <a:t>Pawulo</a:t>
          </a:r>
          <a:r>
            <a:rPr lang="en-GB" sz="1800" b="1" kern="1200" noProof="0" dirty="0"/>
            <a:t>, amaze </a:t>
          </a:r>
          <a:r>
            <a:rPr lang="en-GB" sz="1800" b="1" kern="1200" noProof="0" dirty="0" err="1"/>
            <a:t>kubwirwa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na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Kilowe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ibibazo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byinshi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biri</a:t>
          </a:r>
          <a:r>
            <a:rPr lang="en-GB" sz="1800" b="1" kern="1200" noProof="0" dirty="0"/>
            <a:t> mu </a:t>
          </a:r>
          <a:r>
            <a:rPr lang="en-GB" sz="1800" b="1" kern="1200" noProof="0" dirty="0" err="1"/>
            <a:t>itorero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yabahaye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impanuro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ku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bijyanye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na</a:t>
          </a:r>
          <a:r>
            <a:rPr lang="en-GB" sz="1800" b="1" kern="1200" noProof="0" dirty="0"/>
            <a:t>: </a:t>
          </a:r>
          <a:r>
            <a:rPr lang="en-GB" sz="1800" b="1" kern="1200" noProof="0" dirty="0" err="1"/>
            <a:t>amacakubiri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ubusambanyi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amakimbirane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n’uburaya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272111"/>
        <a:ext cx="7980720" cy="1167075"/>
      </dsp:txXfrm>
    </dsp:sp>
    <dsp:sp modelId="{4F3DFAC6-32B5-4FF7-80EC-1BCA53706CDB}">
      <dsp:nvSpPr>
        <dsp:cNvPr id="0" name=""/>
        <dsp:cNvSpPr/>
      </dsp:nvSpPr>
      <dsp:spPr>
        <a:xfrm>
          <a:off x="399036" y="80231"/>
          <a:ext cx="5586504" cy="38376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Abakorinto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1–6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70" y="98965"/>
        <a:ext cx="5549036" cy="346292"/>
      </dsp:txXfrm>
    </dsp:sp>
    <dsp:sp modelId="{4356964C-7D4C-4136-BFD4-003022A3A988}">
      <dsp:nvSpPr>
        <dsp:cNvPr id="0" name=""/>
        <dsp:cNvSpPr/>
      </dsp:nvSpPr>
      <dsp:spPr>
        <a:xfrm>
          <a:off x="0" y="1701266"/>
          <a:ext cx="7980720" cy="167895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70764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noProof="0" dirty="0" err="1"/>
            <a:t>Umuryango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wa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Kilowe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kandi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wamuzaniye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urwandiko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rurimo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ibibazo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byinshi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byoherejwe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n’itorero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ku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ngingo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zitari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zimwe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ari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na</a:t>
          </a:r>
          <a:r>
            <a:rPr lang="en-GB" sz="1800" b="1" kern="1200" noProof="0" dirty="0"/>
            <a:t> zo </a:t>
          </a:r>
          <a:r>
            <a:rPr lang="en-GB" sz="1800" b="1" kern="1200" noProof="0" dirty="0" err="1"/>
            <a:t>Pawulo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yasubije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zijyanye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na</a:t>
          </a:r>
          <a:r>
            <a:rPr lang="en-GB" sz="1800" b="1" kern="1200" noProof="0" dirty="0"/>
            <a:t>: </a:t>
          </a:r>
          <a:r>
            <a:rPr lang="en-GB" sz="1800" b="1" kern="1200" noProof="0" dirty="0" err="1"/>
            <a:t>gushyingiranwa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gatanya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kuba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ingaragu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ibyokurya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byatambiwe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ibigirwamana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imyifatire</a:t>
          </a:r>
          <a:r>
            <a:rPr lang="en-GB" sz="1800" b="1" kern="1200" noProof="0" dirty="0"/>
            <a:t> mu </a:t>
          </a:r>
          <a:r>
            <a:rPr lang="en-GB" sz="1800" b="1" kern="1200" noProof="0" dirty="0" err="1"/>
            <a:t>kuramya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ikoreshwa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ry’impano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z’umwuka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n’umuzuko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1701266"/>
        <a:ext cx="7980720" cy="1678950"/>
      </dsp:txXfrm>
    </dsp:sp>
    <dsp:sp modelId="{2F0E2FE6-2CF5-496B-BA7C-3E702B20CEB1}">
      <dsp:nvSpPr>
        <dsp:cNvPr id="0" name=""/>
        <dsp:cNvSpPr/>
      </dsp:nvSpPr>
      <dsp:spPr>
        <a:xfrm>
          <a:off x="399036" y="1509386"/>
          <a:ext cx="5586504" cy="3837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Abakorinto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7–16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70" y="1528120"/>
        <a:ext cx="5549036" cy="346292"/>
      </dsp:txXfrm>
    </dsp:sp>
    <dsp:sp modelId="{BF2165CA-3783-4C74-A25A-6E59360B8C21}">
      <dsp:nvSpPr>
        <dsp:cNvPr id="0" name=""/>
        <dsp:cNvSpPr/>
      </dsp:nvSpPr>
      <dsp:spPr>
        <a:xfrm>
          <a:off x="0" y="3642297"/>
          <a:ext cx="7980720" cy="167895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70764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noProof="0" dirty="0"/>
            <a:t>Uru </a:t>
          </a:r>
          <a:r>
            <a:rPr lang="en-GB" sz="1800" b="1" kern="1200" noProof="0" dirty="0" err="1"/>
            <a:t>ni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urwandiko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rwa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kabiri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rwabungabunzwe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nubwo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Pawulo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yanditse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izindi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nyinshi</a:t>
          </a:r>
          <a:r>
            <a:rPr lang="en-GB" sz="1800" b="1" kern="1200" noProof="0" dirty="0"/>
            <a:t> (</a:t>
          </a:r>
          <a:r>
            <a:rPr lang="en-GB" sz="1800" b="1" kern="1200" noProof="0" dirty="0" err="1"/>
            <a:t>ahāri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mbere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cyangwa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hagati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y’izo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ebyiri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zabonetse</a:t>
          </a:r>
          <a:r>
            <a:rPr lang="en-GB" sz="1800" b="1" kern="1200" noProof="0" dirty="0"/>
            <a:t>). </a:t>
          </a:r>
          <a:r>
            <a:rPr lang="en-GB" sz="1800" b="1" kern="1200" noProof="0" dirty="0" err="1"/>
            <a:t>Ashimira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Abakorinto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uburyo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bakemuye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ibibazo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bimwe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na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bimwe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ariko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abasaba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kubona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isi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bayirebeye</a:t>
          </a:r>
          <a:r>
            <a:rPr lang="en-GB" sz="1800" b="1" kern="1200" noProof="0" dirty="0"/>
            <a:t> mu </a:t>
          </a:r>
          <a:r>
            <a:rPr lang="en-GB" sz="1800" b="1" kern="1200" noProof="0" dirty="0" err="1"/>
            <a:t>buryo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bw’ubutumwa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bwiza</a:t>
          </a:r>
          <a:r>
            <a:rPr lang="en-GB" sz="1800" b="1" kern="1200" noProof="0" dirty="0"/>
            <a:t>, </a:t>
          </a:r>
          <a:r>
            <a:rPr lang="en-GB" sz="1800" b="1" kern="1200" noProof="0" dirty="0" err="1"/>
            <a:t>birinda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kuvangirwa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n’umuco</a:t>
          </a:r>
          <a:r>
            <a:rPr lang="en-GB" sz="1800" b="1" kern="1200" noProof="0" dirty="0"/>
            <a:t> </a:t>
          </a:r>
          <a:r>
            <a:rPr lang="en-GB" sz="1800" b="1" kern="1200" noProof="0" dirty="0" err="1"/>
            <a:t>ubakikije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3642297"/>
        <a:ext cx="7980720" cy="1678950"/>
      </dsp:txXfrm>
    </dsp:sp>
    <dsp:sp modelId="{D60E5BAA-BA57-4680-A2E7-E8124F89EBA6}">
      <dsp:nvSpPr>
        <dsp:cNvPr id="0" name=""/>
        <dsp:cNvSpPr/>
      </dsp:nvSpPr>
      <dsp:spPr>
        <a:xfrm>
          <a:off x="399036" y="3450417"/>
          <a:ext cx="5586504" cy="38376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2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Abakorinto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70" y="3469151"/>
        <a:ext cx="5549036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03/07/2026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03/07/2026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UMURIMO WA PAWULO I KORINTO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4057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Icyigisho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cya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 </a:t>
            </a:r>
            <a:r>
              <a:rPr kumimoji="0" lang="e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cyo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</a:t>
            </a:r>
            <a:r>
              <a:rPr lang="en" sz="1600" b="1" dirty="0">
                <a:solidFill>
                  <a:srgbClr val="4F5F6E"/>
                </a:solidFill>
                <a:latin typeface="Aptos" panose="02110004020202020204"/>
              </a:rPr>
              <a:t> </a:t>
            </a:r>
            <a:r>
              <a:rPr lang="en" sz="1600" b="1" dirty="0" err="1">
                <a:solidFill>
                  <a:srgbClr val="4F5F6E"/>
                </a:solidFill>
                <a:latin typeface="Aptos" panose="02110004020202020204"/>
              </a:rPr>
              <a:t>Nyakanga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132159"/>
            <a:ext cx="277177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“Maze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Umwami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Yesu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abonekera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Pawulo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nijoro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nzozi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aramubwira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‘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Ntutinye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ahubwo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uvuge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guceceka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kumwe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nawe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kandi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muntu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uzagutera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kukugirira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nabi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mfite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abantu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benshi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muri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uyu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mudugudu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”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Ibyakozwe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n’Intumwa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18:9, 10)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35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5305227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17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Mu </a:t>
            </a:r>
            <a:r>
              <a:rPr lang="en-GB" sz="2000" b="1" dirty="0" err="1">
                <a:solidFill>
                  <a:prstClr val="black"/>
                </a:solidFill>
              </a:rPr>
              <a:t>nzandiko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zanditswe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izo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yandikiye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Abakorinto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zikurikira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urwo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yandikiye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Abaroma</a:t>
            </a:r>
            <a:r>
              <a:rPr lang="en-GB" sz="2000" b="1" dirty="0">
                <a:solidFill>
                  <a:prstClr val="black"/>
                </a:solidFill>
              </a:rPr>
              <a:t>, mu </a:t>
            </a:r>
            <a:r>
              <a:rPr lang="en-GB" sz="2000" b="1" dirty="0" err="1">
                <a:solidFill>
                  <a:prstClr val="black"/>
                </a:solidFill>
              </a:rPr>
              <a:t>kuba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ndende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279481"/>
            <a:ext cx="7172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Kugira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dusobanukirwe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ubutumwa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bwazo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tugomba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kubanza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kumenya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ibihe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zandikiwemo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9" y="936724"/>
            <a:ext cx="71723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Izi </a:t>
            </a:r>
            <a:r>
              <a:rPr lang="en-GB" sz="2000" b="1" dirty="0" err="1">
                <a:solidFill>
                  <a:prstClr val="black"/>
                </a:solidFill>
              </a:rPr>
              <a:t>nzandiko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ebyiri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dufite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igihe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kwandikwa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gitandukanijwe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n’ibyumweru</a:t>
            </a:r>
            <a:r>
              <a:rPr lang="en-GB" sz="2000" b="1" dirty="0">
                <a:solidFill>
                  <a:prstClr val="black"/>
                </a:solidFill>
              </a:rPr>
              <a:t> bike </a:t>
            </a:r>
            <a:r>
              <a:rPr lang="en-GB" sz="2000" b="1" dirty="0" err="1">
                <a:solidFill>
                  <a:prstClr val="black"/>
                </a:solidFill>
              </a:rPr>
              <a:t>gusa</a:t>
            </a:r>
            <a:r>
              <a:rPr lang="en-GB" sz="2000" b="1" dirty="0">
                <a:solidFill>
                  <a:prstClr val="black"/>
                </a:solidFill>
              </a:rPr>
              <a:t>. Muri zo, </a:t>
            </a:r>
            <a:r>
              <a:rPr lang="en-GB" sz="2000" b="1" dirty="0" err="1">
                <a:solidFill>
                  <a:prstClr val="black"/>
                </a:solidFill>
              </a:rPr>
              <a:t>dusangamo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inama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z’ingirakamaro</a:t>
            </a:r>
            <a:r>
              <a:rPr lang="en-GB" sz="2000" b="1" dirty="0">
                <a:solidFill>
                  <a:prstClr val="black"/>
                </a:solidFill>
              </a:rPr>
              <a:t> zo </a:t>
            </a:r>
            <a:r>
              <a:rPr lang="en-GB" sz="2000" b="1" dirty="0" err="1">
                <a:solidFill>
                  <a:prstClr val="black"/>
                </a:solidFill>
              </a:rPr>
              <a:t>gukemura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ibibazo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bikomeye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bivuka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bitewe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n’amakimbirane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hagati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y’abavandimwe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defRPr/>
            </a:pPr>
            <a:r>
              <a:rPr lang="en-GB" sz="4400" b="1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UMUHAMAGARO WA PAWULO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3962401" y="636904"/>
            <a:ext cx="792956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GB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Pawulo</a:t>
            </a:r>
            <a:r>
              <a:rPr lang="en-GB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(</a:t>
            </a:r>
            <a:r>
              <a:rPr lang="en-GB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intumwa</a:t>
            </a:r>
            <a:r>
              <a:rPr lang="en-GB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itari</a:t>
            </a:r>
            <a:r>
              <a:rPr lang="en-GB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iy’abantu</a:t>
            </a:r>
            <a:r>
              <a:rPr lang="en-GB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kandi</a:t>
            </a:r>
            <a:r>
              <a:rPr lang="en-GB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itatumwe</a:t>
            </a:r>
            <a:r>
              <a:rPr lang="en-GB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n’umuntu</a:t>
            </a:r>
            <a:r>
              <a:rPr lang="en-GB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ahubwo</a:t>
            </a:r>
            <a:r>
              <a:rPr lang="en-GB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yatumwe</a:t>
            </a:r>
            <a:r>
              <a:rPr lang="en-GB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na</a:t>
            </a:r>
            <a:r>
              <a:rPr lang="en-GB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Yesu Kristo </a:t>
            </a:r>
            <a:r>
              <a:rPr lang="en-GB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n’Imana</a:t>
            </a:r>
            <a:r>
              <a:rPr lang="en-GB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Data </a:t>
            </a:r>
            <a:r>
              <a:rPr lang="en-GB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wa</a:t>
            </a:r>
            <a:r>
              <a:rPr lang="en-GB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twese</a:t>
            </a:r>
            <a:r>
              <a:rPr lang="en-GB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yamuzuye</a:t>
            </a:r>
            <a:r>
              <a:rPr lang="en-GB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Abagalatiya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352425" y="1462682"/>
            <a:ext cx="7151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Uretse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cumi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babiri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batoranijwe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</a:t>
            </a:r>
            <a:r>
              <a:rPr lang="en-GB" sz="2000" b="1" dirty="0">
                <a:solidFill>
                  <a:prstClr val="black"/>
                </a:solidFill>
              </a:rPr>
              <a:t> Yesu, </a:t>
            </a:r>
            <a:r>
              <a:rPr lang="en-GB" sz="2000" b="1" dirty="0" err="1">
                <a:solidFill>
                  <a:prstClr val="black"/>
                </a:solidFill>
              </a:rPr>
              <a:t>Bibiliya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ivuga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izindi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ntumwa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Matiyasi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Ibyakozwe</a:t>
            </a:r>
            <a:r>
              <a:rPr lang="en-GB" sz="2000" b="1" dirty="0">
                <a:solidFill>
                  <a:prstClr val="black"/>
                </a:solidFill>
              </a:rPr>
              <a:t> 1:26), </a:t>
            </a:r>
            <a:r>
              <a:rPr lang="en-GB" sz="2000" b="1" dirty="0" err="1">
                <a:solidFill>
                  <a:prstClr val="black"/>
                </a:solidFill>
              </a:rPr>
              <a:t>Barinaba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Ibyakozwe</a:t>
            </a:r>
            <a:r>
              <a:rPr lang="en-GB" sz="2000" b="1" dirty="0">
                <a:solidFill>
                  <a:prstClr val="black"/>
                </a:solidFill>
              </a:rPr>
              <a:t> 14:4), </a:t>
            </a:r>
            <a:r>
              <a:rPr lang="en-GB" sz="2000" b="1" dirty="0" err="1">
                <a:solidFill>
                  <a:prstClr val="black"/>
                </a:solidFill>
              </a:rPr>
              <a:t>Yakobo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 (1 </a:t>
            </a:r>
            <a:r>
              <a:rPr lang="en-GB" sz="2000" b="1" dirty="0" err="1">
                <a:solidFill>
                  <a:prstClr val="black"/>
                </a:solidFill>
              </a:rPr>
              <a:t>Abakorinto</a:t>
            </a:r>
            <a:r>
              <a:rPr lang="en-GB" sz="2000" b="1" dirty="0">
                <a:solidFill>
                  <a:prstClr val="black"/>
                </a:solidFill>
              </a:rPr>
              <a:t> 15:7–9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795185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4906296" y="5121379"/>
            <a:ext cx="7285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Kuva </a:t>
            </a:r>
            <a:r>
              <a:rPr lang="en-GB" sz="2000" b="1" dirty="0" err="1">
                <a:solidFill>
                  <a:prstClr val="black"/>
                </a:solidFill>
              </a:rPr>
              <a:t>igihe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yahamagarwaga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imibereho</a:t>
            </a:r>
            <a:r>
              <a:rPr lang="en-GB" sz="2000" b="1" dirty="0">
                <a:solidFill>
                  <a:prstClr val="black"/>
                </a:solidFill>
              </a:rPr>
              <a:t> ye </a:t>
            </a:r>
            <a:r>
              <a:rPr lang="en-GB" sz="2000" b="1" dirty="0" err="1">
                <a:solidFill>
                  <a:prstClr val="black"/>
                </a:solidFill>
              </a:rPr>
              <a:t>yashingiye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kuri</a:t>
            </a:r>
            <a:r>
              <a:rPr lang="en-GB" sz="2000" b="1" dirty="0">
                <a:solidFill>
                  <a:prstClr val="black"/>
                </a:solidFill>
              </a:rPr>
              <a:t> Yesu. </a:t>
            </a:r>
            <a:r>
              <a:rPr lang="en-GB" sz="2000" b="1" dirty="0" err="1">
                <a:solidFill>
                  <a:prstClr val="black"/>
                </a:solidFill>
              </a:rPr>
              <a:t>Yatekerezaga</a:t>
            </a:r>
            <a:r>
              <a:rPr lang="en-GB" sz="2000" b="1" dirty="0">
                <a:solidFill>
                  <a:prstClr val="black"/>
                </a:solidFill>
              </a:rPr>
              <a:t> Yesu, </a:t>
            </a:r>
            <a:r>
              <a:rPr lang="en-GB" sz="2000" b="1" dirty="0" err="1">
                <a:solidFill>
                  <a:prstClr val="black"/>
                </a:solidFill>
              </a:rPr>
              <a:t>yavugaga</a:t>
            </a:r>
            <a:r>
              <a:rPr lang="en-GB" sz="2000" b="1" dirty="0">
                <a:solidFill>
                  <a:prstClr val="black"/>
                </a:solidFill>
              </a:rPr>
              <a:t> Yesu, </a:t>
            </a:r>
            <a:r>
              <a:rPr lang="en-GB" sz="2000" b="1" dirty="0" err="1">
                <a:solidFill>
                  <a:prstClr val="black"/>
                </a:solidFill>
              </a:rPr>
              <a:t>yasangije</a:t>
            </a:r>
            <a:r>
              <a:rPr lang="en-GB" sz="2000" b="1" dirty="0">
                <a:solidFill>
                  <a:prstClr val="black"/>
                </a:solidFill>
              </a:rPr>
              <a:t> Yesu buri </a:t>
            </a:r>
            <a:r>
              <a:rPr lang="en-GB" sz="2000" b="1" dirty="0" err="1">
                <a:solidFill>
                  <a:prstClr val="black"/>
                </a:solidFill>
              </a:rPr>
              <a:t>wese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3816" y="1462681"/>
            <a:ext cx="4480029" cy="36229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4906296" y="6083174"/>
            <a:ext cx="72857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>
                <a:solidFill>
                  <a:prstClr val="black"/>
                </a:solidFill>
              </a:rPr>
              <a:t>Kubera </a:t>
            </a:r>
            <a:r>
              <a:rPr lang="en-GB" sz="2000" b="1" spc="-70" dirty="0" err="1">
                <a:solidFill>
                  <a:prstClr val="black"/>
                </a:solidFill>
              </a:rPr>
              <a:t>iyo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mpamvu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uhereye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igihe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Pawulo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yageraga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Korinto</a:t>
            </a:r>
            <a:r>
              <a:rPr lang="en-GB" sz="2000" b="1" spc="-70" dirty="0">
                <a:solidFill>
                  <a:prstClr val="black"/>
                </a:solidFill>
              </a:rPr>
              <a:t> bwa </a:t>
            </a:r>
            <a:r>
              <a:rPr lang="en-GB" sz="2000" b="1" spc="-70" dirty="0" err="1">
                <a:solidFill>
                  <a:prstClr val="black"/>
                </a:solidFill>
              </a:rPr>
              <a:t>mbere</a:t>
            </a:r>
            <a:r>
              <a:rPr lang="en-GB" sz="2000" b="1" spc="-70" dirty="0">
                <a:solidFill>
                  <a:prstClr val="black"/>
                </a:solidFill>
              </a:rPr>
              <a:t>, Yesu </a:t>
            </a:r>
            <a:r>
              <a:rPr lang="en-GB" sz="2000" b="1" spc="-70" dirty="0" err="1">
                <a:solidFill>
                  <a:prstClr val="black"/>
                </a:solidFill>
              </a:rPr>
              <a:t>yari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ishingiro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ry’ubutumwa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bwe</a:t>
            </a:r>
            <a:r>
              <a:rPr lang="en-GB" sz="2000" b="1" spc="-70" dirty="0">
                <a:solidFill>
                  <a:prstClr val="black"/>
                </a:solidFill>
              </a:rPr>
              <a:t> (1 </a:t>
            </a:r>
            <a:r>
              <a:rPr lang="en-GB" sz="2000" b="1" spc="-70" dirty="0" err="1">
                <a:solidFill>
                  <a:prstClr val="black"/>
                </a:solidFill>
              </a:rPr>
              <a:t>Abakorinto</a:t>
            </a:r>
            <a:r>
              <a:rPr lang="en-GB" sz="2000" b="1" spc="-70" dirty="0">
                <a:solidFill>
                  <a:prstClr val="black"/>
                </a:solidFill>
              </a:rPr>
              <a:t> 2:2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44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</a:rPr>
              <a:t>URUGENDO RUJYA I KORINTO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7" y="684171"/>
            <a:ext cx="9077631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GB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Hanyuma</a:t>
            </a:r>
            <a:r>
              <a:rPr lang="en-GB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y’ibyo</a:t>
            </a:r>
            <a:r>
              <a:rPr lang="en-GB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Pawulo</a:t>
            </a:r>
            <a:r>
              <a:rPr lang="en-GB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ava muri </a:t>
            </a:r>
            <a:r>
              <a:rPr lang="en-GB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Atenayi</a:t>
            </a:r>
            <a:r>
              <a:rPr lang="en-GB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ajya</a:t>
            </a:r>
            <a:r>
              <a:rPr lang="en-GB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i</a:t>
            </a:r>
            <a:r>
              <a:rPr lang="en-GB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Korinto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1400" b="1" dirty="0" err="1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Ibyakozwe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088691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Mu </a:t>
            </a:r>
            <a:r>
              <a:rPr lang="en-GB" sz="2000" b="1" dirty="0" err="1">
                <a:solidFill>
                  <a:prstClr val="black"/>
                </a:solidFill>
              </a:rPr>
              <a:t>rugendo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rw’ivugabutumwa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kabiri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yahaswe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n’Umwuka</a:t>
            </a:r>
            <a:r>
              <a:rPr lang="en-GB" sz="2000" b="1" dirty="0">
                <a:solidFill>
                  <a:prstClr val="black"/>
                </a:solidFill>
              </a:rPr>
              <a:t> Wera </a:t>
            </a:r>
            <a:r>
              <a:rPr lang="en-GB" sz="2000" b="1" dirty="0" err="1">
                <a:solidFill>
                  <a:prstClr val="black"/>
                </a:solidFill>
              </a:rPr>
              <a:t>kujya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Burayi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Ibyakozwe</a:t>
            </a:r>
            <a:r>
              <a:rPr lang="en-GB" sz="2000" b="1" dirty="0">
                <a:solidFill>
                  <a:prstClr val="black"/>
                </a:solidFill>
              </a:rPr>
              <a:t> 16:6–10). Aho </a:t>
            </a:r>
            <a:r>
              <a:rPr lang="en-GB" sz="2000" b="1" dirty="0" err="1">
                <a:solidFill>
                  <a:prstClr val="black"/>
                </a:solidFill>
              </a:rPr>
              <a:t>yaje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kwirukanwa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</a:t>
            </a:r>
            <a:r>
              <a:rPr lang="en-GB" sz="2000" b="1" dirty="0">
                <a:solidFill>
                  <a:prstClr val="black"/>
                </a:solidFill>
              </a:rPr>
              <a:t> Filipi (</a:t>
            </a:r>
            <a:r>
              <a:rPr lang="en-GB" sz="2000" b="1" dirty="0" err="1">
                <a:solidFill>
                  <a:prstClr val="black"/>
                </a:solidFill>
              </a:rPr>
              <a:t>Ibyakozwe</a:t>
            </a:r>
            <a:r>
              <a:rPr lang="en-GB" sz="2000" b="1" dirty="0">
                <a:solidFill>
                  <a:prstClr val="black"/>
                </a:solidFill>
              </a:rPr>
              <a:t> 16:12, 38–39), </a:t>
            </a:r>
            <a:r>
              <a:rPr lang="en-GB" sz="2000" b="1" dirty="0" err="1">
                <a:solidFill>
                  <a:prstClr val="black"/>
                </a:solidFill>
              </a:rPr>
              <a:t>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Tesalonike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Ibyakozwe</a:t>
            </a:r>
            <a:r>
              <a:rPr lang="en-GB" sz="2000" b="1" dirty="0">
                <a:solidFill>
                  <a:prstClr val="black"/>
                </a:solidFill>
              </a:rPr>
              <a:t> 17:1, 5, 9–10), </a:t>
            </a:r>
            <a:r>
              <a:rPr lang="en-GB" sz="2000" b="1" dirty="0" err="1">
                <a:solidFill>
                  <a:prstClr val="black"/>
                </a:solidFill>
              </a:rPr>
              <a:t>n’i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Beroya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Ibyakozwe</a:t>
            </a:r>
            <a:r>
              <a:rPr lang="en-GB" sz="2000" b="1" dirty="0">
                <a:solidFill>
                  <a:prstClr val="black"/>
                </a:solidFill>
              </a:rPr>
              <a:t> 17:13–14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4088017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39" y="2207792"/>
            <a:ext cx="3008056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9788" y="2066254"/>
            <a:ext cx="67550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Muri </a:t>
            </a:r>
            <a:r>
              <a:rPr lang="en-GB" sz="2000" b="1" dirty="0" err="1">
                <a:solidFill>
                  <a:prstClr val="black"/>
                </a:solidFill>
              </a:rPr>
              <a:t>Atenayi</a:t>
            </a:r>
            <a:r>
              <a:rPr lang="en-GB" sz="2000" b="1" dirty="0">
                <a:solidFill>
                  <a:prstClr val="black"/>
                </a:solidFill>
              </a:rPr>
              <a:t>, amaze </a:t>
            </a:r>
            <a:r>
              <a:rPr lang="en-GB" sz="2000" b="1" dirty="0" err="1">
                <a:solidFill>
                  <a:prstClr val="black"/>
                </a:solidFill>
              </a:rPr>
              <a:t>kwigishiriza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Abayuda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isinagogi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n’abanyamahanga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isoko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yararikiwe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kubwiriza</a:t>
            </a:r>
            <a:r>
              <a:rPr lang="en-GB" sz="2000" b="1" dirty="0">
                <a:solidFill>
                  <a:prstClr val="black"/>
                </a:solidFill>
              </a:rPr>
              <a:t> muri </a:t>
            </a:r>
            <a:r>
              <a:rPr lang="en-GB" sz="2000" b="1" dirty="0" err="1">
                <a:solidFill>
                  <a:prstClr val="black"/>
                </a:solidFill>
              </a:rPr>
              <a:t>Areyopago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Ibyakozwe</a:t>
            </a:r>
            <a:r>
              <a:rPr lang="en-GB" sz="2000" b="1" dirty="0">
                <a:solidFill>
                  <a:prstClr val="black"/>
                </a:solidFill>
              </a:rPr>
              <a:t> 17:16–21). </a:t>
            </a:r>
            <a:r>
              <a:rPr lang="en-GB" sz="2000" b="1" dirty="0" err="1">
                <a:solidFill>
                  <a:prstClr val="black"/>
                </a:solidFill>
              </a:rPr>
              <a:t>Nyuma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y’ikibwiriza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cy’ubuhanga</a:t>
            </a:r>
            <a:r>
              <a:rPr lang="en-GB" sz="2000" b="1" dirty="0">
                <a:solidFill>
                  <a:prstClr val="black"/>
                </a:solidFill>
              </a:rPr>
              <a:t>, bake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bemeye</a:t>
            </a:r>
            <a:r>
              <a:rPr lang="en-GB" sz="2000" b="1" dirty="0">
                <a:solidFill>
                  <a:prstClr val="black"/>
                </a:solidFill>
              </a:rPr>
              <a:t> Yesu (</a:t>
            </a:r>
            <a:r>
              <a:rPr lang="en-GB" sz="2000" b="1" dirty="0" err="1">
                <a:solidFill>
                  <a:prstClr val="black"/>
                </a:solidFill>
              </a:rPr>
              <a:t>Ibyakozwe</a:t>
            </a:r>
            <a:r>
              <a:rPr lang="en-GB" sz="2000" b="1" dirty="0">
                <a:solidFill>
                  <a:prstClr val="black"/>
                </a:solidFill>
              </a:rPr>
              <a:t> 17:34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267201" y="4328679"/>
            <a:ext cx="48276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spc="-100" dirty="0" err="1">
                <a:solidFill>
                  <a:prstClr val="black"/>
                </a:solidFill>
              </a:rPr>
              <a:t>Nk’uko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yari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amenyereye</a:t>
            </a:r>
            <a:r>
              <a:rPr lang="en-GB" sz="2000" b="1" spc="-100" dirty="0">
                <a:solidFill>
                  <a:prstClr val="black"/>
                </a:solidFill>
              </a:rPr>
              <a:t>, </a:t>
            </a:r>
            <a:r>
              <a:rPr lang="en-GB" sz="2000" b="1" spc="-100" dirty="0" err="1">
                <a:solidFill>
                  <a:prstClr val="black"/>
                </a:solidFill>
              </a:rPr>
              <a:t>yatangiye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kubwiriza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Abayahudi</a:t>
            </a:r>
            <a:r>
              <a:rPr lang="en-GB" sz="2000" b="1" spc="-100" dirty="0">
                <a:solidFill>
                  <a:prstClr val="black"/>
                </a:solidFill>
              </a:rPr>
              <a:t> mu </a:t>
            </a:r>
            <a:r>
              <a:rPr lang="en-GB" sz="2000" b="1" spc="-100" dirty="0" err="1">
                <a:solidFill>
                  <a:prstClr val="black"/>
                </a:solidFill>
              </a:rPr>
              <a:t>isinagogi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hanyuma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abwiriza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abanyamahanga</a:t>
            </a:r>
            <a:r>
              <a:rPr lang="en-GB" sz="2000" b="1" spc="-100" dirty="0">
                <a:solidFill>
                  <a:prstClr val="black"/>
                </a:solidFill>
              </a:rPr>
              <a:t> (</a:t>
            </a:r>
            <a:r>
              <a:rPr lang="en-GB" sz="2000" b="1" spc="-100" dirty="0" err="1">
                <a:solidFill>
                  <a:prstClr val="black"/>
                </a:solidFill>
              </a:rPr>
              <a:t>Ibyakozwe</a:t>
            </a:r>
            <a:r>
              <a:rPr lang="en-GB" sz="2000" b="1" spc="-100" dirty="0">
                <a:solidFill>
                  <a:prstClr val="black"/>
                </a:solidFill>
              </a:rPr>
              <a:t> 18:4–8). Mu </a:t>
            </a:r>
            <a:r>
              <a:rPr lang="en-GB" sz="2000" b="1" spc="-100" dirty="0" err="1">
                <a:solidFill>
                  <a:prstClr val="black"/>
                </a:solidFill>
              </a:rPr>
              <a:t>gihe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yamaze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i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Korinto</a:t>
            </a:r>
            <a:r>
              <a:rPr lang="en-GB" sz="2000" b="1" spc="-100" dirty="0">
                <a:solidFill>
                  <a:prstClr val="black"/>
                </a:solidFill>
              </a:rPr>
              <a:t>, </a:t>
            </a:r>
            <a:r>
              <a:rPr lang="en-GB" sz="2000" b="1" spc="-100" dirty="0" err="1">
                <a:solidFill>
                  <a:prstClr val="black"/>
                </a:solidFill>
              </a:rPr>
              <a:t>na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nyuma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yo</a:t>
            </a:r>
            <a:r>
              <a:rPr lang="en-GB" sz="2000" b="1" spc="-100" dirty="0">
                <a:solidFill>
                  <a:prstClr val="black"/>
                </a:solidFill>
              </a:rPr>
              <a:t> “</a:t>
            </a:r>
            <a:r>
              <a:rPr lang="en-GB" sz="2000" b="1" spc="-100" dirty="0" err="1">
                <a:solidFill>
                  <a:prstClr val="black"/>
                </a:solidFill>
              </a:rPr>
              <a:t>guhusha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intego</a:t>
            </a:r>
            <a:r>
              <a:rPr lang="en-GB" sz="2000" b="1" spc="-100" dirty="0">
                <a:solidFill>
                  <a:prstClr val="black"/>
                </a:solidFill>
              </a:rPr>
              <a:t>” muri </a:t>
            </a:r>
            <a:r>
              <a:rPr lang="en-GB" sz="2000" b="1" spc="-100" dirty="0" err="1">
                <a:solidFill>
                  <a:prstClr val="black"/>
                </a:solidFill>
              </a:rPr>
              <a:t>Atenayi</a:t>
            </a:r>
            <a:r>
              <a:rPr lang="en-GB" sz="2000" b="1" spc="-100" dirty="0">
                <a:solidFill>
                  <a:prstClr val="black"/>
                </a:solidFill>
              </a:rPr>
              <a:t>, </a:t>
            </a:r>
            <a:r>
              <a:rPr lang="en-GB" sz="2000" b="1" spc="-100" dirty="0" err="1">
                <a:solidFill>
                  <a:prstClr val="black"/>
                </a:solidFill>
              </a:rPr>
              <a:t>Pawulo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yanzuye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kutagendera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ku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bwenge</a:t>
            </a:r>
            <a:r>
              <a:rPr lang="en-GB" sz="2000" b="1" spc="-100" dirty="0">
                <a:solidFill>
                  <a:prstClr val="black"/>
                </a:solidFill>
              </a:rPr>
              <a:t> bwa </a:t>
            </a:r>
            <a:r>
              <a:rPr lang="en-GB" sz="2000" b="1" spc="-100" dirty="0" err="1">
                <a:solidFill>
                  <a:prstClr val="black"/>
                </a:solidFill>
              </a:rPr>
              <a:t>muntu</a:t>
            </a:r>
            <a:r>
              <a:rPr lang="en-GB" sz="2000" b="1" spc="-100" dirty="0">
                <a:solidFill>
                  <a:prstClr val="black"/>
                </a:solidFill>
              </a:rPr>
              <a:t>, </a:t>
            </a:r>
            <a:r>
              <a:rPr lang="en-GB" sz="2000" b="1" spc="-100" dirty="0" err="1">
                <a:solidFill>
                  <a:prstClr val="black"/>
                </a:solidFill>
              </a:rPr>
              <a:t>ahitamo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kubwiriza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gusa</a:t>
            </a:r>
            <a:r>
              <a:rPr lang="en-GB" sz="2000" b="1" spc="-100" dirty="0">
                <a:solidFill>
                  <a:prstClr val="black"/>
                </a:solidFill>
              </a:rPr>
              <a:t> “Yesu Kristo, </a:t>
            </a:r>
            <a:r>
              <a:rPr lang="en-GB" sz="2000" b="1" spc="-100" dirty="0" err="1">
                <a:solidFill>
                  <a:prstClr val="black"/>
                </a:solidFill>
              </a:rPr>
              <a:t>ari</a:t>
            </a:r>
            <a:r>
              <a:rPr lang="en-GB" sz="2000" b="1" spc="-100" dirty="0">
                <a:solidFill>
                  <a:prstClr val="black"/>
                </a:solidFill>
              </a:rPr>
              <a:t> we Yesu Kristo </a:t>
            </a:r>
            <a:r>
              <a:rPr lang="en-GB" sz="2000" b="1" spc="-100" dirty="0" err="1">
                <a:solidFill>
                  <a:prstClr val="black"/>
                </a:solidFill>
              </a:rPr>
              <a:t>wabambwe</a:t>
            </a:r>
            <a:r>
              <a:rPr lang="en-GB" sz="2000" b="1" spc="-100" dirty="0">
                <a:solidFill>
                  <a:prstClr val="black"/>
                </a:solidFill>
              </a:rPr>
              <a:t>” (1 </a:t>
            </a:r>
            <a:r>
              <a:rPr lang="en-GB" sz="2000" b="1" spc="-100" dirty="0" err="1">
                <a:solidFill>
                  <a:prstClr val="black"/>
                </a:solidFill>
              </a:rPr>
              <a:t>Abakorinto</a:t>
            </a:r>
            <a:r>
              <a:rPr lang="en-GB" sz="2000" b="1" spc="-100" dirty="0">
                <a:solidFill>
                  <a:prstClr val="black"/>
                </a:solidFill>
              </a:rPr>
              <a:t> 2:2</a:t>
            </a:r>
            <a:r>
              <a:rPr kumimoji="0" lang="en" sz="20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7" y="3389693"/>
            <a:ext cx="67550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avuye</a:t>
            </a:r>
            <a:r>
              <a:rPr lang="en-GB" sz="2000" b="1" dirty="0">
                <a:solidFill>
                  <a:prstClr val="black"/>
                </a:solidFill>
              </a:rPr>
              <a:t> muri </a:t>
            </a:r>
            <a:r>
              <a:rPr lang="en-GB" sz="2000" b="1" dirty="0" err="1">
                <a:solidFill>
                  <a:prstClr val="black"/>
                </a:solidFill>
              </a:rPr>
              <a:t>Atenayi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yagiye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Korinto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asanga</a:t>
            </a:r>
            <a:r>
              <a:rPr lang="en-GB" sz="2000" b="1" dirty="0">
                <a:solidFill>
                  <a:prstClr val="black"/>
                </a:solidFill>
              </a:rPr>
              <a:t> Akwila </a:t>
            </a:r>
            <a:r>
              <a:rPr lang="en-GB" sz="2000" b="1" dirty="0" err="1">
                <a:solidFill>
                  <a:prstClr val="black"/>
                </a:solidFill>
              </a:rPr>
              <a:t>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Purisikila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bakoranye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umurimo</a:t>
            </a:r>
            <a:r>
              <a:rPr lang="en-GB" sz="2000" b="1" dirty="0">
                <a:solidFill>
                  <a:prstClr val="black"/>
                </a:solidFill>
              </a:rPr>
              <a:t> wo </a:t>
            </a:r>
            <a:r>
              <a:rPr lang="en-GB" sz="2000" b="1" dirty="0" err="1">
                <a:solidFill>
                  <a:prstClr val="black"/>
                </a:solidFill>
              </a:rPr>
              <a:t>kuboha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amahema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Ibyakozwe</a:t>
            </a:r>
            <a:r>
              <a:rPr lang="en-GB" sz="2000" b="1" dirty="0">
                <a:solidFill>
                  <a:prstClr val="black"/>
                </a:solidFill>
              </a:rPr>
              <a:t> 18:1–3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4400" b="1" spc="30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UMURWA WA KORINTO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638913" y="705790"/>
            <a:ext cx="7856343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GB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k’uko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hariho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‘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imana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’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nyinshi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n’‘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abami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benshi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’</a:t>
            </a:r>
            <a:r>
              <a:rPr lang="en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Abakorinto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8:5b)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26833" y="1111987"/>
            <a:ext cx="77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Korinto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yashenywe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n’Abaroma</a:t>
            </a:r>
            <a:r>
              <a:rPr lang="en-GB" sz="2000" b="1" spc="-70" dirty="0">
                <a:solidFill>
                  <a:prstClr val="black"/>
                </a:solidFill>
              </a:rPr>
              <a:t> mu 146 MK. </a:t>
            </a:r>
            <a:r>
              <a:rPr lang="en-GB" sz="2000" b="1" spc="-70" dirty="0" err="1">
                <a:solidFill>
                  <a:prstClr val="black"/>
                </a:solidFill>
              </a:rPr>
              <a:t>Nyuma</a:t>
            </a:r>
            <a:r>
              <a:rPr lang="en-GB" sz="2000" b="1" spc="-70" dirty="0">
                <a:solidFill>
                  <a:prstClr val="black"/>
                </a:solidFill>
              </a:rPr>
              <a:t>, Yuliyo </a:t>
            </a:r>
            <a:r>
              <a:rPr lang="en-GB" sz="2000" b="1" spc="-70" dirty="0" err="1">
                <a:solidFill>
                  <a:prstClr val="black"/>
                </a:solidFill>
              </a:rPr>
              <a:t>Kayisari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yahatuje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abahoze</a:t>
            </a:r>
            <a:r>
              <a:rPr lang="en-GB" sz="2000" b="1" spc="-70" dirty="0">
                <a:solidFill>
                  <a:prstClr val="black"/>
                </a:solidFill>
              </a:rPr>
              <a:t> mu </a:t>
            </a:r>
            <a:r>
              <a:rPr lang="en-GB" sz="2000" b="1" spc="-70" dirty="0" err="1">
                <a:solidFill>
                  <a:prstClr val="black"/>
                </a:solidFill>
              </a:rPr>
              <a:t>ngabo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ndetse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n’abandi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bantu</a:t>
            </a:r>
            <a:r>
              <a:rPr lang="en-GB" sz="2000" b="1" spc="-70" dirty="0">
                <a:solidFill>
                  <a:prstClr val="black"/>
                </a:solidFill>
              </a:rPr>
              <a:t>, muri 46 MK. </a:t>
            </a:r>
            <a:r>
              <a:rPr lang="en-GB" sz="2000" b="1" spc="-70" dirty="0" err="1">
                <a:solidFill>
                  <a:prstClr val="black"/>
                </a:solidFill>
              </a:rPr>
              <a:t>Amaherezo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umujyi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wongeye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guhangwa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neza</a:t>
            </a:r>
            <a:r>
              <a:rPr lang="en-GB" sz="2000" b="1" spc="-70" dirty="0">
                <a:solidFill>
                  <a:prstClr val="black"/>
                </a:solidFill>
              </a:rPr>
              <a:t> mu 44 MK. </a:t>
            </a:r>
            <a:r>
              <a:rPr lang="en-GB" sz="2000" b="1" spc="-70" dirty="0" err="1">
                <a:solidFill>
                  <a:prstClr val="black"/>
                </a:solidFill>
              </a:rPr>
              <a:t>Igihe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Pawulo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yawusuraga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wari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umaze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kuba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ihuriro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ry’ubucuruzi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bukomeye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748" y="1754584"/>
            <a:ext cx="4139419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s-E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ptos" panose="02110004020202020204"/>
                  <a:ea typeface="+mn-ea"/>
                  <a:cs typeface="+mn-cs"/>
                </a:rPr>
                <a:t>Korinto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Lekayumu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Kenkireya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421349" y="4495177"/>
            <a:ext cx="41668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Gusenga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ibigirwamana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n’ubusambanyi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byuzuye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umujyi</a:t>
            </a:r>
            <a:r>
              <a:rPr lang="en-GB" sz="2000" b="1" dirty="0">
                <a:solidFill>
                  <a:prstClr val="black"/>
                </a:solidFill>
              </a:rPr>
              <a:t> maze </a:t>
            </a:r>
            <a:r>
              <a:rPr lang="en-GB" sz="2000" b="1" dirty="0" err="1">
                <a:solidFill>
                  <a:prstClr val="black"/>
                </a:solidFill>
              </a:rPr>
              <a:t>bicengera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umuco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waho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Bwinshi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butumwa</a:t>
            </a:r>
            <a:r>
              <a:rPr lang="en-GB" sz="2000" b="1" dirty="0">
                <a:solidFill>
                  <a:prstClr val="black"/>
                </a:solidFill>
              </a:rPr>
              <a:t> bwa </a:t>
            </a: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Bakorinto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bugerageza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gukumira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bibazo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byariho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byinjira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itorero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98323" y="3435700"/>
            <a:ext cx="7767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Ubucuruzi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bwaho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bwabashishije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gukora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umurimo</a:t>
            </a:r>
            <a:r>
              <a:rPr lang="en-GB" sz="2000" b="1" dirty="0">
                <a:solidFill>
                  <a:prstClr val="black"/>
                </a:solidFill>
              </a:rPr>
              <a:t> wo </a:t>
            </a:r>
            <a:r>
              <a:rPr lang="en-GB" sz="2000" b="1" dirty="0" err="1">
                <a:solidFill>
                  <a:prstClr val="black"/>
                </a:solidFill>
              </a:rPr>
              <a:t>kuboha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amahema</a:t>
            </a:r>
            <a:r>
              <a:rPr lang="en-GB" sz="2000" b="1" dirty="0">
                <a:solidFill>
                  <a:prstClr val="black"/>
                </a:solidFill>
              </a:rPr>
              <a:t>. Ariko </a:t>
            </a:r>
            <a:r>
              <a:rPr lang="en-GB" sz="2000" b="1" dirty="0" err="1">
                <a:solidFill>
                  <a:prstClr val="black"/>
                </a:solidFill>
              </a:rPr>
              <a:t>ubutunzi</a:t>
            </a:r>
            <a:r>
              <a:rPr lang="en-GB" sz="2000" b="1" dirty="0">
                <a:solidFill>
                  <a:prstClr val="black"/>
                </a:solidFill>
              </a:rPr>
              <a:t> bwa </a:t>
            </a:r>
            <a:r>
              <a:rPr lang="en-GB" sz="2000" b="1" dirty="0" err="1">
                <a:solidFill>
                  <a:prstClr val="black"/>
                </a:solidFill>
              </a:rPr>
              <a:t>Korinto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bwari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buhanganye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n’ubwa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Atenayi</a:t>
            </a:r>
            <a:r>
              <a:rPr lang="en-GB" sz="2000" b="1" dirty="0">
                <a:solidFill>
                  <a:prstClr val="black"/>
                </a:solidFill>
              </a:rPr>
              <a:t>) </a:t>
            </a:r>
            <a:r>
              <a:rPr lang="en-GB" sz="2000" b="1" dirty="0" err="1">
                <a:solidFill>
                  <a:prstClr val="black"/>
                </a:solidFill>
              </a:rPr>
              <a:t>bwari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bufite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ibibazo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byinshi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26833" y="2433468"/>
            <a:ext cx="7738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Ugukomera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Korinto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guterwa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n’aho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iherereye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ku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bunigo</a:t>
            </a:r>
            <a:r>
              <a:rPr lang="en-GB" sz="2000" b="1" spc="-70" dirty="0">
                <a:solidFill>
                  <a:prstClr val="black"/>
                </a:solidFill>
              </a:rPr>
              <a:t> bwa </a:t>
            </a:r>
            <a:r>
              <a:rPr lang="en-GB" sz="2000" b="1" spc="-70" dirty="0" err="1">
                <a:solidFill>
                  <a:prstClr val="black"/>
                </a:solidFill>
              </a:rPr>
              <a:t>Korinto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bufite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ibyambu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by’ubucuruzi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bibiri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by’ingenzi</a:t>
            </a:r>
            <a:r>
              <a:rPr lang="en-GB" sz="2000" b="1" spc="-70" dirty="0">
                <a:solidFill>
                  <a:prstClr val="black"/>
                </a:solidFill>
              </a:rPr>
              <a:t> : </a:t>
            </a:r>
            <a:r>
              <a:rPr lang="en-GB" sz="2000" b="1" spc="-70" dirty="0" err="1">
                <a:solidFill>
                  <a:prstClr val="black"/>
                </a:solidFill>
              </a:rPr>
              <a:t>Lekayumu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kigobe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Korinto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Kenkireya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kigobe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Saroniko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ABAKORINTO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Maze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Umwami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Yesu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abonekera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Pawulo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nijoro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mu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nzozi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aramubwira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ati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‘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Ntutinye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ahubwo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uvuge</a:t>
            </a:r>
            <a:r>
              <a:rPr lang="en-GB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we </a:t>
            </a:r>
            <a:r>
              <a:rPr lang="en-GB" b="1" dirty="0" err="1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guceceka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Ibyakozwe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8" y="1412850"/>
            <a:ext cx="643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Abayuda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b’i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Korinto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banze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ubutumwa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bituma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Pawulo</a:t>
            </a:r>
            <a:r>
              <a:rPr lang="en-GB" sz="2000" b="1" spc="-70" dirty="0">
                <a:solidFill>
                  <a:prstClr val="black"/>
                </a:solidFill>
              </a:rPr>
              <a:t> ava mu </a:t>
            </a:r>
            <a:r>
              <a:rPr lang="en-GB" sz="2000" b="1" spc="-70" dirty="0" err="1">
                <a:solidFill>
                  <a:prstClr val="black"/>
                </a:solidFill>
              </a:rPr>
              <a:t>isinagogi</a:t>
            </a:r>
            <a:r>
              <a:rPr lang="en-GB" sz="2000" b="1" spc="-70" dirty="0">
                <a:solidFill>
                  <a:prstClr val="black"/>
                </a:solidFill>
              </a:rPr>
              <a:t> maze </a:t>
            </a:r>
            <a:r>
              <a:rPr lang="en-GB" sz="2000" b="1" spc="-70" dirty="0" err="1">
                <a:solidFill>
                  <a:prstClr val="black"/>
                </a:solidFill>
              </a:rPr>
              <a:t>atangira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guterana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n’abanyamahanga</a:t>
            </a:r>
            <a:r>
              <a:rPr lang="en-GB" sz="2000" b="1" spc="-70" dirty="0">
                <a:solidFill>
                  <a:prstClr val="black"/>
                </a:solidFill>
              </a:rPr>
              <a:t> mu </a:t>
            </a:r>
            <a:r>
              <a:rPr lang="en-GB" sz="2000" b="1" spc="-70" dirty="0" err="1">
                <a:solidFill>
                  <a:prstClr val="black"/>
                </a:solidFill>
              </a:rPr>
              <a:t>nzu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hafi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y’isinagogi</a:t>
            </a:r>
            <a:r>
              <a:rPr lang="en-GB" sz="2000" b="1" spc="-70" dirty="0">
                <a:solidFill>
                  <a:prstClr val="black"/>
                </a:solidFill>
              </a:rPr>
              <a:t> (</a:t>
            </a:r>
            <a:r>
              <a:rPr lang="en-GB" sz="2000" b="1" spc="-70" dirty="0" err="1">
                <a:solidFill>
                  <a:prstClr val="black"/>
                </a:solidFill>
              </a:rPr>
              <a:t>Ibyakozwe</a:t>
            </a:r>
            <a:r>
              <a:rPr lang="en-GB" sz="2000" b="1" spc="-70" dirty="0">
                <a:solidFill>
                  <a:prstClr val="black"/>
                </a:solidFill>
              </a:rPr>
              <a:t> 18:4–7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75809" y="4451599"/>
            <a:ext cx="6416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Muri </a:t>
            </a:r>
            <a:r>
              <a:rPr lang="en-GB" sz="2000" b="1" dirty="0" err="1">
                <a:solidFill>
                  <a:prstClr val="black"/>
                </a:solidFill>
              </a:rPr>
              <a:t>ako</a:t>
            </a:r>
            <a:r>
              <a:rPr lang="en-GB" sz="2000" b="1" dirty="0">
                <a:solidFill>
                  <a:prstClr val="black"/>
                </a:solidFill>
              </a:rPr>
              <a:t> kanya, Yesu </a:t>
            </a:r>
            <a:r>
              <a:rPr lang="en-GB" sz="2000" b="1" dirty="0" err="1">
                <a:solidFill>
                  <a:prstClr val="black"/>
                </a:solidFill>
              </a:rPr>
              <a:t>yabonekeye</a:t>
            </a:r>
            <a:r>
              <a:rPr lang="en-GB" sz="2000" b="1" dirty="0">
                <a:solidFill>
                  <a:prstClr val="black"/>
                </a:solidFill>
              </a:rPr>
              <a:t>  </a:t>
            </a: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iyerekwa</a:t>
            </a:r>
            <a:r>
              <a:rPr lang="en-GB" sz="2000" b="1" dirty="0">
                <a:solidFill>
                  <a:prstClr val="black"/>
                </a:solidFill>
              </a:rPr>
              <a:t> rya </a:t>
            </a:r>
            <a:r>
              <a:rPr lang="en-GB" sz="2000" b="1" dirty="0" err="1">
                <a:solidFill>
                  <a:prstClr val="black"/>
                </a:solidFill>
              </a:rPr>
              <a:t>nijoro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kugira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amutere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umwete</a:t>
            </a:r>
            <a:r>
              <a:rPr lang="en-GB" sz="2000" b="1" dirty="0">
                <a:solidFill>
                  <a:prstClr val="black"/>
                </a:solidFill>
              </a:rPr>
              <a:t> wo </a:t>
            </a:r>
            <a:r>
              <a:rPr lang="en-GB" sz="2000" b="1" dirty="0" err="1">
                <a:solidFill>
                  <a:prstClr val="black"/>
                </a:solidFill>
              </a:rPr>
              <a:t>gukomeza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umurimo</a:t>
            </a:r>
            <a:r>
              <a:rPr lang="en-GB" sz="2000" b="1" dirty="0">
                <a:solidFill>
                  <a:prstClr val="black"/>
                </a:solidFill>
              </a:rPr>
              <a:t> we mu </a:t>
            </a:r>
            <a:r>
              <a:rPr lang="en-GB" sz="2000" b="1" dirty="0" err="1">
                <a:solidFill>
                  <a:prstClr val="black"/>
                </a:solidFill>
              </a:rPr>
              <a:t>Bakorinto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amwizeza</a:t>
            </a:r>
            <a:r>
              <a:rPr lang="en-GB" sz="2000" b="1" dirty="0">
                <a:solidFill>
                  <a:prstClr val="black"/>
                </a:solidFill>
              </a:rPr>
              <a:t> ko </a:t>
            </a:r>
            <a:r>
              <a:rPr lang="en-GB" sz="2000" b="1" dirty="0" err="1">
                <a:solidFill>
                  <a:prstClr val="black"/>
                </a:solidFill>
              </a:rPr>
              <a:t>hari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benshi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bazakīra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ubutumwa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Ibyakozwe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18:9–10).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92686" y="5807575"/>
            <a:ext cx="95776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yakomejwe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n’iryo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yerekwa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amara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umwaka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n’igice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Korinto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Ibyakozwe</a:t>
            </a:r>
            <a:r>
              <a:rPr lang="en-GB" sz="2000" b="1" dirty="0">
                <a:solidFill>
                  <a:prstClr val="black"/>
                </a:solidFill>
              </a:rPr>
              <a:t> 18:11). </a:t>
            </a:r>
            <a:r>
              <a:rPr lang="en-GB" sz="2000" b="1" dirty="0" err="1">
                <a:solidFill>
                  <a:prstClr val="black"/>
                </a:solidFill>
              </a:rPr>
              <a:t>Amaherezo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Abayuda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bajyanye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nkiko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Ibyakozwe</a:t>
            </a:r>
            <a:r>
              <a:rPr lang="en-GB" sz="2000" b="1" dirty="0">
                <a:solidFill>
                  <a:prstClr val="black"/>
                </a:solidFill>
              </a:rPr>
              <a:t> 18:12–13). </a:t>
            </a:r>
            <a:r>
              <a:rPr lang="en-GB" sz="2000" b="1" dirty="0" err="1">
                <a:solidFill>
                  <a:prstClr val="black"/>
                </a:solidFill>
              </a:rPr>
              <a:t>Ubwo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yavaga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Korinto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itorero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rinini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ryari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ryaramaze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guhāngwa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Ibyakozwe</a:t>
            </a:r>
            <a:r>
              <a:rPr lang="en-GB" sz="2000" b="1" dirty="0">
                <a:solidFill>
                  <a:prstClr val="black"/>
                </a:solidFill>
              </a:rPr>
              <a:t> 18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:18).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94332" y="2480070"/>
            <a:ext cx="63982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GB" sz="2000" b="1" dirty="0" err="1">
                <a:solidFill>
                  <a:prstClr val="black"/>
                </a:solidFill>
              </a:rPr>
              <a:t>Ukwitwara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nabi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yabonye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banyamahanga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n’agasuzuguro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n’ibitutsi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yatutswe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n’Abayuda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byamushenguye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umutima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cyane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Yashidikanyije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gitekerezo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kugerageza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kuhahānga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Itorero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ahereye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kubyo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ahasanze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(E.G. White, </a:t>
            </a:r>
            <a:r>
              <a:rPr kumimoji="0" lang="en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Ibyakozwe</a:t>
            </a:r>
            <a:r>
              <a:rPr kumimoji="0" lang="e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n’Intumwa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p. </a:t>
            </a:r>
            <a:r>
              <a:rPr lang="en" sz="1600" b="1" dirty="0">
                <a:solidFill>
                  <a:prstClr val="black"/>
                </a:solidFill>
                <a:latin typeface="Aptos" panose="02110004020202020204"/>
              </a:rPr>
              <a:t>156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70788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4000" b="1" spc="-15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</a:rPr>
              <a:t>INZANDIKO ZANDIKIWE ABAKORINTO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686078"/>
            <a:ext cx="8308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GB" b="1" noProof="0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uko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bene Data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nabwiwe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ibyanyu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n’abo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Kilowe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yuko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habonetse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intonganya</a:t>
            </a:r>
            <a:r>
              <a:rPr lang="en-GB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GB" b="1" dirty="0" err="1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Abakorinto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110310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23055" y="667371"/>
            <a:ext cx="915160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kumimoji="0" lang="en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Intumwa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z’Imana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mu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mirwa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minini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ntizikwiriye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gucibwa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intege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n’ibyaha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ubugome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akarengane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n’ibikorwa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bibi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bahamagarirwa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guhura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byo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igihe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zishishikarira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kwamamaza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inkuru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nziza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y’agakiza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Uwiteka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atera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ubutwari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umukozi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wese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nk’uwo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amubwira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ubutumwa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nk’ubwo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yabwiye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intumwa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Pawulo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ubwo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yari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mu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murwa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wa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Korinto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wari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wuzuye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ibibi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agira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ati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: ‘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Ntutinye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ahubwo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uvuge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we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guceceka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kuko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ndi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kumwe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nawe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kandi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nta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muntu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uzagutera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kukugirira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nabi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kuko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mfite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abantu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benshi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muri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uyu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mudugudu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.’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Ibyakozwe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n’intumwa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18:9, 10</a:t>
            </a:r>
            <a:r>
              <a:rPr lang="en" sz="2400" b="1" spc="-70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[…] 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Mu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murwa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wose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uko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waba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wuzuye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urugomo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n’ubugome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kose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harimo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abantu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benshi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bashobora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kwiga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kuba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abayoboke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ba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Yesu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igihe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bigishijwe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uko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bikwiriye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. Muri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ubwo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buryo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abantu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ibihumbi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byinshi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bashobora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kugezwaho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ukuri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gukiza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kandi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bakabashishwa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kwakira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Kristo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nk’Umukiza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wabo</a:t>
            </a:r>
            <a:r>
              <a:rPr lang="en-GB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bwite</a:t>
            </a:r>
            <a:r>
              <a:rPr kumimoji="0" lang="en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6769127" y="6000443"/>
            <a:ext cx="3687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E.G. White, </a:t>
            </a:r>
            <a:r>
              <a:rPr kumimoji="0" lang="en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Abahanuzi</a:t>
            </a:r>
            <a:r>
              <a:rPr kumimoji="0" lang="e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n’Abami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p. 253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1078</Words>
  <Application>Microsoft Office PowerPoint</Application>
  <PresentationFormat>Panorámica</PresentationFormat>
  <Paragraphs>55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39</cp:revision>
  <dcterms:created xsi:type="dcterms:W3CDTF">2026-06-16T23:43:56Z</dcterms:created>
  <dcterms:modified xsi:type="dcterms:W3CDTF">2026-07-03T13:35:59Z</dcterms:modified>
</cp:coreProperties>
</file>