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3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00" autoAdjust="0"/>
    <p:restoredTop sz="94694"/>
  </p:normalViewPr>
  <p:slideViewPr>
    <p:cSldViewPr snapToGrid="0">
      <p:cViewPr varScale="1">
        <p:scale>
          <a:sx n="23" d="100"/>
          <a:sy n="23" d="100"/>
        </p:scale>
        <p:origin x="54" y="149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en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Abadakuze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Bameze</a:t>
          </a:r>
          <a:r>
            <a:rPr lang="en-GB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nk’impinja</a:t>
          </a:r>
          <a:r>
            <a:rPr lang="en-GB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Abakorinto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Batungwa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n’amata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Abakorinto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Ni aba </a:t>
          </a:r>
          <a:r>
            <a:rPr lang="en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kamere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Abakorinto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86000"/>
            </a:lnSpc>
          </a:pPr>
          <a:r>
            <a:rPr lang="en-GB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Bayobywa</a:t>
          </a:r>
          <a:r>
            <a:rPr lang="en-GB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n’ibitekerezo</a:t>
          </a:r>
          <a:r>
            <a:rPr lang="en-GB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by’abandi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Abakorinto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ScaleY="121000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Abakuze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Ni </a:t>
          </a:r>
          <a:r>
            <a:rPr lang="en" sz="2000" b="1" noProof="0" dirty="0" err="1">
              <a:solidFill>
                <a:schemeClr val="tx1"/>
              </a:solidFill>
            </a:rPr>
            <a:t>abantu</a:t>
          </a:r>
          <a:r>
            <a:rPr lang="en" sz="2000" b="1" noProof="0" dirty="0">
              <a:solidFill>
                <a:schemeClr val="tx1"/>
              </a:solidFill>
            </a:rPr>
            <a:t> </a:t>
          </a:r>
          <a:r>
            <a:rPr lang="en" sz="2000" b="1" noProof="0" dirty="0" err="1">
              <a:solidFill>
                <a:schemeClr val="tx1"/>
              </a:solidFill>
            </a:rPr>
            <a:t>bakuze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(1 </a:t>
          </a:r>
          <a:r>
            <a:rPr lang="en" sz="2000" b="1" noProof="0" dirty="0" err="1">
              <a:solidFill>
                <a:schemeClr val="tx1"/>
              </a:solidFill>
            </a:rPr>
            <a:t>Abakorinto</a:t>
          </a:r>
          <a:r>
            <a:rPr lang="en" sz="2000" b="1" noProof="0" dirty="0">
              <a:solidFill>
                <a:schemeClr val="tx1"/>
              </a:solidFill>
            </a:rPr>
            <a:t>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Barya </a:t>
          </a:r>
          <a:r>
            <a:rPr lang="en" sz="2000" b="1" noProof="0" dirty="0" err="1">
              <a:solidFill>
                <a:schemeClr val="tx1"/>
              </a:solidFill>
            </a:rPr>
            <a:t>ibyokurya</a:t>
          </a:r>
          <a:r>
            <a:rPr lang="en" sz="2000" b="1" noProof="0" dirty="0">
              <a:solidFill>
                <a:schemeClr val="tx1"/>
              </a:solidFill>
            </a:rPr>
            <a:t> </a:t>
          </a:r>
          <a:r>
            <a:rPr lang="en" sz="2000" b="1" noProof="0" dirty="0" err="1">
              <a:solidFill>
                <a:schemeClr val="tx1"/>
              </a:solidFill>
            </a:rPr>
            <a:t>bikomeye</a:t>
          </a:r>
          <a:r>
            <a:rPr lang="en" sz="2000" b="1" noProof="0" dirty="0">
              <a:solidFill>
                <a:schemeClr val="tx1"/>
              </a:solidFill>
            </a:rPr>
            <a:t> (</a:t>
          </a:r>
          <a:r>
            <a:rPr lang="en" sz="2000" b="1" noProof="0" dirty="0" err="1">
              <a:solidFill>
                <a:schemeClr val="tx1"/>
              </a:solidFill>
            </a:rPr>
            <a:t>Abaheburayo</a:t>
          </a:r>
          <a:r>
            <a:rPr lang="en" sz="2000" b="1" noProof="0" dirty="0">
              <a:solidFill>
                <a:schemeClr val="tx1"/>
              </a:solidFill>
            </a:rPr>
            <a:t> 5:14)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Ni </a:t>
          </a:r>
          <a:r>
            <a:rPr lang="en" sz="2000" b="1" noProof="0" dirty="0" err="1">
              <a:solidFill>
                <a:schemeClr val="tx1"/>
              </a:solidFill>
            </a:rPr>
            <a:t>ab’umwuka</a:t>
          </a:r>
          <a:r>
            <a:rPr lang="en" sz="2000" b="1" noProof="0" dirty="0">
              <a:solidFill>
                <a:schemeClr val="tx1"/>
              </a:solidFill>
            </a:rPr>
            <a:t> (1 </a:t>
          </a:r>
          <a:r>
            <a:rPr lang="en" sz="2000" b="1" noProof="0" dirty="0" err="1">
              <a:solidFill>
                <a:schemeClr val="tx1"/>
              </a:solidFill>
            </a:rPr>
            <a:t>Abakorinto</a:t>
          </a:r>
          <a:r>
            <a:rPr lang="en" sz="2000" b="1" noProof="0" dirty="0">
              <a:solidFill>
                <a:schemeClr val="tx1"/>
              </a:solidFill>
            </a:rPr>
            <a:t> 2:13)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solidFill>
                <a:schemeClr val="tx1"/>
              </a:solidFill>
            </a:rPr>
            <a:t>Bafite</a:t>
          </a:r>
          <a:r>
            <a:rPr lang="en" sz="2000" b="1" noProof="0" dirty="0">
              <a:solidFill>
                <a:schemeClr val="tx1"/>
              </a:solidFill>
            </a:rPr>
            <a:t> </a:t>
          </a:r>
          <a:r>
            <a:rPr lang="en" sz="2000" b="1" noProof="0" dirty="0" err="1">
              <a:solidFill>
                <a:schemeClr val="tx1"/>
              </a:solidFill>
            </a:rPr>
            <a:t>ubushishozi</a:t>
          </a:r>
          <a:r>
            <a:rPr lang="en" sz="2000" b="1" noProof="0" dirty="0">
              <a:solidFill>
                <a:schemeClr val="tx1"/>
              </a:solidFill>
            </a:rPr>
            <a:t> </a:t>
          </a:r>
          <a:r>
            <a:rPr lang="en" sz="2000" b="1" noProof="0" dirty="0" err="1">
              <a:solidFill>
                <a:schemeClr val="tx1"/>
              </a:solidFill>
            </a:rPr>
            <a:t>bwo</a:t>
          </a:r>
          <a:r>
            <a:rPr lang="en" sz="2000" b="1" noProof="0" dirty="0">
              <a:solidFill>
                <a:schemeClr val="tx1"/>
              </a:solidFill>
            </a:rPr>
            <a:t> mu </a:t>
          </a:r>
          <a:r>
            <a:rPr lang="en" sz="2000" b="1" noProof="0" dirty="0" err="1">
              <a:solidFill>
                <a:schemeClr val="tx1"/>
              </a:solidFill>
            </a:rPr>
            <a:t>bya</a:t>
          </a:r>
          <a:r>
            <a:rPr lang="en" sz="2000" b="1" noProof="0" dirty="0">
              <a:solidFill>
                <a:schemeClr val="tx1"/>
              </a:solidFill>
            </a:rPr>
            <a:t> </a:t>
          </a:r>
          <a:r>
            <a:rPr lang="en" sz="2000" b="1" noProof="0" dirty="0" err="1">
              <a:solidFill>
                <a:schemeClr val="tx1"/>
              </a:solidFill>
            </a:rPr>
            <a:t>mwuka</a:t>
          </a:r>
          <a:r>
            <a:rPr lang="en" sz="2000" b="1" noProof="0" dirty="0">
              <a:solidFill>
                <a:schemeClr val="tx1"/>
              </a:solidFill>
            </a:rPr>
            <a:t> (1 </a:t>
          </a:r>
          <a:r>
            <a:rPr lang="en" sz="2000" b="1" noProof="0" dirty="0" err="1">
              <a:solidFill>
                <a:schemeClr val="tx1"/>
              </a:solidFill>
            </a:rPr>
            <a:t>Abakorinto</a:t>
          </a:r>
          <a:r>
            <a:rPr lang="en" sz="2000" b="1" noProof="0" dirty="0">
              <a:solidFill>
                <a:schemeClr val="tx1"/>
              </a:solidFill>
            </a:rPr>
            <a:t> 2:14)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ScaleY="121000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91149" y="1265"/>
          <a:ext cx="3770269" cy="900791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51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Abadakuze</a:t>
          </a:r>
          <a:endParaRPr lang="en" sz="51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117532" y="27648"/>
        <a:ext cx="3717503" cy="848025"/>
      </dsp:txXfrm>
    </dsp:sp>
    <dsp:sp modelId="{20B9B435-A79F-4DAA-9A8D-B0D8EB58FFF0}">
      <dsp:nvSpPr>
        <dsp:cNvPr id="0" name=""/>
        <dsp:cNvSpPr/>
      </dsp:nvSpPr>
      <dsp:spPr>
        <a:xfrm>
          <a:off x="0" y="1064199"/>
          <a:ext cx="1317605" cy="90079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534113" y="1064199"/>
          <a:ext cx="2417562" cy="900791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Bameze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nk’impinja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Abakorinto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3:1)</a:t>
          </a:r>
        </a:p>
      </dsp:txBody>
      <dsp:txXfrm>
        <a:off x="1578094" y="1108180"/>
        <a:ext cx="2329600" cy="812829"/>
      </dsp:txXfrm>
    </dsp:sp>
    <dsp:sp modelId="{CC805A5F-E0A3-498A-BE8A-4478F8482781}">
      <dsp:nvSpPr>
        <dsp:cNvPr id="0" name=""/>
        <dsp:cNvSpPr/>
      </dsp:nvSpPr>
      <dsp:spPr>
        <a:xfrm>
          <a:off x="0" y="2073085"/>
          <a:ext cx="1317605" cy="90079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534113" y="2073085"/>
          <a:ext cx="2417562" cy="900791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Batungwa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n’amata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Abakorinto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3:2)</a:t>
          </a:r>
        </a:p>
      </dsp:txBody>
      <dsp:txXfrm>
        <a:off x="1578094" y="2117066"/>
        <a:ext cx="2329600" cy="812829"/>
      </dsp:txXfrm>
    </dsp:sp>
    <dsp:sp modelId="{544E29A7-1583-4A92-AD88-E60A4EEAC632}">
      <dsp:nvSpPr>
        <dsp:cNvPr id="0" name=""/>
        <dsp:cNvSpPr/>
      </dsp:nvSpPr>
      <dsp:spPr>
        <a:xfrm>
          <a:off x="0" y="3081971"/>
          <a:ext cx="1317605" cy="90079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534113" y="3081971"/>
          <a:ext cx="2417562" cy="900791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Ni aba </a:t>
          </a:r>
          <a:r>
            <a:rPr lang="en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kamere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Abakorinto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3:3)</a:t>
          </a:r>
        </a:p>
      </dsp:txBody>
      <dsp:txXfrm>
        <a:off x="1578094" y="3125952"/>
        <a:ext cx="2329600" cy="812829"/>
      </dsp:txXfrm>
    </dsp:sp>
    <dsp:sp modelId="{410E2F05-E06F-4707-8316-DA974A0D1AF9}">
      <dsp:nvSpPr>
        <dsp:cNvPr id="0" name=""/>
        <dsp:cNvSpPr/>
      </dsp:nvSpPr>
      <dsp:spPr>
        <a:xfrm>
          <a:off x="0" y="4185441"/>
          <a:ext cx="1317605" cy="90079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534113" y="4090858"/>
          <a:ext cx="2417562" cy="1089957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86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Bayobywa</a:t>
          </a:r>
          <a:r>
            <a:rPr lang="en-GB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n’ibitekerezo</a:t>
          </a:r>
          <a:r>
            <a:rPr lang="en-GB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by’abandi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Abakorinto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3:4)</a:t>
          </a:r>
        </a:p>
      </dsp:txBody>
      <dsp:txXfrm>
        <a:off x="1587330" y="4144075"/>
        <a:ext cx="2311128" cy="9835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82824" y="1265"/>
          <a:ext cx="4368557" cy="900791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51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Abakuze</a:t>
          </a:r>
          <a:endParaRPr lang="en" sz="51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109207" y="27648"/>
        <a:ext cx="4315791" cy="848025"/>
      </dsp:txXfrm>
    </dsp:sp>
    <dsp:sp modelId="{4AFB3FCF-D3AF-47CC-9C64-79E7D6E5B9C4}">
      <dsp:nvSpPr>
        <dsp:cNvPr id="0" name=""/>
        <dsp:cNvSpPr/>
      </dsp:nvSpPr>
      <dsp:spPr>
        <a:xfrm>
          <a:off x="0" y="1064199"/>
          <a:ext cx="1562837" cy="900791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785221" y="1064199"/>
          <a:ext cx="2748985" cy="900791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Ni </a:t>
          </a:r>
          <a:r>
            <a:rPr lang="en" sz="2000" b="1" kern="1200" noProof="0" dirty="0" err="1">
              <a:solidFill>
                <a:schemeClr val="tx1"/>
              </a:solidFill>
            </a:rPr>
            <a:t>abantu</a:t>
          </a:r>
          <a:r>
            <a:rPr lang="en" sz="2000" b="1" kern="1200" noProof="0" dirty="0">
              <a:solidFill>
                <a:schemeClr val="tx1"/>
              </a:solidFill>
            </a:rPr>
            <a:t> </a:t>
          </a:r>
          <a:r>
            <a:rPr lang="en" sz="2000" b="1" kern="1200" noProof="0" dirty="0" err="1">
              <a:solidFill>
                <a:schemeClr val="tx1"/>
              </a:solidFill>
            </a:rPr>
            <a:t>bakuze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(1 </a:t>
          </a:r>
          <a:r>
            <a:rPr lang="en" sz="2000" b="1" kern="1200" noProof="0" dirty="0" err="1">
              <a:solidFill>
                <a:schemeClr val="tx1"/>
              </a:solidFill>
            </a:rPr>
            <a:t>Abakorinto</a:t>
          </a:r>
          <a:r>
            <a:rPr lang="en" sz="2000" b="1" kern="1200" noProof="0" dirty="0">
              <a:solidFill>
                <a:schemeClr val="tx1"/>
              </a:solidFill>
            </a:rPr>
            <a:t> 14:20)</a:t>
          </a:r>
        </a:p>
      </dsp:txBody>
      <dsp:txXfrm>
        <a:off x="1829202" y="1108180"/>
        <a:ext cx="2661023" cy="812829"/>
      </dsp:txXfrm>
    </dsp:sp>
    <dsp:sp modelId="{76C86819-371B-4EE7-A4A8-69934EF8EED2}">
      <dsp:nvSpPr>
        <dsp:cNvPr id="0" name=""/>
        <dsp:cNvSpPr/>
      </dsp:nvSpPr>
      <dsp:spPr>
        <a:xfrm>
          <a:off x="0" y="2073085"/>
          <a:ext cx="1562837" cy="90079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785221" y="2073085"/>
          <a:ext cx="2748985" cy="900791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Barya </a:t>
          </a:r>
          <a:r>
            <a:rPr lang="en" sz="2000" b="1" kern="1200" noProof="0" dirty="0" err="1">
              <a:solidFill>
                <a:schemeClr val="tx1"/>
              </a:solidFill>
            </a:rPr>
            <a:t>ibyokurya</a:t>
          </a:r>
          <a:r>
            <a:rPr lang="en" sz="2000" b="1" kern="1200" noProof="0" dirty="0">
              <a:solidFill>
                <a:schemeClr val="tx1"/>
              </a:solidFill>
            </a:rPr>
            <a:t> </a:t>
          </a:r>
          <a:r>
            <a:rPr lang="en" sz="2000" b="1" kern="1200" noProof="0" dirty="0" err="1">
              <a:solidFill>
                <a:schemeClr val="tx1"/>
              </a:solidFill>
            </a:rPr>
            <a:t>bikomeye</a:t>
          </a:r>
          <a:r>
            <a:rPr lang="en" sz="2000" b="1" kern="1200" noProof="0" dirty="0">
              <a:solidFill>
                <a:schemeClr val="tx1"/>
              </a:solidFill>
            </a:rPr>
            <a:t> (</a:t>
          </a:r>
          <a:r>
            <a:rPr lang="en" sz="2000" b="1" kern="1200" noProof="0" dirty="0" err="1">
              <a:solidFill>
                <a:schemeClr val="tx1"/>
              </a:solidFill>
            </a:rPr>
            <a:t>Abaheburayo</a:t>
          </a:r>
          <a:r>
            <a:rPr lang="en" sz="2000" b="1" kern="1200" noProof="0" dirty="0">
              <a:solidFill>
                <a:schemeClr val="tx1"/>
              </a:solidFill>
            </a:rPr>
            <a:t> 5:14)</a:t>
          </a:r>
        </a:p>
      </dsp:txBody>
      <dsp:txXfrm>
        <a:off x="1829202" y="2117066"/>
        <a:ext cx="2661023" cy="812829"/>
      </dsp:txXfrm>
    </dsp:sp>
    <dsp:sp modelId="{3C7A11C8-C8DC-4CA4-BE55-2851ADBDAA1E}">
      <dsp:nvSpPr>
        <dsp:cNvPr id="0" name=""/>
        <dsp:cNvSpPr/>
      </dsp:nvSpPr>
      <dsp:spPr>
        <a:xfrm>
          <a:off x="0" y="3081971"/>
          <a:ext cx="1562837" cy="90079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785221" y="3081971"/>
          <a:ext cx="2748985" cy="900791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Ni </a:t>
          </a:r>
          <a:r>
            <a:rPr lang="en" sz="2000" b="1" kern="1200" noProof="0" dirty="0" err="1">
              <a:solidFill>
                <a:schemeClr val="tx1"/>
              </a:solidFill>
            </a:rPr>
            <a:t>ab’umwuka</a:t>
          </a:r>
          <a:r>
            <a:rPr lang="en" sz="2000" b="1" kern="1200" noProof="0" dirty="0">
              <a:solidFill>
                <a:schemeClr val="tx1"/>
              </a:solidFill>
            </a:rPr>
            <a:t> (1 </a:t>
          </a:r>
          <a:r>
            <a:rPr lang="en" sz="2000" b="1" kern="1200" noProof="0" dirty="0" err="1">
              <a:solidFill>
                <a:schemeClr val="tx1"/>
              </a:solidFill>
            </a:rPr>
            <a:t>Abakorinto</a:t>
          </a:r>
          <a:r>
            <a:rPr lang="en" sz="2000" b="1" kern="1200" noProof="0" dirty="0">
              <a:solidFill>
                <a:schemeClr val="tx1"/>
              </a:solidFill>
            </a:rPr>
            <a:t> 2:13)</a:t>
          </a:r>
        </a:p>
      </dsp:txBody>
      <dsp:txXfrm>
        <a:off x="1829202" y="3125952"/>
        <a:ext cx="2661023" cy="812829"/>
      </dsp:txXfrm>
    </dsp:sp>
    <dsp:sp modelId="{197EFFD2-2C53-4D7E-AC20-EA12D8D5879A}">
      <dsp:nvSpPr>
        <dsp:cNvPr id="0" name=""/>
        <dsp:cNvSpPr/>
      </dsp:nvSpPr>
      <dsp:spPr>
        <a:xfrm>
          <a:off x="0" y="4185441"/>
          <a:ext cx="1562837" cy="90079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785221" y="4090858"/>
          <a:ext cx="2748985" cy="1089957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solidFill>
                <a:schemeClr val="tx1"/>
              </a:solidFill>
            </a:rPr>
            <a:t>Bafite</a:t>
          </a:r>
          <a:r>
            <a:rPr lang="en" sz="2000" b="1" kern="1200" noProof="0" dirty="0">
              <a:solidFill>
                <a:schemeClr val="tx1"/>
              </a:solidFill>
            </a:rPr>
            <a:t> </a:t>
          </a:r>
          <a:r>
            <a:rPr lang="en" sz="2000" b="1" kern="1200" noProof="0" dirty="0" err="1">
              <a:solidFill>
                <a:schemeClr val="tx1"/>
              </a:solidFill>
            </a:rPr>
            <a:t>ubushishozi</a:t>
          </a:r>
          <a:r>
            <a:rPr lang="en" sz="2000" b="1" kern="1200" noProof="0" dirty="0">
              <a:solidFill>
                <a:schemeClr val="tx1"/>
              </a:solidFill>
            </a:rPr>
            <a:t> </a:t>
          </a:r>
          <a:r>
            <a:rPr lang="en" sz="2000" b="1" kern="1200" noProof="0" dirty="0" err="1">
              <a:solidFill>
                <a:schemeClr val="tx1"/>
              </a:solidFill>
            </a:rPr>
            <a:t>bwo</a:t>
          </a:r>
          <a:r>
            <a:rPr lang="en" sz="2000" b="1" kern="1200" noProof="0" dirty="0">
              <a:solidFill>
                <a:schemeClr val="tx1"/>
              </a:solidFill>
            </a:rPr>
            <a:t> mu </a:t>
          </a:r>
          <a:r>
            <a:rPr lang="en" sz="2000" b="1" kern="1200" noProof="0" dirty="0" err="1">
              <a:solidFill>
                <a:schemeClr val="tx1"/>
              </a:solidFill>
            </a:rPr>
            <a:t>bya</a:t>
          </a:r>
          <a:r>
            <a:rPr lang="en" sz="2000" b="1" kern="1200" noProof="0" dirty="0">
              <a:solidFill>
                <a:schemeClr val="tx1"/>
              </a:solidFill>
            </a:rPr>
            <a:t> </a:t>
          </a:r>
          <a:r>
            <a:rPr lang="en" sz="2000" b="1" kern="1200" noProof="0" dirty="0" err="1">
              <a:solidFill>
                <a:schemeClr val="tx1"/>
              </a:solidFill>
            </a:rPr>
            <a:t>mwuka</a:t>
          </a:r>
          <a:r>
            <a:rPr lang="en" sz="2000" b="1" kern="1200" noProof="0" dirty="0">
              <a:solidFill>
                <a:schemeClr val="tx1"/>
              </a:solidFill>
            </a:rPr>
            <a:t> (1 </a:t>
          </a:r>
          <a:r>
            <a:rPr lang="en" sz="2000" b="1" kern="1200" noProof="0" dirty="0" err="1">
              <a:solidFill>
                <a:schemeClr val="tx1"/>
              </a:solidFill>
            </a:rPr>
            <a:t>Abakorinto</a:t>
          </a:r>
          <a:r>
            <a:rPr lang="en" sz="2000" b="1" kern="1200" noProof="0" dirty="0">
              <a:solidFill>
                <a:schemeClr val="tx1"/>
              </a:solidFill>
            </a:rPr>
            <a:t> 2:14)</a:t>
          </a:r>
        </a:p>
      </dsp:txBody>
      <dsp:txXfrm>
        <a:off x="1838438" y="4144075"/>
        <a:ext cx="2642551" cy="9835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0" y="5761077"/>
            <a:ext cx="1217771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GB" sz="7200" b="1" spc="-15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UBUMWE MURI KRISTO</a:t>
            </a:r>
            <a:endParaRPr lang="en" sz="7200" b="1" spc="-15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FC0A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noProof="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Icyigisho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" sz="1600" b="1" noProof="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cya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3 </a:t>
            </a:r>
            <a:r>
              <a:rPr lang="en" sz="1600" b="1" noProof="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cyo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" sz="1600" b="1" noProof="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ku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" sz="1600" b="1" noProof="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wa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18 </a:t>
            </a:r>
            <a:r>
              <a:rPr lang="en" sz="1600" b="1" noProof="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Nyakanga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2026</a:t>
            </a: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523875" y="6223727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1371642" y="6189792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en-GB" sz="44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KUBAHA ABAYOBOZI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GB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Kandi </a:t>
            </a:r>
            <a:r>
              <a:rPr lang="en-GB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ibisonga</a:t>
            </a:r>
            <a:r>
              <a:rPr lang="en-GB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bishakwaho</a:t>
            </a:r>
            <a:r>
              <a:rPr lang="en-GB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en-GB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biba</a:t>
            </a:r>
            <a:r>
              <a:rPr lang="en-GB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abanyamurava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noProof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Abakorinto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2031409" y="1242179"/>
            <a:ext cx="71150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Kuba </a:t>
            </a:r>
            <a:r>
              <a:rPr lang="en-GB" sz="2000" b="1" dirty="0" err="1"/>
              <a:t>hābaho</a:t>
            </a:r>
            <a:r>
              <a:rPr lang="en-GB" sz="2000" b="1" dirty="0"/>
              <a:t> </a:t>
            </a:r>
            <a:r>
              <a:rPr lang="en-GB" sz="2000" b="1" dirty="0" err="1"/>
              <a:t>amakimbirane</a:t>
            </a:r>
            <a:r>
              <a:rPr lang="en-GB" sz="2000" b="1" dirty="0"/>
              <a:t> no </a:t>
            </a:r>
            <a:r>
              <a:rPr lang="en-GB" sz="2000" b="1" dirty="0" err="1"/>
              <a:t>kwirema</a:t>
            </a:r>
            <a:r>
              <a:rPr lang="en-GB" sz="2000" b="1" dirty="0"/>
              <a:t> </a:t>
            </a:r>
            <a:r>
              <a:rPr lang="en-GB" sz="2000" b="1" dirty="0" err="1"/>
              <a:t>ibice</a:t>
            </a:r>
            <a:r>
              <a:rPr lang="en-GB" sz="2000" b="1" dirty="0"/>
              <a:t> mu </a:t>
            </a:r>
            <a:r>
              <a:rPr lang="en-GB" sz="2000" b="1" dirty="0" err="1"/>
              <a:t>bayobozi</a:t>
            </a:r>
            <a:r>
              <a:rPr lang="en-GB" sz="2000" b="1" dirty="0"/>
              <a:t>, </a:t>
            </a:r>
            <a:r>
              <a:rPr lang="en-GB" sz="2000" b="1" dirty="0" err="1"/>
              <a:t>ntibivuze</a:t>
            </a:r>
            <a:r>
              <a:rPr lang="en-GB" sz="2000" b="1" dirty="0"/>
              <a:t> ko </a:t>
            </a:r>
            <a:r>
              <a:rPr lang="en-GB" sz="2000" b="1" dirty="0" err="1"/>
              <a:t>tugomba</a:t>
            </a:r>
            <a:r>
              <a:rPr lang="en-GB" sz="2000" b="1" dirty="0"/>
              <a:t> </a:t>
            </a:r>
            <a:r>
              <a:rPr lang="en-GB" sz="2000" b="1" dirty="0" err="1"/>
              <a:t>kubanga</a:t>
            </a:r>
            <a:r>
              <a:rPr lang="en-GB" sz="2000" b="1" dirty="0"/>
              <a:t>. </a:t>
            </a:r>
            <a:r>
              <a:rPr lang="en-GB" sz="2000" b="1" dirty="0" err="1"/>
              <a:t>Ibiri</a:t>
            </a:r>
            <a:r>
              <a:rPr lang="en-GB" sz="2000" b="1" dirty="0"/>
              <a:t> </a:t>
            </a:r>
            <a:r>
              <a:rPr lang="en-GB" sz="2000" b="1" dirty="0" err="1"/>
              <a:t>amambu</a:t>
            </a:r>
            <a:r>
              <a:rPr lang="en-GB" sz="2000" b="1" dirty="0"/>
              <a:t>, </a:t>
            </a:r>
            <a:r>
              <a:rPr lang="en-GB" sz="2000" b="1" dirty="0" err="1"/>
              <a:t>Pawulo</a:t>
            </a:r>
            <a:r>
              <a:rPr lang="en-GB" sz="2000" b="1" dirty="0"/>
              <a:t> </a:t>
            </a:r>
            <a:r>
              <a:rPr lang="en-GB" sz="2000" b="1" dirty="0" err="1"/>
              <a:t>yashyigikiye</a:t>
            </a:r>
            <a:r>
              <a:rPr lang="en-GB" sz="2000" b="1" dirty="0"/>
              <a:t> </a:t>
            </a:r>
            <a:r>
              <a:rPr lang="en-GB" sz="2000" b="1" dirty="0" err="1"/>
              <a:t>kandi</a:t>
            </a:r>
            <a:r>
              <a:rPr lang="en-GB" sz="2000" b="1" dirty="0"/>
              <a:t> </a:t>
            </a:r>
            <a:r>
              <a:rPr lang="en-GB" sz="2000" b="1" dirty="0" err="1"/>
              <a:t>arengera</a:t>
            </a:r>
            <a:r>
              <a:rPr lang="en-GB" sz="2000" b="1" dirty="0"/>
              <a:t> </a:t>
            </a:r>
            <a:r>
              <a:rPr lang="en-GB" sz="2000" b="1" dirty="0" err="1"/>
              <a:t>ubutumwa</a:t>
            </a:r>
            <a:r>
              <a:rPr lang="en-GB" sz="2000" b="1" dirty="0"/>
              <a:t> bwa Apolo </a:t>
            </a:r>
            <a:r>
              <a:rPr lang="en-GB" sz="2000" b="1" dirty="0" err="1"/>
              <a:t>ndetse</a:t>
            </a:r>
            <a:r>
              <a:rPr lang="en-GB" sz="2000" b="1" dirty="0"/>
              <a:t> </a:t>
            </a:r>
            <a:r>
              <a:rPr lang="en-GB" sz="2000" b="1" dirty="0" err="1"/>
              <a:t>n’umurimo</a:t>
            </a:r>
            <a:r>
              <a:rPr lang="en-GB" sz="2000" b="1" dirty="0"/>
              <a:t> we </a:t>
            </a:r>
            <a:r>
              <a:rPr lang="en-GB" sz="2000" b="1" dirty="0" err="1"/>
              <a:t>i</a:t>
            </a:r>
            <a:r>
              <a:rPr lang="en-GB" sz="2000" b="1" dirty="0"/>
              <a:t> </a:t>
            </a:r>
            <a:r>
              <a:rPr lang="en-GB" sz="2000" b="1" dirty="0" err="1"/>
              <a:t>Korinto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3:5–6; 4:6; 16:12</a:t>
            </a:r>
            <a:r>
              <a:rPr lang="en" sz="2000" b="1" noProof="0" dirty="0"/>
              <a:t>).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200027" y="3930504"/>
            <a:ext cx="2626744" cy="2795607"/>
            <a:chOff x="9365230" y="1587500"/>
            <a:chExt cx="2626744" cy="2795607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954107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400" b="1" spc="-70" dirty="0"/>
                <a:t>Frank </a:t>
              </a:r>
              <a:r>
                <a:rPr lang="en-GB" sz="1400" b="1" spc="-70" dirty="0" err="1"/>
                <a:t>na</a:t>
              </a:r>
              <a:r>
                <a:rPr lang="en-GB" sz="1400" b="1" spc="-70" dirty="0"/>
                <a:t> Walter Bond </a:t>
              </a:r>
              <a:r>
                <a:rPr lang="en-GB" sz="1400" b="1" spc="-70" dirty="0" err="1"/>
                <a:t>ni</a:t>
              </a:r>
              <a:r>
                <a:rPr lang="en-GB" sz="1400" b="1" spc="-70" dirty="0"/>
                <a:t> </a:t>
              </a:r>
              <a:r>
                <a:rPr lang="en-GB" sz="1400" b="1" spc="-70" dirty="0" err="1"/>
                <a:t>bo</a:t>
              </a:r>
              <a:r>
                <a:rPr lang="en-GB" sz="1400" b="1" spc="-70" dirty="0"/>
                <a:t> </a:t>
              </a:r>
              <a:r>
                <a:rPr lang="en-GB" sz="1400" b="1" spc="-70" dirty="0" err="1"/>
                <a:t>babaye</a:t>
              </a:r>
              <a:r>
                <a:rPr lang="en-GB" sz="1400" b="1" spc="-70" dirty="0"/>
                <a:t> </a:t>
              </a:r>
              <a:r>
                <a:rPr lang="en-GB" sz="1400" b="1" spc="-70" dirty="0" err="1"/>
                <a:t>abamisiyoneri</a:t>
              </a:r>
              <a:r>
                <a:rPr lang="en-GB" sz="1400" b="1" spc="-70" dirty="0"/>
                <a:t> </a:t>
              </a:r>
              <a:r>
                <a:rPr lang="en-GB" sz="1400" b="1" spc="-70" dirty="0" err="1"/>
                <a:t>ba</a:t>
              </a:r>
              <a:r>
                <a:rPr lang="en-GB" sz="1400" b="1" spc="-70" dirty="0"/>
                <a:t> </a:t>
              </a:r>
              <a:r>
                <a:rPr lang="en-GB" sz="1400" b="1" spc="-70" dirty="0" err="1"/>
                <a:t>mbere</a:t>
              </a:r>
              <a:r>
                <a:rPr lang="en-GB" sz="1400" b="1" spc="-70" dirty="0"/>
                <a:t> muri </a:t>
              </a:r>
              <a:r>
                <a:rPr lang="en-GB" sz="1400" b="1" spc="-70" dirty="0" err="1"/>
                <a:t>Esipanye</a:t>
              </a:r>
              <a:r>
                <a:rPr lang="en-GB" sz="1400" b="1" spc="-70" dirty="0"/>
                <a:t>. Walter </a:t>
              </a:r>
              <a:r>
                <a:rPr lang="en-GB" sz="1400" b="1" spc="-70" dirty="0" err="1"/>
                <a:t>yasinziriye</a:t>
              </a:r>
              <a:r>
                <a:rPr lang="en-GB" sz="1400" b="1" spc="-70" dirty="0"/>
                <a:t> mu 1914  </a:t>
              </a:r>
              <a:r>
                <a:rPr lang="en-GB" sz="1400" b="1" spc="-70" dirty="0" err="1"/>
                <a:t>azira</a:t>
              </a:r>
              <a:r>
                <a:rPr lang="en-GB" sz="1400" b="1" spc="-70" dirty="0"/>
                <a:t> </a:t>
              </a:r>
              <a:r>
                <a:rPr lang="en-GB" sz="1400" b="1" spc="-70" dirty="0" err="1"/>
                <a:t>ukwizera</a:t>
              </a:r>
              <a:r>
                <a:rPr lang="en-GB" sz="1400" b="1" spc="-70" dirty="0"/>
                <a:t> </a:t>
              </a:r>
              <a:r>
                <a:rPr lang="en-GB" sz="1400" b="1" spc="-70" dirty="0" err="1"/>
                <a:t>kwe</a:t>
              </a:r>
              <a:r>
                <a:rPr lang="en" sz="1400" b="1" spc="-70" noProof="0" dirty="0"/>
                <a:t>.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1" y="4077247"/>
            <a:ext cx="3952872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962275" y="3882733"/>
            <a:ext cx="5076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Abayobozi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b’Abakristo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batera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ikirenge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cya</a:t>
            </a:r>
            <a:r>
              <a:rPr lang="en-GB" sz="2000" b="1" spc="-70" dirty="0"/>
              <a:t> Yesu </a:t>
            </a:r>
            <a:r>
              <a:rPr lang="en-GB" sz="2000" b="1" spc="-70" dirty="0" err="1"/>
              <a:t>iyo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bemeye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kubabazwa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kubera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abavandimwe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babo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ndetse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byaba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ngombwa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bagapfira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umurimo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wabo</a:t>
            </a:r>
            <a:r>
              <a:rPr lang="en-GB" sz="2000" b="1" spc="-70" dirty="0"/>
              <a:t> (1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4:11–13; 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11:23–28</a:t>
            </a:r>
            <a:r>
              <a:rPr lang="en" sz="2000" b="1" spc="-70" noProof="0" dirty="0"/>
              <a:t>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031408" y="2570797"/>
            <a:ext cx="71150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100" dirty="0">
                <a:solidFill>
                  <a:prstClr val="black"/>
                </a:solidFill>
              </a:rPr>
              <a:t>Iyo </a:t>
            </a:r>
            <a:r>
              <a:rPr lang="en-GB" sz="2000" b="1" spc="-100" dirty="0" err="1">
                <a:solidFill>
                  <a:prstClr val="black"/>
                </a:solidFill>
              </a:rPr>
              <a:t>abayobozi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bakoze</a:t>
            </a:r>
            <a:r>
              <a:rPr lang="en-GB" sz="2000" b="1" spc="-100" dirty="0">
                <a:solidFill>
                  <a:prstClr val="black"/>
                </a:solidFill>
              </a:rPr>
              <a:t> mu </a:t>
            </a:r>
            <a:r>
              <a:rPr lang="en-GB" sz="2000" b="1" spc="-100" dirty="0" err="1">
                <a:solidFill>
                  <a:prstClr val="black"/>
                </a:solidFill>
              </a:rPr>
              <a:t>budahemuka</a:t>
            </a:r>
            <a:r>
              <a:rPr lang="en-GB" sz="2000" b="1" spc="-100" dirty="0">
                <a:solidFill>
                  <a:prstClr val="black"/>
                </a:solidFill>
              </a:rPr>
              <a:t>, baba </a:t>
            </a:r>
            <a:r>
              <a:rPr lang="en-GB" sz="2000" b="1" spc="-100" dirty="0" err="1">
                <a:solidFill>
                  <a:prstClr val="black"/>
                </a:solidFill>
              </a:rPr>
              <a:t>bakwiriye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kubahwa</a:t>
            </a:r>
            <a:r>
              <a:rPr lang="en-GB" sz="2000" b="1" spc="-100" dirty="0">
                <a:solidFill>
                  <a:prstClr val="black"/>
                </a:solidFill>
              </a:rPr>
              <a:t> (1 </a:t>
            </a:r>
            <a:r>
              <a:rPr lang="en-GB" sz="2000" b="1" spc="-100" dirty="0" err="1">
                <a:solidFill>
                  <a:prstClr val="black"/>
                </a:solidFill>
              </a:rPr>
              <a:t>Abakorinto</a:t>
            </a:r>
            <a:r>
              <a:rPr lang="en-GB" sz="2000" b="1" spc="-100" dirty="0">
                <a:solidFill>
                  <a:prstClr val="black"/>
                </a:solidFill>
              </a:rPr>
              <a:t> 4:2; 1 </a:t>
            </a:r>
            <a:r>
              <a:rPr lang="en-GB" sz="2000" b="1" spc="-100" dirty="0" err="1">
                <a:solidFill>
                  <a:prstClr val="black"/>
                </a:solidFill>
              </a:rPr>
              <a:t>Timoteyo</a:t>
            </a:r>
            <a:r>
              <a:rPr lang="en-GB" sz="2000" b="1" spc="-100" dirty="0">
                <a:solidFill>
                  <a:prstClr val="black"/>
                </a:solidFill>
              </a:rPr>
              <a:t> 5:17). Ariko </a:t>
            </a:r>
            <a:r>
              <a:rPr lang="en-GB" sz="2000" b="1" spc="-100" dirty="0" err="1">
                <a:solidFill>
                  <a:prstClr val="black"/>
                </a:solidFill>
              </a:rPr>
              <a:t>nubwo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batahabwa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icyo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cyubahiro</a:t>
            </a:r>
            <a:r>
              <a:rPr lang="en-GB" sz="2000" b="1" spc="-100" dirty="0">
                <a:solidFill>
                  <a:prstClr val="black"/>
                </a:solidFill>
              </a:rPr>
              <a:t>, </a:t>
            </a:r>
            <a:r>
              <a:rPr lang="en-GB" sz="2000" b="1" spc="-100" dirty="0" err="1">
                <a:solidFill>
                  <a:prstClr val="black"/>
                </a:solidFill>
              </a:rPr>
              <a:t>bakomeze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kuba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indahemuka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nk’abazi</a:t>
            </a:r>
            <a:r>
              <a:rPr lang="en-GB" sz="2000" b="1" spc="-100" dirty="0">
                <a:solidFill>
                  <a:prstClr val="black"/>
                </a:solidFill>
              </a:rPr>
              <a:t> ko </a:t>
            </a:r>
            <a:r>
              <a:rPr lang="en-GB" sz="2000" b="1" spc="-100" dirty="0" err="1">
                <a:solidFill>
                  <a:prstClr val="black"/>
                </a:solidFill>
              </a:rPr>
              <a:t>ari</a:t>
            </a:r>
            <a:r>
              <a:rPr lang="en-GB" sz="2000" b="1" spc="-100" dirty="0">
                <a:solidFill>
                  <a:prstClr val="black"/>
                </a:solidFill>
              </a:rPr>
              <a:t> Imana </a:t>
            </a:r>
            <a:r>
              <a:rPr lang="en-GB" sz="2000" b="1" spc="-100" dirty="0" err="1">
                <a:solidFill>
                  <a:prstClr val="black"/>
                </a:solidFill>
              </a:rPr>
              <a:t>ubwayo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ibacira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urubanza</a:t>
            </a:r>
            <a:r>
              <a:rPr lang="en-GB" sz="2000" b="1" spc="-100" dirty="0">
                <a:solidFill>
                  <a:prstClr val="black"/>
                </a:solidFill>
              </a:rPr>
              <a:t>, </a:t>
            </a:r>
            <a:r>
              <a:rPr lang="en-GB" sz="2000" b="1" spc="-100" dirty="0" err="1">
                <a:solidFill>
                  <a:prstClr val="black"/>
                </a:solidFill>
              </a:rPr>
              <a:t>atari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abantu</a:t>
            </a:r>
            <a:r>
              <a:rPr lang="en-GB" sz="2000" b="1" spc="-100" dirty="0">
                <a:solidFill>
                  <a:prstClr val="black"/>
                </a:solidFill>
              </a:rPr>
              <a:t> (1 </a:t>
            </a:r>
            <a:r>
              <a:rPr lang="en-GB" sz="2000" b="1" spc="-100" dirty="0" err="1">
                <a:solidFill>
                  <a:prstClr val="black"/>
                </a:solidFill>
              </a:rPr>
              <a:t>Abakorinto</a:t>
            </a:r>
            <a:r>
              <a:rPr lang="en-GB" sz="2000" b="1" spc="-100" dirty="0">
                <a:solidFill>
                  <a:prstClr val="black"/>
                </a:solidFill>
              </a:rPr>
              <a:t> 4:3-4</a:t>
            </a:r>
            <a:r>
              <a:rPr kumimoji="0" lang="en" sz="20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962274" y="5513949"/>
            <a:ext cx="50768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 err="1">
                <a:solidFill>
                  <a:prstClr val="black"/>
                </a:solidFill>
              </a:rPr>
              <a:t>Abayobozi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cyangwa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abizera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ntibahamagariwe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kurwana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cyangwa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impaka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ahubwo</a:t>
            </a:r>
            <a:r>
              <a:rPr lang="en-GB" sz="2000" b="1" spc="-70" dirty="0">
                <a:solidFill>
                  <a:prstClr val="black"/>
                </a:solidFill>
              </a:rPr>
              <a:t>  </a:t>
            </a:r>
            <a:r>
              <a:rPr lang="en-GB" sz="2000" b="1" spc="-70" dirty="0" err="1">
                <a:solidFill>
                  <a:prstClr val="black"/>
                </a:solidFill>
              </a:rPr>
              <a:t>ngo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bunge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ubumwe</a:t>
            </a:r>
            <a:r>
              <a:rPr lang="en-GB" sz="2000" b="1" spc="-70" dirty="0">
                <a:solidFill>
                  <a:prstClr val="black"/>
                </a:solidFill>
              </a:rPr>
              <a:t> mu </a:t>
            </a:r>
            <a:r>
              <a:rPr lang="en-GB" sz="2000" b="1" spc="-70" dirty="0" err="1">
                <a:solidFill>
                  <a:prstClr val="black"/>
                </a:solidFill>
              </a:rPr>
              <a:t>guhimbaza</a:t>
            </a:r>
            <a:r>
              <a:rPr lang="en-GB" sz="2000" b="1" spc="-70" dirty="0">
                <a:solidFill>
                  <a:prstClr val="black"/>
                </a:solidFill>
              </a:rPr>
              <a:t> Yesu no </a:t>
            </a:r>
            <a:r>
              <a:rPr lang="en-GB" sz="2000" b="1" spc="-70" dirty="0" err="1">
                <a:solidFill>
                  <a:prstClr val="black"/>
                </a:solidFill>
              </a:rPr>
              <a:t>kubwiriza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ubutumwa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bw’umusaraba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184936" y="489502"/>
            <a:ext cx="777721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noProof="0" dirty="0">
                <a:latin typeface="Constantia" panose="02030602050306030303" pitchFamily="18" charset="0"/>
              </a:rPr>
              <a:t>“</a:t>
            </a:r>
            <a:r>
              <a:rPr lang="en-GB" sz="2400" b="1" dirty="0" err="1">
                <a:latin typeface="Constantia" panose="02030602050306030303" pitchFamily="18" charset="0"/>
              </a:rPr>
              <a:t>Nta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kintu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na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kimwe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gishobora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gutunganya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ubumwe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nyakuri</a:t>
            </a:r>
            <a:r>
              <a:rPr lang="en-GB" sz="2400" b="1" dirty="0">
                <a:latin typeface="Constantia" panose="02030602050306030303" pitchFamily="18" charset="0"/>
              </a:rPr>
              <a:t> mu </a:t>
            </a:r>
            <a:r>
              <a:rPr lang="en-GB" sz="2400" b="1" dirty="0" err="1">
                <a:latin typeface="Constantia" panose="02030602050306030303" pitchFamily="18" charset="0"/>
              </a:rPr>
              <a:t>itorero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uretse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umwuka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wa</a:t>
            </a:r>
            <a:r>
              <a:rPr lang="en-GB" sz="2400" b="1" dirty="0">
                <a:latin typeface="Constantia" panose="02030602050306030303" pitchFamily="18" charset="0"/>
              </a:rPr>
              <a:t> Kristo wo </a:t>
            </a:r>
            <a:r>
              <a:rPr lang="en-GB" sz="2400" b="1" dirty="0" err="1">
                <a:latin typeface="Constantia" panose="02030602050306030303" pitchFamily="18" charset="0"/>
              </a:rPr>
              <a:t>kwihanganirana</a:t>
            </a:r>
            <a:r>
              <a:rPr lang="en-GB" sz="2400" b="1" dirty="0">
                <a:latin typeface="Constantia" panose="02030602050306030303" pitchFamily="18" charset="0"/>
              </a:rPr>
              <a:t>. </a:t>
            </a:r>
            <a:r>
              <a:rPr lang="en-GB" sz="2400" b="1" dirty="0" err="1">
                <a:latin typeface="Constantia" panose="02030602050306030303" pitchFamily="18" charset="0"/>
              </a:rPr>
              <a:t>Satani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ashobora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kubiba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amakimbirane</a:t>
            </a:r>
            <a:r>
              <a:rPr lang="en-GB" sz="2400" b="1" dirty="0">
                <a:latin typeface="Constantia" panose="02030602050306030303" pitchFamily="18" charset="0"/>
              </a:rPr>
              <a:t>; Kristo </a:t>
            </a:r>
            <a:r>
              <a:rPr lang="en-GB" sz="2400" b="1" dirty="0" err="1">
                <a:latin typeface="Constantia" panose="02030602050306030303" pitchFamily="18" charset="0"/>
              </a:rPr>
              <a:t>wenyine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ni</a:t>
            </a:r>
            <a:r>
              <a:rPr lang="en-GB" sz="2400" b="1" dirty="0">
                <a:latin typeface="Constantia" panose="02030602050306030303" pitchFamily="18" charset="0"/>
              </a:rPr>
              <a:t> We </a:t>
            </a:r>
            <a:r>
              <a:rPr lang="en-GB" sz="2400" b="1" dirty="0" err="1">
                <a:latin typeface="Constantia" panose="02030602050306030303" pitchFamily="18" charset="0"/>
              </a:rPr>
              <a:t>ushobora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guhuza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abatavuga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rumwe</a:t>
            </a:r>
            <a:r>
              <a:rPr lang="en-GB" sz="2400" b="1" dirty="0">
                <a:latin typeface="Constantia" panose="02030602050306030303" pitchFamily="18" charset="0"/>
              </a:rPr>
              <a:t>.... Iyo </a:t>
            </a:r>
            <a:r>
              <a:rPr lang="en-GB" sz="2400" b="1" dirty="0" err="1">
                <a:latin typeface="Constantia" panose="02030602050306030303" pitchFamily="18" charset="0"/>
              </a:rPr>
              <a:t>wowe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nk’umukozi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w’itorero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ukunda</a:t>
            </a:r>
            <a:r>
              <a:rPr lang="en-GB" sz="2400" b="1" dirty="0">
                <a:latin typeface="Constantia" panose="02030602050306030303" pitchFamily="18" charset="0"/>
              </a:rPr>
              <a:t> Imana </a:t>
            </a:r>
            <a:r>
              <a:rPr lang="en-GB" sz="2400" b="1" dirty="0" err="1">
                <a:latin typeface="Constantia" panose="02030602050306030303" pitchFamily="18" charset="0"/>
              </a:rPr>
              <a:t>cyane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kandi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ugakunda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mugenzi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wawe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nk’uko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wikunda</a:t>
            </a:r>
            <a:r>
              <a:rPr lang="en-GB" sz="2400" b="1" dirty="0">
                <a:latin typeface="Constantia" panose="02030602050306030303" pitchFamily="18" charset="0"/>
              </a:rPr>
              <a:t>, </a:t>
            </a:r>
            <a:r>
              <a:rPr lang="en-GB" sz="2400" b="1" dirty="0" err="1">
                <a:latin typeface="Constantia" panose="02030602050306030303" pitchFamily="18" charset="0"/>
              </a:rPr>
              <a:t>nta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mbaraga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zizaba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zisabwa</a:t>
            </a:r>
            <a:r>
              <a:rPr lang="en-GB" sz="2400" b="1" dirty="0">
                <a:latin typeface="Constantia" panose="02030602050306030303" pitchFamily="18" charset="0"/>
              </a:rPr>
              <a:t> zo </a:t>
            </a:r>
            <a:r>
              <a:rPr lang="en-GB" sz="2400" b="1" dirty="0" err="1">
                <a:latin typeface="Constantia" panose="02030602050306030303" pitchFamily="18" charset="0"/>
              </a:rPr>
              <a:t>kugira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ubumwe</a:t>
            </a:r>
            <a:r>
              <a:rPr lang="en-GB" sz="2400" b="1" dirty="0">
                <a:latin typeface="Constantia" panose="02030602050306030303" pitchFamily="18" charset="0"/>
              </a:rPr>
              <a:t>, </a:t>
            </a:r>
            <a:r>
              <a:rPr lang="en-GB" sz="2400" b="1" dirty="0" err="1">
                <a:latin typeface="Constantia" panose="02030602050306030303" pitchFamily="18" charset="0"/>
              </a:rPr>
              <a:t>hazabaho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ubumwe</a:t>
            </a:r>
            <a:r>
              <a:rPr lang="en-GB" sz="2400" b="1" dirty="0">
                <a:latin typeface="Constantia" panose="02030602050306030303" pitchFamily="18" charset="0"/>
              </a:rPr>
              <a:t> muri Kristo, </a:t>
            </a:r>
            <a:r>
              <a:rPr lang="en-GB" sz="2400" b="1" dirty="0" err="1">
                <a:latin typeface="Constantia" panose="02030602050306030303" pitchFamily="18" charset="0"/>
              </a:rPr>
              <a:t>amatwi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abangurirwa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kumva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amabwire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azazibwa</a:t>
            </a:r>
            <a:r>
              <a:rPr lang="en-GB" sz="2400" b="1" dirty="0">
                <a:latin typeface="Constantia" panose="02030602050306030303" pitchFamily="18" charset="0"/>
              </a:rPr>
              <a:t>, </a:t>
            </a:r>
            <a:r>
              <a:rPr lang="en-GB" sz="2400" b="1" dirty="0" err="1">
                <a:latin typeface="Constantia" panose="02030602050306030303" pitchFamily="18" charset="0"/>
              </a:rPr>
              <a:t>kandi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nta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muntu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uzagira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icyo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avēba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mugenzi</a:t>
            </a:r>
            <a:r>
              <a:rPr lang="en-GB" sz="2400" b="1" dirty="0">
                <a:latin typeface="Constantia" panose="02030602050306030303" pitchFamily="18" charset="0"/>
              </a:rPr>
              <a:t> we. </a:t>
            </a:r>
            <a:r>
              <a:rPr lang="en-GB" sz="2400" b="1" dirty="0" err="1">
                <a:latin typeface="Constantia" panose="02030602050306030303" pitchFamily="18" charset="0"/>
              </a:rPr>
              <a:t>Abagize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itorero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bazimika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urukundo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n’ubumwe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kandi</a:t>
            </a:r>
            <a:r>
              <a:rPr lang="en-GB" sz="2400" b="1" dirty="0">
                <a:latin typeface="Constantia" panose="02030602050306030303" pitchFamily="18" charset="0"/>
              </a:rPr>
              <a:t> babe </a:t>
            </a:r>
            <a:r>
              <a:rPr lang="en-GB" sz="2400" b="1" dirty="0" err="1">
                <a:latin typeface="Constantia" panose="02030602050306030303" pitchFamily="18" charset="0"/>
              </a:rPr>
              <a:t>umuryango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umwe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ukomeye</a:t>
            </a:r>
            <a:r>
              <a:rPr lang="en-GB" sz="2400" b="1" dirty="0">
                <a:latin typeface="Constantia" panose="02030602050306030303" pitchFamily="18" charset="0"/>
              </a:rPr>
              <a:t>. </a:t>
            </a:r>
            <a:r>
              <a:rPr lang="en-GB" sz="2400" b="1" dirty="0" err="1">
                <a:latin typeface="Constantia" panose="02030602050306030303" pitchFamily="18" charset="0"/>
              </a:rPr>
              <a:t>Nibwo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tuzaba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dufite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ibimenyetso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ku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isi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bizahamya</a:t>
            </a:r>
            <a:r>
              <a:rPr lang="en-GB" sz="2400" b="1" dirty="0">
                <a:latin typeface="Constantia" panose="02030602050306030303" pitchFamily="18" charset="0"/>
              </a:rPr>
              <a:t> ko Imana </a:t>
            </a:r>
            <a:r>
              <a:rPr lang="en-GB" sz="2400" b="1" dirty="0" err="1">
                <a:latin typeface="Constantia" panose="02030602050306030303" pitchFamily="18" charset="0"/>
              </a:rPr>
              <a:t>yohereje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Umwana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wayo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ku</a:t>
            </a:r>
            <a:r>
              <a:rPr lang="en-GB" sz="2400" b="1" dirty="0">
                <a:latin typeface="Constantia" panose="02030602050306030303" pitchFamily="18" charset="0"/>
              </a:rPr>
              <a:t> </a:t>
            </a:r>
            <a:r>
              <a:rPr lang="en-GB" sz="2400" b="1" dirty="0" err="1">
                <a:latin typeface="Constantia" panose="02030602050306030303" pitchFamily="18" charset="0"/>
              </a:rPr>
              <a:t>isi</a:t>
            </a:r>
            <a:r>
              <a:rPr lang="en" sz="2400" b="1" noProof="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6472988" y="6045012"/>
            <a:ext cx="34891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E.G. White, </a:t>
            </a:r>
            <a:r>
              <a:rPr lang="en" sz="1600" b="1" i="1" noProof="0" dirty="0"/>
              <a:t>Reflecting Christ, </a:t>
            </a:r>
            <a:r>
              <a:rPr lang="en" sz="1600" b="1" noProof="0" dirty="0"/>
              <a:t>July 5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707886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“Ariko bene Data,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ndabingingira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mu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izina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ry’Umwami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wacu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Yesu Kristo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kugira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ngo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mwese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muvuge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kumwe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kandi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he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kugira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ibice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biremwa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muri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mwe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ahubwo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muhurize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hamwe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rwose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muhuje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imitima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n’inama</a:t>
            </a:r>
            <a:r>
              <a:rPr kumimoji="0" lang="en-U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20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6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600" b="1" i="0" u="none" strike="noStrike" kern="1200" cap="none" spc="-7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Abakorinto</a:t>
            </a:r>
            <a:r>
              <a:rPr kumimoji="0" lang="es-ES" sz="1600" b="1" i="0" u="none" strike="noStrike" kern="1200" cap="none" spc="-7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1:10)</a:t>
            </a:r>
            <a:endParaRPr kumimoji="0" lang="es-ES" sz="2000" b="1" i="0" u="none" strike="noStrike" kern="1200" cap="none" spc="-7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910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67575" y="3760707"/>
            <a:ext cx="45339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Ibibazo</a:t>
            </a:r>
            <a:r>
              <a:rPr lang="en-GB" sz="2000" b="1" dirty="0"/>
              <a:t> </a:t>
            </a:r>
            <a:r>
              <a:rPr lang="en-GB" sz="2000" b="1" dirty="0" err="1"/>
              <a:t>bitera</a:t>
            </a:r>
            <a:r>
              <a:rPr lang="en-GB" sz="2000" b="1" dirty="0"/>
              <a:t> </a:t>
            </a:r>
            <a:r>
              <a:rPr lang="en-GB" sz="2000" b="1" dirty="0" err="1"/>
              <a:t>kwirema</a:t>
            </a:r>
            <a:r>
              <a:rPr lang="en-GB" sz="2000" b="1" dirty="0"/>
              <a:t> </a:t>
            </a:r>
            <a:r>
              <a:rPr lang="en-GB" sz="2000" b="1" dirty="0" err="1"/>
              <a:t>ibice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 err="1">
                <a:solidFill>
                  <a:srgbClr val="C53544"/>
                </a:solidFill>
              </a:rPr>
              <a:t>Amakimbirane</a:t>
            </a:r>
            <a:r>
              <a:rPr lang="en" sz="2000" b="1" noProof="0" dirty="0">
                <a:solidFill>
                  <a:srgbClr val="C53544"/>
                </a:solidFill>
              </a:rPr>
              <a:t> no </a:t>
            </a:r>
            <a:r>
              <a:rPr lang="en" sz="2000" b="1" noProof="0" dirty="0" err="1">
                <a:solidFill>
                  <a:srgbClr val="C53544"/>
                </a:solidFill>
              </a:rPr>
              <a:t>kwirema</a:t>
            </a:r>
            <a:r>
              <a:rPr lang="en" sz="2000" b="1" noProof="0" dirty="0">
                <a:solidFill>
                  <a:srgbClr val="C53544"/>
                </a:solidFill>
              </a:rPr>
              <a:t> </a:t>
            </a:r>
            <a:r>
              <a:rPr lang="en" sz="2000" b="1" noProof="0" dirty="0" err="1">
                <a:solidFill>
                  <a:srgbClr val="C53544"/>
                </a:solidFill>
              </a:rPr>
              <a:t>ibice</a:t>
            </a:r>
            <a:endParaRPr lang="en" sz="2000" b="1" noProof="0" dirty="0">
              <a:solidFill>
                <a:srgbClr val="C53544"/>
              </a:solidFill>
            </a:endParaRPr>
          </a:p>
          <a:p>
            <a:pPr>
              <a:spcBef>
                <a:spcPts val="1800"/>
              </a:spcBef>
            </a:pPr>
            <a:r>
              <a:rPr lang="en-GB" sz="2000" b="1" spc="-70" dirty="0" err="1"/>
              <a:t>Uburyo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bwo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kubungabunga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ubumwe</a:t>
            </a:r>
            <a:r>
              <a:rPr lang="en" sz="2000" b="1" spc="-70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 err="1">
                <a:solidFill>
                  <a:srgbClr val="55A14E"/>
                </a:solidFill>
              </a:rPr>
              <a:t>Ubumwe</a:t>
            </a:r>
            <a:r>
              <a:rPr lang="en" sz="2000" b="1" dirty="0">
                <a:solidFill>
                  <a:srgbClr val="55A14E"/>
                </a:solidFill>
              </a:rPr>
              <a:t> muri Yesu</a:t>
            </a:r>
            <a:endParaRPr lang="en" sz="2000" b="1" noProof="0" dirty="0">
              <a:solidFill>
                <a:srgbClr val="55A14E"/>
              </a:solidFill>
            </a:endParaRPr>
          </a:p>
          <a:p>
            <a:pPr lvl="1">
              <a:spcBef>
                <a:spcPts val="600"/>
              </a:spcBef>
            </a:pPr>
            <a:r>
              <a:rPr lang="en" sz="2000" b="1" noProof="0" dirty="0" err="1">
                <a:solidFill>
                  <a:srgbClr val="3080B9"/>
                </a:solidFill>
              </a:rPr>
              <a:t>Ubwenge</a:t>
            </a:r>
            <a:r>
              <a:rPr lang="en" sz="2000" b="1" noProof="0" dirty="0">
                <a:solidFill>
                  <a:srgbClr val="3080B9"/>
                </a:solidFill>
              </a:rPr>
              <a:t> no </a:t>
            </a:r>
            <a:r>
              <a:rPr lang="en" sz="2000" b="1" noProof="0" dirty="0" err="1">
                <a:solidFill>
                  <a:srgbClr val="3080B9"/>
                </a:solidFill>
              </a:rPr>
              <a:t>gukura</a:t>
            </a:r>
            <a:endParaRPr lang="en" sz="2000" b="1" noProof="0" dirty="0">
              <a:solidFill>
                <a:srgbClr val="3080B9"/>
              </a:solidFill>
            </a:endParaRPr>
          </a:p>
          <a:p>
            <a:pPr lvl="1">
              <a:spcBef>
                <a:spcPts val="600"/>
              </a:spcBef>
            </a:pPr>
            <a:r>
              <a:rPr lang="en" sz="2000" b="1" spc="-70" noProof="0" dirty="0" err="1">
                <a:solidFill>
                  <a:srgbClr val="C57035"/>
                </a:solidFill>
              </a:rPr>
              <a:t>Gukorera</a:t>
            </a:r>
            <a:r>
              <a:rPr lang="en" sz="2000" b="1" spc="-70" noProof="0" dirty="0">
                <a:solidFill>
                  <a:srgbClr val="C57035"/>
                </a:solidFill>
              </a:rPr>
              <a:t> abandi no </a:t>
            </a:r>
            <a:r>
              <a:rPr lang="en" sz="2000" b="1" spc="-70" noProof="0" dirty="0" err="1">
                <a:solidFill>
                  <a:srgbClr val="C57035"/>
                </a:solidFill>
              </a:rPr>
              <a:t>kwicisha</a:t>
            </a:r>
            <a:r>
              <a:rPr lang="en" sz="2000" b="1" spc="-70" noProof="0" dirty="0">
                <a:solidFill>
                  <a:srgbClr val="C57035"/>
                </a:solidFill>
              </a:rPr>
              <a:t> </a:t>
            </a:r>
            <a:r>
              <a:rPr lang="en" sz="2000" b="1" spc="-70" noProof="0" dirty="0" err="1">
                <a:solidFill>
                  <a:srgbClr val="C57035"/>
                </a:solidFill>
              </a:rPr>
              <a:t>bugufi</a:t>
            </a:r>
            <a:endParaRPr lang="en" sz="2000" b="1" spc="-70" noProof="0" dirty="0">
              <a:solidFill>
                <a:srgbClr val="C57035"/>
              </a:solidFill>
            </a:endParaRPr>
          </a:p>
          <a:p>
            <a:pPr lvl="1">
              <a:spcBef>
                <a:spcPts val="600"/>
              </a:spcBef>
            </a:pPr>
            <a:r>
              <a:rPr lang="en" sz="2000" b="1" noProof="0" dirty="0" err="1">
                <a:solidFill>
                  <a:srgbClr val="BD2DB8"/>
                </a:solidFill>
              </a:rPr>
              <a:t>Kubaha</a:t>
            </a:r>
            <a:r>
              <a:rPr lang="en" sz="2000" b="1" noProof="0" dirty="0">
                <a:solidFill>
                  <a:srgbClr val="BD2DB8"/>
                </a:solidFill>
              </a:rPr>
              <a:t> </a:t>
            </a:r>
            <a:r>
              <a:rPr lang="en" sz="2000" b="1" noProof="0" dirty="0" err="1">
                <a:solidFill>
                  <a:srgbClr val="BD2DB8"/>
                </a:solidFill>
              </a:rPr>
              <a:t>abayobozi</a:t>
            </a:r>
            <a:endParaRPr lang="en" sz="2000" b="1" noProof="0" dirty="0">
              <a:solidFill>
                <a:srgbClr val="BD2DB8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5" y="199168"/>
            <a:ext cx="7019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Pawulo</a:t>
            </a:r>
            <a:r>
              <a:rPr lang="en-GB" sz="2000" b="1" dirty="0"/>
              <a:t> amaze </a:t>
            </a:r>
            <a:r>
              <a:rPr lang="en-GB" sz="2000" b="1" dirty="0" err="1"/>
              <a:t>kuramutsa</a:t>
            </a:r>
            <a:r>
              <a:rPr lang="en-GB" sz="2000" b="1" dirty="0"/>
              <a:t> </a:t>
            </a:r>
            <a:r>
              <a:rPr lang="en-GB" sz="2000" b="1" dirty="0" err="1"/>
              <a:t>Abakorinto</a:t>
            </a:r>
            <a:r>
              <a:rPr lang="en-GB" sz="2000" b="1" dirty="0"/>
              <a:t> no </a:t>
            </a:r>
            <a:r>
              <a:rPr lang="en-GB" sz="2000" b="1" dirty="0" err="1"/>
              <a:t>kubashimira</a:t>
            </a:r>
            <a:r>
              <a:rPr lang="en-GB" sz="2000" b="1" dirty="0"/>
              <a:t> </a:t>
            </a:r>
            <a:r>
              <a:rPr lang="en-GB" sz="2000" b="1" dirty="0" err="1"/>
              <a:t>gukura</a:t>
            </a:r>
            <a:r>
              <a:rPr lang="en-GB" sz="2000" b="1" dirty="0"/>
              <a:t> </a:t>
            </a:r>
            <a:r>
              <a:rPr lang="en-GB" sz="2000" b="1" dirty="0" err="1"/>
              <a:t>kwabo</a:t>
            </a:r>
            <a:r>
              <a:rPr lang="en-GB" sz="2000" b="1" dirty="0"/>
              <a:t> mu </a:t>
            </a:r>
            <a:r>
              <a:rPr lang="en-GB" sz="2000" b="1" dirty="0" err="1"/>
              <a:t>bya</a:t>
            </a:r>
            <a:r>
              <a:rPr lang="en-GB" sz="2000" b="1" dirty="0"/>
              <a:t> </a:t>
            </a:r>
            <a:r>
              <a:rPr lang="en-GB" sz="2000" b="1" dirty="0" err="1"/>
              <a:t>mwuka</a:t>
            </a:r>
            <a:r>
              <a:rPr lang="en-GB" sz="2000" b="1" dirty="0"/>
              <a:t>, </a:t>
            </a:r>
            <a:r>
              <a:rPr lang="en-GB" sz="2000" b="1" dirty="0" err="1"/>
              <a:t>yakomeje</a:t>
            </a:r>
            <a:r>
              <a:rPr lang="en-GB" sz="2000" b="1" dirty="0"/>
              <a:t> </a:t>
            </a:r>
            <a:r>
              <a:rPr lang="en-GB" sz="2000" b="1" dirty="0" err="1"/>
              <a:t>avuga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kibazo</a:t>
            </a:r>
            <a:r>
              <a:rPr lang="en-GB" sz="2000" b="1" dirty="0"/>
              <a:t> </a:t>
            </a:r>
            <a:r>
              <a:rPr lang="en-GB" sz="2000" b="1" dirty="0" err="1"/>
              <a:t>cya</a:t>
            </a:r>
            <a:r>
              <a:rPr lang="en-GB" sz="2000" b="1" dirty="0"/>
              <a:t> </a:t>
            </a:r>
            <a:r>
              <a:rPr lang="en-GB" sz="2000" b="1" dirty="0" err="1"/>
              <a:t>mbere</a:t>
            </a:r>
            <a:r>
              <a:rPr lang="en-GB" sz="2000" b="1" dirty="0"/>
              <a:t> mu </a:t>
            </a:r>
            <a:r>
              <a:rPr lang="en-GB" sz="2000" b="1" dirty="0" err="1"/>
              <a:t>bibangamiye</a:t>
            </a:r>
            <a:r>
              <a:rPr lang="en-GB" sz="2000" b="1" dirty="0"/>
              <a:t> </a:t>
            </a:r>
            <a:r>
              <a:rPr lang="en-GB" sz="2000" b="1" dirty="0" err="1"/>
              <a:t>iryo</a:t>
            </a:r>
            <a:r>
              <a:rPr lang="en-GB" sz="2000" b="1" dirty="0"/>
              <a:t> torero: </a:t>
            </a:r>
            <a:r>
              <a:rPr lang="en-GB" sz="2000" b="1" dirty="0" err="1"/>
              <a:t>kubura</a:t>
            </a:r>
            <a:r>
              <a:rPr lang="en-GB" sz="2000" b="1" dirty="0"/>
              <a:t> </a:t>
            </a:r>
            <a:r>
              <a:rPr lang="en-GB" sz="2000" b="1" dirty="0" err="1"/>
              <a:t>ubumwe</a:t>
            </a:r>
            <a:r>
              <a:rPr lang="en" sz="2000" b="1" noProof="0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662063"/>
            <a:ext cx="5364793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900" y="293962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4" y="2456206"/>
            <a:ext cx="70199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100" dirty="0" err="1">
                <a:solidFill>
                  <a:prstClr val="black"/>
                </a:solidFill>
              </a:rPr>
              <a:t>Ingingo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imwe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yumvikana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neza</a:t>
            </a:r>
            <a:r>
              <a:rPr lang="en-GB" sz="2000" b="1" spc="-100" dirty="0">
                <a:solidFill>
                  <a:prstClr val="black"/>
                </a:solidFill>
              </a:rPr>
              <a:t>, </a:t>
            </a:r>
            <a:r>
              <a:rPr lang="en-GB" sz="2000" b="1" spc="-100" dirty="0" err="1">
                <a:solidFill>
                  <a:prstClr val="black"/>
                </a:solidFill>
              </a:rPr>
              <a:t>uhereye</a:t>
            </a:r>
            <a:r>
              <a:rPr lang="en-GB" sz="2000" b="1" spc="-100" dirty="0">
                <a:solidFill>
                  <a:prstClr val="black"/>
                </a:solidFill>
              </a:rPr>
              <a:t> mu </a:t>
            </a:r>
            <a:r>
              <a:rPr lang="en-GB" sz="2000" b="1" spc="-100" dirty="0" err="1">
                <a:solidFill>
                  <a:prstClr val="black"/>
                </a:solidFill>
              </a:rPr>
              <a:t>ntangiriro</a:t>
            </a:r>
            <a:r>
              <a:rPr lang="en-GB" sz="2000" b="1" spc="-100" dirty="0">
                <a:solidFill>
                  <a:prstClr val="black"/>
                </a:solidFill>
              </a:rPr>
              <a:t>: </a:t>
            </a:r>
            <a:r>
              <a:rPr lang="en-GB" sz="2000" b="1" spc="-100" dirty="0" err="1">
                <a:solidFill>
                  <a:prstClr val="black"/>
                </a:solidFill>
              </a:rPr>
              <a:t>ubumwe</a:t>
            </a:r>
            <a:r>
              <a:rPr lang="en-GB" sz="2000" b="1" spc="-100" dirty="0">
                <a:solidFill>
                  <a:prstClr val="black"/>
                </a:solidFill>
              </a:rPr>
              <a:t> mu </a:t>
            </a:r>
            <a:r>
              <a:rPr lang="en-GB" sz="2000" b="1" spc="-100" dirty="0" err="1">
                <a:solidFill>
                  <a:prstClr val="black"/>
                </a:solidFill>
              </a:rPr>
              <a:t>itorero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ntibushobora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kugerwaho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kubw’imbaraga</a:t>
            </a:r>
            <a:r>
              <a:rPr lang="en-GB" sz="2000" b="1" spc="-100" dirty="0">
                <a:solidFill>
                  <a:prstClr val="black"/>
                </a:solidFill>
              </a:rPr>
              <a:t> za </a:t>
            </a:r>
            <a:r>
              <a:rPr lang="en-GB" sz="2000" b="1" spc="-100" dirty="0" err="1">
                <a:solidFill>
                  <a:prstClr val="black"/>
                </a:solidFill>
              </a:rPr>
              <a:t>muntu</a:t>
            </a:r>
            <a:r>
              <a:rPr lang="en-GB" sz="2000" b="1" spc="-100" dirty="0">
                <a:solidFill>
                  <a:prstClr val="black"/>
                </a:solidFill>
              </a:rPr>
              <a:t>. </a:t>
            </a:r>
            <a:r>
              <a:rPr lang="en-GB" sz="2000" b="1" spc="-100" dirty="0" err="1">
                <a:solidFill>
                  <a:prstClr val="black"/>
                </a:solidFill>
              </a:rPr>
              <a:t>Ubumwe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bwagerwaho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gusa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binyuze</a:t>
            </a:r>
            <a:r>
              <a:rPr lang="en-GB" sz="2000" b="1" spc="-100" dirty="0">
                <a:solidFill>
                  <a:prstClr val="black"/>
                </a:solidFill>
              </a:rPr>
              <a:t> mu </a:t>
            </a:r>
            <a:r>
              <a:rPr lang="en-GB" sz="2000" b="1" spc="-100" dirty="0" err="1">
                <a:solidFill>
                  <a:prstClr val="black"/>
                </a:solidFill>
              </a:rPr>
              <a:t>guhanga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amaso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kuri</a:t>
            </a:r>
            <a:r>
              <a:rPr lang="en-GB" sz="2000" b="1" spc="-100" dirty="0">
                <a:solidFill>
                  <a:prstClr val="black"/>
                </a:solidFill>
              </a:rPr>
              <a:t> Yesu</a:t>
            </a:r>
            <a:r>
              <a:rPr kumimoji="0" lang="en" sz="20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3" y="1349989"/>
            <a:ext cx="7019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>
                <a:solidFill>
                  <a:prstClr val="black"/>
                </a:solidFill>
              </a:rPr>
              <a:t>Mu </a:t>
            </a:r>
            <a:r>
              <a:rPr lang="en-GB" sz="2000" b="1" spc="-70" dirty="0" err="1">
                <a:solidFill>
                  <a:prstClr val="black"/>
                </a:solidFill>
              </a:rPr>
              <a:t>nzindiko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zose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Pawulo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yandikiye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Abakorinto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ndetse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n’izindi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yanditse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tubona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uburyo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aduha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amabwiriza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gukemura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iki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kibazo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gishobora</a:t>
            </a:r>
            <a:r>
              <a:rPr lang="en-GB" sz="2000" b="1" spc="-70" dirty="0">
                <a:solidFill>
                  <a:prstClr val="black"/>
                </a:solidFill>
              </a:rPr>
              <a:t> no </a:t>
            </a:r>
            <a:r>
              <a:rPr lang="en-GB" sz="2000" b="1" spc="-70" dirty="0" err="1">
                <a:solidFill>
                  <a:prstClr val="black"/>
                </a:solidFill>
              </a:rPr>
              <a:t>gushegesha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amatorero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yo</a:t>
            </a:r>
            <a:r>
              <a:rPr lang="en-GB" sz="2000" b="1" spc="-70" dirty="0">
                <a:solidFill>
                  <a:prstClr val="black"/>
                </a:solidFill>
              </a:rPr>
              <a:t> muri </a:t>
            </a:r>
            <a:r>
              <a:rPr lang="en-GB" sz="2000" b="1" spc="-70" dirty="0" err="1">
                <a:solidFill>
                  <a:prstClr val="black"/>
                </a:solidFill>
              </a:rPr>
              <a:t>iki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gihe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2100382"/>
            <a:ext cx="991091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-GB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IBIBAZO BITERA KWIREMA IBICE</a:t>
            </a:r>
            <a:endParaRPr lang="en" sz="66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4400" b="1" dirty="0">
                <a:ln/>
                <a:solidFill>
                  <a:srgbClr val="FF0000"/>
                </a:solidFill>
              </a:rPr>
              <a:t>AMAKIMBIRANE NO KWIREMA IBICE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Ariko bene Data,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ndabingingira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mu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izina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ry’Umwami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wacu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Yesu Kristo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kugira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ngo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mwese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muvuge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kumwe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kandi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he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kugira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ibice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biremwa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muri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mwe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ahubwo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muhurize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hamwe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rwose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muhuje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imitima</a:t>
            </a:r>
            <a:r>
              <a:rPr lang="en-GB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n’inama</a:t>
            </a:r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</a:p>
          <a:p>
            <a:pPr algn="ctr"/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1:10)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4" y="2146027"/>
            <a:ext cx="518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Abayobozi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batari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bamwe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baranyuze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Korinto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kandi</a:t>
            </a:r>
            <a:r>
              <a:rPr lang="en-GB" sz="2000" b="1" spc="-70" dirty="0"/>
              <a:t> buri </a:t>
            </a:r>
            <a:r>
              <a:rPr lang="en-GB" sz="2000" b="1" spc="-70" dirty="0" err="1"/>
              <a:t>mwizera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afite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umubwiriza</a:t>
            </a:r>
            <a:r>
              <a:rPr lang="en-GB" sz="2000" b="1" spc="-70" dirty="0"/>
              <a:t> we </a:t>
            </a:r>
            <a:r>
              <a:rPr lang="en-GB" sz="2000" b="1" spc="-70" dirty="0" err="1"/>
              <a:t>akunda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cyane</a:t>
            </a:r>
            <a:r>
              <a:rPr lang="en-GB" sz="2000" b="1" spc="-70" dirty="0"/>
              <a:t> (</a:t>
            </a:r>
            <a:r>
              <a:rPr lang="en-GB" sz="2000" b="1" spc="-70" dirty="0" err="1"/>
              <a:t>Pawulo</a:t>
            </a:r>
            <a:r>
              <a:rPr lang="en-GB" sz="2000" b="1" spc="-70" dirty="0"/>
              <a:t>, Apolo, Petero…). Ibi </a:t>
            </a:r>
            <a:r>
              <a:rPr lang="en-GB" sz="2000" b="1" spc="-70" dirty="0" err="1"/>
              <a:t>byari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byarageze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aho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bitera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amakimbirane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hagati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yabo</a:t>
            </a:r>
            <a:r>
              <a:rPr lang="en-GB" sz="2000" b="1" spc="-70" dirty="0"/>
              <a:t> (1 Abakorinto1:11</a:t>
            </a:r>
            <a:r>
              <a:rPr lang="en" sz="2000" b="1" spc="-70" noProof="0" dirty="0"/>
              <a:t>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77923" y="5017824"/>
            <a:ext cx="60180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Buhoro</a:t>
            </a:r>
            <a:r>
              <a:rPr lang="en-GB" sz="2000" b="1" dirty="0"/>
              <a:t> </a:t>
            </a:r>
            <a:r>
              <a:rPr lang="en-GB" sz="2000" b="1" dirty="0" err="1"/>
              <a:t>buhoro</a:t>
            </a:r>
            <a:r>
              <a:rPr lang="en-GB" sz="2000" b="1" dirty="0"/>
              <a:t>, </a:t>
            </a:r>
            <a:r>
              <a:rPr lang="en-GB" sz="2000" b="1" dirty="0" err="1"/>
              <a:t>byagize</a:t>
            </a:r>
            <a:r>
              <a:rPr lang="en-GB" sz="2000" b="1" dirty="0"/>
              <a:t> </a:t>
            </a:r>
            <a:r>
              <a:rPr lang="en-GB" sz="2000" b="1" dirty="0" err="1"/>
              <a:t>ingaruka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buzima</a:t>
            </a:r>
            <a:r>
              <a:rPr lang="en-GB" sz="2000" b="1" dirty="0"/>
              <a:t> </a:t>
            </a:r>
            <a:r>
              <a:rPr lang="en-GB" sz="2000" b="1" dirty="0" err="1"/>
              <a:t>bw’itorero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3:3). Kutagira </a:t>
            </a:r>
            <a:r>
              <a:rPr lang="en-GB" sz="2000" b="1" dirty="0" err="1"/>
              <a:t>ubumwe</a:t>
            </a:r>
            <a:r>
              <a:rPr lang="en-GB" sz="2000" b="1" dirty="0"/>
              <a:t> </a:t>
            </a:r>
            <a:r>
              <a:rPr lang="en-GB" sz="2000" b="1" dirty="0" err="1"/>
              <a:t>byahinduye</a:t>
            </a:r>
            <a:r>
              <a:rPr lang="en-GB" sz="2000" b="1" dirty="0"/>
              <a:t> </a:t>
            </a:r>
            <a:r>
              <a:rPr lang="en-GB" sz="2000" b="1" dirty="0" err="1"/>
              <a:t>uburyo</a:t>
            </a:r>
            <a:r>
              <a:rPr lang="en-GB" sz="2000" b="1" dirty="0"/>
              <a:t> </a:t>
            </a:r>
            <a:r>
              <a:rPr lang="en-GB" sz="2000" b="1" dirty="0" err="1"/>
              <a:t>bwo</a:t>
            </a:r>
            <a:r>
              <a:rPr lang="en-GB" sz="2000" b="1" dirty="0"/>
              <a:t> </a:t>
            </a:r>
            <a:r>
              <a:rPr lang="en-GB" sz="2000" b="1" dirty="0" err="1"/>
              <a:t>kujya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Ifunguro</a:t>
            </a:r>
            <a:r>
              <a:rPr lang="en-GB" sz="2000" b="1" dirty="0"/>
              <a:t> </a:t>
            </a:r>
            <a:r>
              <a:rPr lang="en-GB" sz="2000" b="1" dirty="0" err="1"/>
              <a:t>ry’Umwami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11:33), </a:t>
            </a:r>
            <a:r>
              <a:rPr lang="en-GB" sz="2000" b="1" dirty="0" err="1"/>
              <a:t>ndetse</a:t>
            </a:r>
            <a:r>
              <a:rPr lang="en-GB" sz="2000" b="1" dirty="0"/>
              <a:t> </a:t>
            </a:r>
            <a:r>
              <a:rPr lang="en-GB" sz="2000" b="1" dirty="0" err="1"/>
              <a:t>bagera</a:t>
            </a:r>
            <a:r>
              <a:rPr lang="en-GB" sz="2000" b="1" dirty="0"/>
              <a:t> </a:t>
            </a:r>
            <a:r>
              <a:rPr lang="en-GB" sz="2000" b="1" dirty="0" err="1"/>
              <a:t>n’aho</a:t>
            </a:r>
            <a:r>
              <a:rPr lang="en-GB" sz="2000" b="1" dirty="0"/>
              <a:t> </a:t>
            </a:r>
            <a:r>
              <a:rPr lang="en-GB" sz="2000" b="1" dirty="0" err="1"/>
              <a:t>baregana</a:t>
            </a:r>
            <a:r>
              <a:rPr lang="en-GB" sz="2000" b="1" dirty="0"/>
              <a:t> mu </a:t>
            </a:r>
            <a:r>
              <a:rPr lang="en-GB" sz="2000" b="1" dirty="0" err="1"/>
              <a:t>nkiko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6:1</a:t>
            </a:r>
            <a:r>
              <a:rPr lang="en" sz="2000" b="1" noProof="0" dirty="0"/>
              <a:t>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03338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Kwirema</a:t>
            </a:r>
            <a:r>
              <a:rPr lang="en-GB" sz="2000" b="1" dirty="0"/>
              <a:t> </a:t>
            </a:r>
            <a:r>
              <a:rPr lang="en-GB" sz="2000" b="1" dirty="0" err="1"/>
              <a:t>ibice</a:t>
            </a:r>
            <a:r>
              <a:rPr lang="en-GB" sz="2000" b="1" dirty="0"/>
              <a:t> </a:t>
            </a:r>
            <a:r>
              <a:rPr lang="en-GB" sz="2000" b="1" dirty="0" err="1"/>
              <a:t>kwari</a:t>
            </a:r>
            <a:r>
              <a:rPr lang="en-GB" sz="2000" b="1" dirty="0"/>
              <a:t> mu </a:t>
            </a:r>
            <a:r>
              <a:rPr lang="en-GB" sz="2000" b="1" dirty="0" err="1"/>
              <a:t>itorero</a:t>
            </a:r>
            <a:r>
              <a:rPr lang="en-GB" sz="2000" b="1" dirty="0"/>
              <a:t> </a:t>
            </a:r>
            <a:r>
              <a:rPr lang="en-GB" sz="2000" b="1" dirty="0" err="1"/>
              <a:t>ry’i</a:t>
            </a:r>
            <a:r>
              <a:rPr lang="en-GB" sz="2000" b="1" dirty="0"/>
              <a:t> </a:t>
            </a:r>
            <a:r>
              <a:rPr lang="en-GB" sz="2000" b="1" dirty="0" err="1"/>
              <a:t>Korinto</a:t>
            </a:r>
            <a:r>
              <a:rPr lang="en-GB" sz="2000" b="1" dirty="0"/>
              <a:t> </a:t>
            </a:r>
            <a:r>
              <a:rPr lang="en-GB" sz="2000" b="1" dirty="0" err="1"/>
              <a:t>ni</a:t>
            </a:r>
            <a:r>
              <a:rPr lang="en-GB" sz="2000" b="1" dirty="0"/>
              <a:t> </a:t>
            </a:r>
            <a:r>
              <a:rPr lang="en-GB" sz="2000" b="1" dirty="0" err="1"/>
              <a:t>ukuhe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1:12)</a:t>
            </a:r>
            <a:r>
              <a:rPr lang="en" sz="2000" b="1" noProof="0" dirty="0"/>
              <a:t>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313" y="2283038"/>
            <a:ext cx="4244777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97394" y="3819823"/>
            <a:ext cx="518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Kubwo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kutamenya</a:t>
            </a:r>
            <a:r>
              <a:rPr lang="en-GB" sz="2000" b="1" dirty="0">
                <a:solidFill>
                  <a:prstClr val="black"/>
                </a:solidFill>
              </a:rPr>
              <a:t> ko </a:t>
            </a:r>
            <a:r>
              <a:rPr lang="en-GB" sz="2000" b="1" dirty="0" err="1">
                <a:solidFill>
                  <a:prstClr val="black"/>
                </a:solidFill>
              </a:rPr>
              <a:t>bose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babwirizaga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ubutumwa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bumwe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bibandaga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bintu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bidafite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agaciro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3:5–8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1859339"/>
            <a:ext cx="7846142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-GB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UBURYO BWO KUBUNGABUNGA</a:t>
            </a:r>
            <a:r>
              <a:rPr lang="en-GB" sz="6600" b="1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UBUMWE</a:t>
            </a:r>
            <a:endParaRPr lang="en" sz="6600" b="1" noProof="0" dirty="0">
              <a:ln w="12700" cmpd="sng">
                <a:solidFill>
                  <a:srgbClr val="285E2D"/>
                </a:solidFill>
                <a:prstDash val="solid"/>
              </a:ln>
              <a:gradFill>
                <a:gsLst>
                  <a:gs pos="0">
                    <a:srgbClr val="285E2D"/>
                  </a:gs>
                  <a:gs pos="40000">
                    <a:srgbClr val="64BC6C"/>
                  </a:gs>
                  <a:gs pos="87000">
                    <a:srgbClr val="B7DFBA"/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4400" b="1" dirty="0">
                <a:ln/>
                <a:solidFill>
                  <a:schemeClr val="accent3"/>
                </a:solidFill>
              </a:rPr>
              <a:t>UBUMWE MURI YESU</a:t>
            </a:r>
            <a:endParaRPr lang="en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444755" y="681722"/>
            <a:ext cx="6848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“I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mana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ni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iyo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kwizerwa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yabahamagariye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gufatanya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n’Umwana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wayo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Yesu Kristo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Umwami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wacu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noProof="0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Abakorinto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1:9)</a:t>
            </a:r>
            <a:endParaRPr lang="en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233822" y="1451163"/>
            <a:ext cx="73576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spc="-70" noProof="0" dirty="0"/>
              <a:t>“</a:t>
            </a:r>
            <a:r>
              <a:rPr lang="en-GB" sz="2000" b="1" spc="-70" dirty="0" err="1"/>
              <a:t>Mbese</a:t>
            </a:r>
            <a:r>
              <a:rPr lang="en-GB" sz="2000" b="1" spc="-70" dirty="0"/>
              <a:t> Kristo </a:t>
            </a:r>
            <a:r>
              <a:rPr lang="en-GB" sz="2000" b="1" spc="-70" dirty="0" err="1"/>
              <a:t>yagabanijwemo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ibice</a:t>
            </a:r>
            <a:r>
              <a:rPr lang="en-GB" sz="2000" b="1" spc="-70" dirty="0"/>
              <a:t>? </a:t>
            </a:r>
            <a:r>
              <a:rPr lang="en-GB" sz="2000" b="1" spc="-70" dirty="0" err="1"/>
              <a:t>Pawulo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ni</a:t>
            </a:r>
            <a:r>
              <a:rPr lang="en-GB" sz="2000" b="1" spc="-70" dirty="0"/>
              <a:t> we </a:t>
            </a:r>
            <a:r>
              <a:rPr lang="en-GB" sz="2000" b="1" spc="-70" dirty="0" err="1"/>
              <a:t>wababambiwe</a:t>
            </a:r>
            <a:r>
              <a:rPr lang="en-GB" sz="2000" b="1" spc="-70" dirty="0"/>
              <a:t>? </a:t>
            </a:r>
            <a:r>
              <a:rPr lang="en-GB" sz="2000" b="1" spc="-70" dirty="0" err="1"/>
              <a:t>Cyangwa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mwabatijwe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izina</a:t>
            </a:r>
            <a:r>
              <a:rPr lang="en-GB" sz="2000" b="1" spc="-70" dirty="0"/>
              <a:t> rya </a:t>
            </a:r>
            <a:r>
              <a:rPr lang="en-GB" sz="2000" b="1" spc="-70" dirty="0" err="1"/>
              <a:t>Pawulo</a:t>
            </a:r>
            <a:r>
              <a:rPr lang="en" sz="2000" b="1" spc="-70" noProof="0" dirty="0"/>
              <a:t>?” (1 </a:t>
            </a:r>
            <a:r>
              <a:rPr lang="en" sz="2000" b="1" spc="-70" noProof="0" dirty="0" err="1"/>
              <a:t>Abakorinto</a:t>
            </a:r>
            <a:r>
              <a:rPr lang="en" sz="2000" b="1" spc="-70" noProof="0" dirty="0"/>
              <a:t> 1:13). </a:t>
            </a:r>
            <a:r>
              <a:rPr lang="en-GB" sz="2000" b="1" spc="-70" dirty="0"/>
              <a:t>Muri </a:t>
            </a:r>
            <a:r>
              <a:rPr lang="en-GB" sz="2000" b="1" spc="-70" dirty="0" err="1"/>
              <a:t>ibi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bibazo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Pawulo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arashaka</a:t>
            </a:r>
            <a:r>
              <a:rPr lang="en-GB" sz="2000" b="1" spc="-70" dirty="0"/>
              <a:t> ko </a:t>
            </a:r>
            <a:r>
              <a:rPr lang="en-GB" sz="2000" b="1" spc="-70" dirty="0" err="1"/>
              <a:t>bīnīra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bakibaza</a:t>
            </a:r>
            <a:r>
              <a:rPr lang="en" sz="2000" b="1" spc="-70" noProof="0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237589" y="5898307"/>
            <a:ext cx="73538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Ubumwe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itorero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bugerwaho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umuntu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apfuye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narijye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akabaho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kubwa</a:t>
            </a:r>
            <a:r>
              <a:rPr lang="en-GB" sz="2000" b="1" dirty="0">
                <a:solidFill>
                  <a:prstClr val="black"/>
                </a:solidFill>
              </a:rPr>
              <a:t> Yesu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237589" y="4786521"/>
            <a:ext cx="7353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>
                <a:solidFill>
                  <a:prstClr val="black"/>
                </a:solidFill>
              </a:rPr>
              <a:t>Haba </a:t>
            </a:r>
            <a:r>
              <a:rPr lang="en-GB" sz="2000" b="1" spc="-70" dirty="0" err="1">
                <a:solidFill>
                  <a:prstClr val="black"/>
                </a:solidFill>
              </a:rPr>
              <a:t>ugutandukana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guto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kw’ibitekerezo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cyangwa</a:t>
            </a:r>
            <a:r>
              <a:rPr lang="en-GB" sz="2000" b="1" spc="-70" dirty="0">
                <a:solidFill>
                  <a:prstClr val="black"/>
                </a:solidFill>
              </a:rPr>
              <a:t> se buri </a:t>
            </a:r>
            <a:r>
              <a:rPr lang="en-GB" sz="2000" b="1" spc="-70" dirty="0" err="1">
                <a:solidFill>
                  <a:prstClr val="black"/>
                </a:solidFill>
              </a:rPr>
              <a:t>wese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akagira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impano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zidahuriweho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iyo</a:t>
            </a:r>
            <a:r>
              <a:rPr lang="en-GB" sz="2000" b="1" spc="-70" dirty="0">
                <a:solidFill>
                  <a:prstClr val="black"/>
                </a:solidFill>
              </a:rPr>
              <a:t> Yesu </a:t>
            </a:r>
            <a:r>
              <a:rPr lang="en-GB" sz="2000" b="1" spc="-70" dirty="0" err="1">
                <a:solidFill>
                  <a:prstClr val="black"/>
                </a:solidFill>
              </a:rPr>
              <a:t>ari</a:t>
            </a:r>
            <a:r>
              <a:rPr lang="en-GB" sz="2000" b="1" spc="-70" dirty="0">
                <a:solidFill>
                  <a:prstClr val="black"/>
                </a:solidFill>
              </a:rPr>
              <a:t> We </a:t>
            </a:r>
            <a:r>
              <a:rPr lang="en-GB" sz="2000" b="1" spc="-70" dirty="0" err="1">
                <a:solidFill>
                  <a:prstClr val="black"/>
                </a:solidFill>
              </a:rPr>
              <a:t>zingiro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haba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ubumwe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aho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kubyara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kwirema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ibice</a:t>
            </a:r>
            <a:r>
              <a:rPr lang="en-GB" sz="2000" b="1" spc="-70" dirty="0">
                <a:solidFill>
                  <a:prstClr val="black"/>
                </a:solidFill>
              </a:rPr>
              <a:t> (1 </a:t>
            </a:r>
            <a:r>
              <a:rPr lang="en-GB" sz="2000" b="1" spc="-70" dirty="0" err="1">
                <a:solidFill>
                  <a:prstClr val="black"/>
                </a:solidFill>
              </a:rPr>
              <a:t>Abakorinto</a:t>
            </a:r>
            <a:r>
              <a:rPr lang="en-GB" sz="2000" b="1" spc="-70" dirty="0">
                <a:solidFill>
                  <a:prstClr val="black"/>
                </a:solidFill>
              </a:rPr>
              <a:t> 12:12–13, 25, 27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237589" y="3674735"/>
            <a:ext cx="7353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Ariko </a:t>
            </a:r>
            <a:r>
              <a:rPr lang="en-GB" sz="2000" b="1" dirty="0" err="1">
                <a:solidFill>
                  <a:prstClr val="black"/>
                </a:solidFill>
              </a:rPr>
              <a:t>ubumwe</a:t>
            </a:r>
            <a:r>
              <a:rPr lang="en-GB" sz="2000" b="1" dirty="0">
                <a:solidFill>
                  <a:prstClr val="black"/>
                </a:solidFill>
              </a:rPr>
              <a:t> muri Yesu </a:t>
            </a:r>
            <a:r>
              <a:rPr lang="en-GB" sz="2000" b="1" dirty="0" err="1">
                <a:solidFill>
                  <a:prstClr val="black"/>
                </a:solidFill>
              </a:rPr>
              <a:t>ntibuvuze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gukora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ibintu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kimwe</a:t>
            </a:r>
            <a:r>
              <a:rPr lang="en-GB" sz="2000" b="1" dirty="0">
                <a:solidFill>
                  <a:prstClr val="black"/>
                </a:solidFill>
              </a:rPr>
              <a:t>. </a:t>
            </a:r>
            <a:r>
              <a:rPr lang="en-GB" sz="2000" b="1" dirty="0" err="1">
                <a:solidFill>
                  <a:prstClr val="black"/>
                </a:solidFill>
              </a:rPr>
              <a:t>Ntibisobanura</a:t>
            </a:r>
            <a:r>
              <a:rPr lang="en-GB" sz="2000" b="1" dirty="0">
                <a:solidFill>
                  <a:prstClr val="black"/>
                </a:solidFill>
              </a:rPr>
              <a:t> ko </a:t>
            </a:r>
            <a:r>
              <a:rPr lang="en-GB" sz="2000" b="1" dirty="0" err="1">
                <a:solidFill>
                  <a:prstClr val="black"/>
                </a:solidFill>
              </a:rPr>
              <a:t>twese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twatekereza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kimwe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byose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cyangwa</a:t>
            </a:r>
            <a:r>
              <a:rPr lang="en-GB" sz="2000" b="1" dirty="0">
                <a:solidFill>
                  <a:prstClr val="black"/>
                </a:solidFill>
              </a:rPr>
              <a:t> ko </a:t>
            </a:r>
            <a:r>
              <a:rPr lang="en-GB" sz="2000" b="1" dirty="0" err="1">
                <a:solidFill>
                  <a:prstClr val="black"/>
                </a:solidFill>
              </a:rPr>
              <a:t>twese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dukore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kimwe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233818" y="2562949"/>
            <a:ext cx="73576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100" dirty="0" err="1">
                <a:solidFill>
                  <a:prstClr val="black"/>
                </a:solidFill>
              </a:rPr>
              <a:t>Ubumwe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bushobora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kugerwaho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gusa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iyo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tugize</a:t>
            </a:r>
            <a:r>
              <a:rPr lang="en-GB" sz="2000" b="1" spc="-100" dirty="0">
                <a:solidFill>
                  <a:prstClr val="black"/>
                </a:solidFill>
              </a:rPr>
              <a:t> Yesu </a:t>
            </a:r>
            <a:r>
              <a:rPr lang="en-GB" sz="2000" b="1" spc="-100" dirty="0" err="1">
                <a:solidFill>
                  <a:prstClr val="black"/>
                </a:solidFill>
              </a:rPr>
              <a:t>Umwami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wacu</a:t>
            </a:r>
            <a:r>
              <a:rPr lang="en-GB" sz="2000" b="1" spc="-100" dirty="0">
                <a:solidFill>
                  <a:prstClr val="black"/>
                </a:solidFill>
              </a:rPr>
              <a:t>. </a:t>
            </a:r>
            <a:r>
              <a:rPr lang="en-GB" sz="2000" b="1" spc="-100" dirty="0" err="1">
                <a:solidFill>
                  <a:prstClr val="black"/>
                </a:solidFill>
              </a:rPr>
              <a:t>Ubumwe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ntibuzanwa</a:t>
            </a:r>
            <a:r>
              <a:rPr lang="en-GB" sz="2000" b="1" spc="-100" dirty="0">
                <a:solidFill>
                  <a:prstClr val="black"/>
                </a:solidFill>
              </a:rPr>
              <a:t> no </a:t>
            </a:r>
            <a:r>
              <a:rPr lang="en-GB" sz="2000" b="1" spc="-100" dirty="0" err="1">
                <a:solidFill>
                  <a:prstClr val="black"/>
                </a:solidFill>
              </a:rPr>
              <a:t>gukurikira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mitekerereze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cyangwa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ibitekerezo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bya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mwenedata</a:t>
            </a:r>
            <a:r>
              <a:rPr lang="en-GB" sz="2000" b="1" spc="-100" dirty="0">
                <a:solidFill>
                  <a:prstClr val="black"/>
                </a:solidFill>
              </a:rPr>
              <a:t>, </a:t>
            </a:r>
            <a:r>
              <a:rPr lang="en-GB" sz="2000" b="1" spc="-100" dirty="0" err="1">
                <a:solidFill>
                  <a:prstClr val="black"/>
                </a:solidFill>
              </a:rPr>
              <a:t>cyangwa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kubwo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gushinga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amatsinda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mato</a:t>
            </a:r>
            <a:r>
              <a:rPr kumimoji="0" lang="en" sz="20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4400" b="1" spc="60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UBWENGE NO GUKURA</a:t>
            </a:r>
            <a:endParaRPr lang="en" sz="4400" b="1" spc="600" noProof="0" dirty="0">
              <a:ln/>
              <a:solidFill>
                <a:srgbClr val="8643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690563" y="596763"/>
            <a:ext cx="108108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Bene Data,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sinabashije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kuvugana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namwe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nk’uvugana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n’ab’Umwuka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ahubwo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navuganye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namwe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nk’uvugana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n’aba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kamere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cyangwa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abana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b’impinja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bo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muri Kristo</a:t>
            </a:r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noProof="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3:1)</a:t>
            </a:r>
            <a:endParaRPr lang="en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155781" y="1311918"/>
            <a:ext cx="31970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70" dirty="0" err="1"/>
              <a:t>Pawulo</a:t>
            </a:r>
            <a:r>
              <a:rPr lang="en-GB" sz="2000" b="1" spc="70" dirty="0"/>
              <a:t> </a:t>
            </a:r>
            <a:r>
              <a:rPr lang="en-GB" sz="2000" b="1" spc="70" dirty="0" err="1"/>
              <a:t>yita</a:t>
            </a:r>
            <a:r>
              <a:rPr lang="en-GB" sz="2000" b="1" spc="70" dirty="0"/>
              <a:t> </a:t>
            </a:r>
            <a:r>
              <a:rPr lang="en-GB" sz="2000" b="1" spc="70" dirty="0" err="1"/>
              <a:t>Abakristo</a:t>
            </a:r>
            <a:r>
              <a:rPr lang="en-GB" sz="2000" b="1" spc="70" dirty="0"/>
              <a:t> </a:t>
            </a:r>
            <a:r>
              <a:rPr lang="en-GB" sz="2000" b="1" spc="70" dirty="0" err="1"/>
              <a:t>badakuze</a:t>
            </a:r>
            <a:r>
              <a:rPr lang="en-GB" sz="2000" b="1" spc="70" dirty="0"/>
              <a:t> “</a:t>
            </a:r>
            <a:r>
              <a:rPr lang="en-GB" sz="2000" b="1" spc="70" dirty="0" err="1"/>
              <a:t>impinja</a:t>
            </a:r>
            <a:r>
              <a:rPr lang="en-GB" sz="2000" b="1" spc="70" dirty="0"/>
              <a:t> muri Kristo,” “aba </a:t>
            </a:r>
            <a:r>
              <a:rPr lang="en-GB" sz="2000" b="1" spc="70" dirty="0" err="1"/>
              <a:t>kamere</a:t>
            </a:r>
            <a:r>
              <a:rPr lang="en-GB" sz="2000" b="1" spc="70" dirty="0"/>
              <a:t>” (1 </a:t>
            </a:r>
            <a:r>
              <a:rPr lang="en-GB" sz="2000" b="1" spc="70" dirty="0" err="1"/>
              <a:t>Abakorinto</a:t>
            </a:r>
            <a:r>
              <a:rPr lang="en-GB" sz="2000" b="1" spc="70" dirty="0"/>
              <a:t> 3:1). Bene aba </a:t>
            </a:r>
            <a:r>
              <a:rPr lang="en-GB" sz="2000" b="1" spc="70" dirty="0" err="1"/>
              <a:t>Bakristo</a:t>
            </a:r>
            <a:r>
              <a:rPr lang="en-GB" sz="2000" b="1" spc="70" dirty="0"/>
              <a:t> </a:t>
            </a:r>
            <a:r>
              <a:rPr lang="en-GB" sz="2000" b="1" spc="70" dirty="0" err="1"/>
              <a:t>bibanda</a:t>
            </a:r>
            <a:r>
              <a:rPr lang="en-GB" sz="2000" b="1" spc="70" dirty="0"/>
              <a:t> </a:t>
            </a:r>
            <a:r>
              <a:rPr lang="en-GB" sz="2000" b="1" spc="70" dirty="0" err="1"/>
              <a:t>cyane</a:t>
            </a:r>
            <a:r>
              <a:rPr lang="en-GB" sz="2000" b="1" spc="70" dirty="0"/>
              <a:t> </a:t>
            </a:r>
            <a:r>
              <a:rPr lang="en-GB" sz="2000" b="1" spc="70" dirty="0" err="1"/>
              <a:t>ku</a:t>
            </a:r>
            <a:r>
              <a:rPr lang="en-GB" sz="2000" b="1" spc="70" dirty="0"/>
              <a:t> </a:t>
            </a:r>
            <a:r>
              <a:rPr lang="en-GB" sz="2000" b="1" spc="70" dirty="0" err="1"/>
              <a:t>bantu</a:t>
            </a:r>
            <a:r>
              <a:rPr lang="en-GB" sz="2000" b="1" spc="70" dirty="0"/>
              <a:t> </a:t>
            </a:r>
            <a:r>
              <a:rPr lang="en-GB" sz="2000" b="1" spc="70" dirty="0" err="1"/>
              <a:t>kuruta</a:t>
            </a:r>
            <a:r>
              <a:rPr lang="en-GB" sz="2000" b="1" spc="70" dirty="0"/>
              <a:t> Yesu</a:t>
            </a:r>
            <a:r>
              <a:rPr lang="en" sz="2000" b="1" spc="70" noProof="0" dirty="0"/>
              <a:t>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460809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1633276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155781" y="3725290"/>
            <a:ext cx="329534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Iyo </a:t>
            </a:r>
            <a:r>
              <a:rPr lang="en-GB" sz="2000" b="1" dirty="0" err="1">
                <a:solidFill>
                  <a:prstClr val="black"/>
                </a:solidFill>
              </a:rPr>
              <a:t>abayobozi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bahawe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agaciro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gatuma</a:t>
            </a:r>
            <a:r>
              <a:rPr lang="en-GB" sz="2000" b="1" dirty="0">
                <a:solidFill>
                  <a:prstClr val="black"/>
                </a:solidFill>
              </a:rPr>
              <a:t> abandi </a:t>
            </a:r>
            <a:r>
              <a:rPr lang="en-GB" sz="2000" b="1" dirty="0" err="1">
                <a:solidFill>
                  <a:prstClr val="black"/>
                </a:solidFill>
              </a:rPr>
              <a:t>bakabura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havuka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amatsinda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acamo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itorero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ibice</a:t>
            </a:r>
            <a:r>
              <a:rPr lang="en-GB" sz="2000" b="1" dirty="0">
                <a:solidFill>
                  <a:prstClr val="black"/>
                </a:solidFill>
              </a:rPr>
              <a:t>. Ibi </a:t>
            </a:r>
            <a:r>
              <a:rPr lang="en-GB" sz="2000" b="1" dirty="0" err="1">
                <a:solidFill>
                  <a:prstClr val="black"/>
                </a:solidFill>
              </a:rPr>
              <a:t>ni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ingaruka</a:t>
            </a:r>
            <a:r>
              <a:rPr lang="en-GB" sz="2000" b="1" dirty="0">
                <a:solidFill>
                  <a:prstClr val="black"/>
                </a:solidFill>
              </a:rPr>
              <a:t> zo </a:t>
            </a:r>
            <a:r>
              <a:rPr lang="en-GB" sz="2000" b="1" dirty="0" err="1">
                <a:solidFill>
                  <a:prstClr val="black"/>
                </a:solidFill>
              </a:rPr>
              <a:t>kudakura</a:t>
            </a:r>
            <a:r>
              <a:rPr lang="en-GB" sz="2000" b="1" dirty="0">
                <a:solidFill>
                  <a:prstClr val="black"/>
                </a:solidFill>
              </a:rPr>
              <a:t>. </a:t>
            </a:r>
            <a:r>
              <a:rPr lang="en-GB" sz="2000" b="1" dirty="0" err="1">
                <a:solidFill>
                  <a:prstClr val="black"/>
                </a:solidFill>
              </a:rPr>
              <a:t>Kubw’ibyo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Pawulo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aturarikira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kugera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gukura</a:t>
            </a:r>
            <a:r>
              <a:rPr lang="en-GB" sz="2000" b="1" dirty="0">
                <a:solidFill>
                  <a:prstClr val="black"/>
                </a:solidFill>
              </a:rPr>
              <a:t> muri Kristo (1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2:6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GUKORERA ABANDI NO KWICISHA BUGUFI</a:t>
            </a:r>
            <a:endParaRPr lang="en" sz="4400" b="1" noProof="0" dirty="0">
              <a:ln w="15875">
                <a:solidFill>
                  <a:srgbClr val="C34B2F"/>
                </a:solidFill>
                <a:prstDash val="solid"/>
              </a:ln>
              <a:solidFill>
                <a:srgbClr val="66FFCC"/>
              </a:solidFill>
              <a:effectLst>
                <a:outerShdw blurRad="38100" dist="22860" dir="5400000" algn="tl" rotWithShape="0">
                  <a:srgbClr val="000000">
                    <a:alpha val="83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507329" y="690063"/>
            <a:ext cx="9177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Nuko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rero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abantu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bajye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badutekereza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yuko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turi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abakozi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ba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Kristo,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n’ibisonga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byeguriwe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ubwiru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bw’Imana</a:t>
            </a:r>
            <a:r>
              <a:rPr lang="en-GB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Abakorinto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4:1)</a:t>
            </a:r>
            <a:endParaRPr lang="en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200025" y="1430656"/>
            <a:ext cx="6515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Nk’uko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biri</a:t>
            </a:r>
            <a:r>
              <a:rPr lang="en-GB" sz="2000" b="1" spc="-70" dirty="0"/>
              <a:t> muri </a:t>
            </a:r>
            <a:r>
              <a:rPr lang="en-GB" sz="2000" b="1" spc="-70" dirty="0" err="1"/>
              <a:t>iki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gihe</a:t>
            </a:r>
            <a:r>
              <a:rPr lang="en-GB" sz="2000" b="1" spc="-70" dirty="0"/>
              <a:t>, mu </a:t>
            </a:r>
            <a:r>
              <a:rPr lang="en-GB" sz="2000" b="1" spc="-70" dirty="0" err="1"/>
              <a:t>kinyejana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cya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mbere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abantu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barimo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ibice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bitewe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n’imitekerereze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politiki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ubucurabwenge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amadini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n’ibindi</a:t>
            </a:r>
            <a:r>
              <a:rPr lang="en-GB" sz="2000" b="1" spc="-70" dirty="0"/>
              <a:t>. Ni </a:t>
            </a:r>
            <a:r>
              <a:rPr lang="en-GB" sz="2000" b="1" spc="-70" dirty="0" err="1"/>
              <a:t>gute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twakwirinda</a:t>
            </a:r>
            <a:r>
              <a:rPr lang="en-GB" sz="2000" b="1" spc="-70" dirty="0"/>
              <a:t> ko </a:t>
            </a:r>
            <a:r>
              <a:rPr lang="en-GB" sz="2000" b="1" spc="-70" dirty="0" err="1"/>
              <a:t>ibyo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byakwinjira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itorero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bigatera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kwirema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ibice</a:t>
            </a:r>
            <a:r>
              <a:rPr lang="en" sz="2000" b="1" spc="-70" noProof="0" dirty="0"/>
              <a:t>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19209" y="2758307"/>
            <a:ext cx="63912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Inyifato</a:t>
            </a:r>
            <a:r>
              <a:rPr lang="en-GB" sz="2000" b="1" dirty="0"/>
              <a:t> </a:t>
            </a:r>
            <a:r>
              <a:rPr lang="en-GB" sz="2000" b="1" dirty="0" err="1"/>
              <a:t>y’umuyobozi</a:t>
            </a:r>
            <a:r>
              <a:rPr lang="en-GB" sz="2000" b="1" dirty="0"/>
              <a:t> </a:t>
            </a:r>
            <a:r>
              <a:rPr lang="en-GB" sz="2000" b="1" dirty="0" err="1"/>
              <a:t>igira</a:t>
            </a:r>
            <a:r>
              <a:rPr lang="en-GB" sz="2000" b="1" dirty="0"/>
              <a:t> </a:t>
            </a:r>
            <a:r>
              <a:rPr lang="en-GB" sz="2000" b="1" dirty="0" err="1"/>
              <a:t>uruhare</a:t>
            </a:r>
            <a:r>
              <a:rPr lang="en-GB" sz="2000" b="1" dirty="0"/>
              <a:t> </a:t>
            </a:r>
            <a:r>
              <a:rPr lang="en-GB" sz="2000" b="1" dirty="0" err="1"/>
              <a:t>runini</a:t>
            </a:r>
            <a:r>
              <a:rPr lang="en-GB" sz="2000" b="1" dirty="0"/>
              <a:t>. </a:t>
            </a:r>
            <a:r>
              <a:rPr lang="en-GB" sz="2000" b="1" dirty="0" err="1"/>
              <a:t>Abayobozi</a:t>
            </a:r>
            <a:r>
              <a:rPr lang="en-GB" sz="2000" b="1" dirty="0"/>
              <a:t> </a:t>
            </a:r>
            <a:r>
              <a:rPr lang="en-GB" sz="2000" b="1" dirty="0" err="1"/>
              <a:t>b’itorero</a:t>
            </a:r>
            <a:r>
              <a:rPr lang="en-GB" sz="2000" b="1" dirty="0"/>
              <a:t> </a:t>
            </a:r>
            <a:r>
              <a:rPr lang="en-GB" sz="2000" b="1" dirty="0" err="1"/>
              <a:t>bagomba</a:t>
            </a:r>
            <a:r>
              <a:rPr lang="en-GB" sz="2000" b="1" dirty="0"/>
              <a:t> </a:t>
            </a:r>
            <a:r>
              <a:rPr lang="en-GB" sz="2000" b="1" dirty="0" err="1"/>
              <a:t>kumenya</a:t>
            </a:r>
            <a:r>
              <a:rPr lang="en-GB" sz="2000" b="1" dirty="0"/>
              <a:t> </a:t>
            </a:r>
            <a:r>
              <a:rPr lang="en-GB" sz="2000" b="1" dirty="0" err="1"/>
              <a:t>neza</a:t>
            </a:r>
            <a:r>
              <a:rPr lang="en-GB" sz="2000" b="1" dirty="0"/>
              <a:t> </a:t>
            </a:r>
            <a:r>
              <a:rPr lang="en-GB" sz="2000" b="1" dirty="0" err="1"/>
              <a:t>inshingano</a:t>
            </a:r>
            <a:r>
              <a:rPr lang="en-GB" sz="2000" b="1" dirty="0"/>
              <a:t> </a:t>
            </a:r>
            <a:r>
              <a:rPr lang="en-GB" sz="2000" b="1" dirty="0" err="1"/>
              <a:t>zabo</a:t>
            </a:r>
            <a:r>
              <a:rPr lang="en-GB" sz="2000" b="1" dirty="0"/>
              <a:t> </a:t>
            </a:r>
            <a:r>
              <a:rPr lang="en-GB" sz="2000" b="1" dirty="0" err="1"/>
              <a:t>nk’ibisonga</a:t>
            </a:r>
            <a:r>
              <a:rPr lang="en-GB" sz="2000" b="1" dirty="0"/>
              <a:t>. Si </a:t>
            </a:r>
            <a:r>
              <a:rPr lang="en-GB" sz="2000" b="1" dirty="0" err="1"/>
              <a:t>ba</a:t>
            </a:r>
            <a:r>
              <a:rPr lang="en-GB" sz="2000" b="1" dirty="0"/>
              <a:t> </a:t>
            </a:r>
            <a:r>
              <a:rPr lang="en-GB" sz="2000" b="1" dirty="0" err="1"/>
              <a:t>nyir’itorero</a:t>
            </a:r>
            <a:r>
              <a:rPr lang="en-GB" sz="2000" b="1" dirty="0"/>
              <a:t>; </a:t>
            </a:r>
            <a:r>
              <a:rPr lang="en-GB" sz="2000" b="1" dirty="0" err="1"/>
              <a:t>ahubwo</a:t>
            </a:r>
            <a:r>
              <a:rPr lang="en-GB" sz="2000" b="1" dirty="0"/>
              <a:t> </a:t>
            </a:r>
            <a:r>
              <a:rPr lang="en-GB" sz="2000" b="1" dirty="0" err="1"/>
              <a:t>baryitaho</a:t>
            </a:r>
            <a:r>
              <a:rPr lang="en-GB" sz="2000" b="1" dirty="0"/>
              <a:t> </a:t>
            </a:r>
            <a:r>
              <a:rPr lang="en-GB" sz="2000" b="1" dirty="0" err="1"/>
              <a:t>kubwa</a:t>
            </a:r>
            <a:r>
              <a:rPr lang="en-GB" sz="2000" b="1" dirty="0"/>
              <a:t> Kristo </a:t>
            </a:r>
            <a:r>
              <a:rPr lang="en-GB" sz="2000" b="1" dirty="0" err="1"/>
              <a:t>gusa</a:t>
            </a:r>
            <a:r>
              <a:rPr lang="en" sz="2000" b="1" noProof="0" dirty="0"/>
              <a:t>.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419209" y="5817930"/>
            <a:ext cx="6391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Ni </a:t>
            </a:r>
            <a:r>
              <a:rPr lang="en-GB" sz="2000" b="1" dirty="0" err="1">
                <a:solidFill>
                  <a:prstClr val="black"/>
                </a:solidFill>
              </a:rPr>
              <a:t>ubuhe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bwaba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itorero</a:t>
            </a:r>
            <a:r>
              <a:rPr lang="en-GB" sz="2000" b="1" dirty="0">
                <a:solidFill>
                  <a:prstClr val="black"/>
                </a:solidFill>
              </a:rPr>
              <a:t>, buri </a:t>
            </a:r>
            <a:r>
              <a:rPr lang="en-GB" sz="2000" b="1" dirty="0" err="1">
                <a:solidFill>
                  <a:prstClr val="black"/>
                </a:solidFill>
              </a:rPr>
              <a:t>wese</a:t>
            </a:r>
            <a:r>
              <a:rPr lang="en-GB" sz="2000" b="1" dirty="0">
                <a:solidFill>
                  <a:prstClr val="black"/>
                </a:solidFill>
              </a:rPr>
              <a:t>—</a:t>
            </a:r>
            <a:r>
              <a:rPr lang="en-GB" sz="2000" b="1" dirty="0" err="1">
                <a:solidFill>
                  <a:prstClr val="black"/>
                </a:solidFill>
              </a:rPr>
              <a:t>atari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abayobozi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gusa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ahubwo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na</a:t>
            </a:r>
            <a:r>
              <a:rPr lang="en-GB" sz="2000" b="1" dirty="0">
                <a:solidFill>
                  <a:prstClr val="black"/>
                </a:solidFill>
              </a:rPr>
              <a:t> buri </a:t>
            </a:r>
            <a:r>
              <a:rPr lang="en-GB" sz="2000" b="1" dirty="0" err="1">
                <a:solidFill>
                  <a:prstClr val="black"/>
                </a:solidFill>
              </a:rPr>
              <a:t>mwizera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wese</a:t>
            </a:r>
            <a:r>
              <a:rPr lang="en-GB" sz="2000" b="1" dirty="0">
                <a:solidFill>
                  <a:prstClr val="black"/>
                </a:solidFill>
              </a:rPr>
              <a:t>—</a:t>
            </a:r>
            <a:r>
              <a:rPr lang="en-GB" sz="2000" b="1" dirty="0" err="1">
                <a:solidFill>
                  <a:prstClr val="black"/>
                </a:solidFill>
              </a:rPr>
              <a:t>aramutse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akoze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atyo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19209" y="4798056"/>
            <a:ext cx="6391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Umugaragu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uyobora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agomba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kwitwara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nk’uko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Umwami</a:t>
            </a:r>
            <a:r>
              <a:rPr lang="en-GB" sz="2000" b="1" dirty="0">
                <a:solidFill>
                  <a:prstClr val="black"/>
                </a:solidFill>
              </a:rPr>
              <a:t> we </a:t>
            </a:r>
            <a:r>
              <a:rPr lang="en-GB" sz="2000" b="1" dirty="0" err="1">
                <a:solidFill>
                  <a:prstClr val="black"/>
                </a:solidFill>
              </a:rPr>
              <a:t>yitwara</a:t>
            </a:r>
            <a:r>
              <a:rPr lang="en-GB" sz="2000" b="1" dirty="0">
                <a:solidFill>
                  <a:prstClr val="black"/>
                </a:solidFill>
              </a:rPr>
              <a:t>: </a:t>
            </a:r>
            <a:r>
              <a:rPr lang="en-GB" sz="2000" b="1" dirty="0" err="1">
                <a:solidFill>
                  <a:prstClr val="black"/>
                </a:solidFill>
              </a:rPr>
              <a:t>ahora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yiteguye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kwicisha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bugufi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kugira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ngo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akorere</a:t>
            </a:r>
            <a:r>
              <a:rPr lang="en-GB" sz="2000" b="1" dirty="0">
                <a:solidFill>
                  <a:prstClr val="black"/>
                </a:solidFill>
              </a:rPr>
              <a:t> abandi (</a:t>
            </a:r>
            <a:r>
              <a:rPr lang="en-GB" sz="2000" b="1" dirty="0" err="1">
                <a:solidFill>
                  <a:prstClr val="black"/>
                </a:solidFill>
              </a:rPr>
              <a:t>Abafilipi</a:t>
            </a:r>
            <a:r>
              <a:rPr lang="en-GB" sz="2000" b="1" dirty="0">
                <a:solidFill>
                  <a:prstClr val="black"/>
                </a:solidFill>
              </a:rPr>
              <a:t> 2:3–8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19209" y="4085958"/>
            <a:ext cx="6391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Umuyobozi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w’itorero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ni</a:t>
            </a:r>
            <a:r>
              <a:rPr lang="en-GB" sz="2000" b="1" dirty="0">
                <a:solidFill>
                  <a:prstClr val="black"/>
                </a:solidFill>
              </a:rPr>
              <a:t> Yesu, abandi </a:t>
            </a:r>
            <a:r>
              <a:rPr lang="en-GB" sz="2000" b="1" dirty="0" err="1">
                <a:solidFill>
                  <a:prstClr val="black"/>
                </a:solidFill>
              </a:rPr>
              <a:t>bose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baryitaho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nk</a:t>
            </a:r>
            <a:r>
              <a:rPr lang="en-GB" sz="2000" b="1" dirty="0">
                <a:solidFill>
                  <a:prstClr val="black"/>
                </a:solidFill>
              </a:rPr>
              <a:t>’“</a:t>
            </a:r>
            <a:r>
              <a:rPr lang="en-GB" sz="2000" b="1" dirty="0" err="1">
                <a:solidFill>
                  <a:prstClr val="black"/>
                </a:solidFill>
              </a:rPr>
              <a:t>abagaragu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</a:t>
            </a:r>
            <a:r>
              <a:rPr lang="en-GB" sz="2000" b="1" dirty="0">
                <a:solidFill>
                  <a:prstClr val="black"/>
                </a:solidFill>
              </a:rPr>
              <a:t> Kristo” (1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4:1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1584</TotalTime>
  <Words>1063</Words>
  <Application>Microsoft Office PowerPoint</Application>
  <PresentationFormat>Panorámica</PresentationFormat>
  <Paragraphs>60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Aptos Display</vt:lpstr>
      <vt:lpstr>Aptos</vt:lpstr>
      <vt:lpstr>Comic Sans MS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94</cp:revision>
  <dcterms:created xsi:type="dcterms:W3CDTF">2026-06-06T16:57:43Z</dcterms:created>
  <dcterms:modified xsi:type="dcterms:W3CDTF">2026-07-17T05:27:43Z</dcterms:modified>
</cp:coreProperties>
</file>