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8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36" autoAdjust="0"/>
    <p:restoredTop sz="94694"/>
  </p:normalViewPr>
  <p:slideViewPr>
    <p:cSldViewPr snapToGrid="0">
      <p:cViewPr varScale="1">
        <p:scale>
          <a:sx n="29" d="100"/>
          <a:sy n="29" d="100"/>
        </p:scale>
        <p:origin x="72" y="13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izihe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mpano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Pawulo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atanga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nk’ingero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mu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zindi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nyinshi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ziriho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Abaroma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12:6–8;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Abefeso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 err="1"/>
            <a:t>Ijambo</a:t>
          </a:r>
          <a:r>
            <a:rPr lang="en-GB" sz="2000" b="1" dirty="0"/>
            <a:t> </a:t>
          </a:r>
          <a:r>
            <a:rPr lang="en-GB" sz="2000" b="1" dirty="0" err="1"/>
            <a:t>ry’ubwenge</a:t>
          </a:r>
          <a:r>
            <a:rPr lang="en-GB" sz="2000" b="1" dirty="0"/>
            <a:t>
</a:t>
          </a:r>
          <a:r>
            <a:rPr lang="en-GB" sz="2000" b="1" dirty="0" err="1"/>
            <a:t>Ijambo</a:t>
          </a:r>
          <a:r>
            <a:rPr lang="en-GB" sz="2000" b="1" dirty="0"/>
            <a:t> </a:t>
          </a:r>
          <a:r>
            <a:rPr lang="en-GB" sz="2000" b="1" dirty="0" err="1"/>
            <a:t>ryo</a:t>
          </a:r>
          <a:r>
            <a:rPr lang="en-GB" sz="2000" b="1" dirty="0"/>
            <a:t> </a:t>
          </a:r>
          <a:r>
            <a:rPr lang="en-GB" sz="2000" b="1" dirty="0" err="1"/>
            <a:t>kumenya</a:t>
          </a:r>
          <a:r>
            <a:rPr lang="en-GB" sz="2000" b="1" dirty="0"/>
            <a:t>
</a:t>
          </a:r>
          <a:r>
            <a:rPr lang="en-GB" sz="2000" b="1" dirty="0" err="1"/>
            <a:t>Ukwizera</a:t>
          </a:r>
          <a:r>
            <a:rPr lang="en-GB" sz="2000" b="1" dirty="0"/>
            <a:t>
</a:t>
          </a:r>
          <a:r>
            <a:rPr lang="en-GB" sz="2000" b="1" dirty="0" err="1"/>
            <a:t>Gukiza</a:t>
          </a:r>
          <a:r>
            <a:rPr lang="en-GB" sz="2000" b="1" dirty="0"/>
            <a:t> </a:t>
          </a:r>
          <a:r>
            <a:rPr lang="en-GB" sz="2000" b="1" dirty="0" err="1"/>
            <a:t>indwara</a:t>
          </a:r>
          <a:r>
            <a:rPr lang="en-GB" sz="2000" b="1" dirty="0"/>
            <a:t>
</a:t>
          </a:r>
          <a:r>
            <a:rPr lang="en-GB" sz="2000" b="1" dirty="0" err="1"/>
            <a:t>Gukora</a:t>
          </a:r>
          <a:r>
            <a:rPr lang="en-GB" sz="2000" b="1" dirty="0"/>
            <a:t> </a:t>
          </a:r>
          <a:r>
            <a:rPr lang="en-GB" sz="2000" b="1" dirty="0" err="1"/>
            <a:t>ibitangaza</a:t>
          </a:r>
          <a:r>
            <a:rPr lang="en-GB" sz="2000" b="1" dirty="0"/>
            <a:t>
</a:t>
          </a:r>
          <a:r>
            <a:rPr lang="en-GB" sz="2000" b="1" dirty="0" err="1"/>
            <a:t>Ubuhanuzi</a:t>
          </a:r>
          <a:r>
            <a:rPr lang="en-GB" sz="2000" b="1" dirty="0"/>
            <a:t>
</a:t>
          </a:r>
          <a:r>
            <a:rPr lang="en-GB" sz="2000" b="1" dirty="0" err="1"/>
            <a:t>Kurobanura</a:t>
          </a:r>
          <a:r>
            <a:rPr lang="en-GB" sz="2000" b="1" dirty="0"/>
            <a:t> </a:t>
          </a:r>
          <a:r>
            <a:rPr lang="en-GB" sz="2000" b="1" dirty="0" err="1"/>
            <a:t>imyuka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 err="1">
              <a:solidFill>
                <a:schemeClr val="bg1"/>
              </a:solidFill>
              <a:highlight>
                <a:srgbClr val="000080"/>
              </a:highlight>
            </a:rPr>
            <a:t>Abaroma</a:t>
          </a: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 12:6–8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GB" sz="2000" b="1" dirty="0" err="1"/>
            <a:t>Kugabura</a:t>
          </a:r>
          <a:r>
            <a:rPr lang="en-GB" sz="2000" b="1" dirty="0"/>
            <a:t>
</a:t>
          </a:r>
          <a:r>
            <a:rPr lang="en-GB" sz="2000" b="1" dirty="0" err="1"/>
            <a:t>Kwigisha</a:t>
          </a:r>
          <a:r>
            <a:rPr lang="en-GB" sz="2000" b="1" dirty="0"/>
            <a:t>
</a:t>
          </a:r>
          <a:r>
            <a:rPr lang="en-GB" sz="2000" b="1" dirty="0" err="1"/>
            <a:t>Guhugura</a:t>
          </a:r>
          <a:r>
            <a:rPr lang="en-GB" sz="2000" b="1" dirty="0"/>
            <a:t>
</a:t>
          </a:r>
          <a:r>
            <a:rPr lang="en-GB" sz="2000" b="1" dirty="0" err="1"/>
            <a:t>Kugira</a:t>
          </a:r>
          <a:r>
            <a:rPr lang="en-GB" sz="2000" b="1" dirty="0"/>
            <a:t> ubuntu
</a:t>
          </a:r>
          <a:r>
            <a:rPr lang="en-GB" sz="2000" b="1" dirty="0" err="1"/>
            <a:t>Ubuyobozi</a:t>
          </a:r>
          <a:r>
            <a:rPr lang="en-GB" sz="2000" b="1" dirty="0"/>
            <a:t>
</a:t>
          </a:r>
          <a:r>
            <a:rPr lang="en-GB" sz="2000" b="1" dirty="0" err="1"/>
            <a:t>Impuhwe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 err="1">
              <a:solidFill>
                <a:schemeClr val="bg1"/>
              </a:solidFill>
              <a:highlight>
                <a:srgbClr val="008000"/>
              </a:highlight>
            </a:rPr>
            <a:t>Abefeso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4:11–12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</a:t>
          </a:r>
          <a:r>
            <a:rPr lang="en-GB" sz="2000" b="1" dirty="0"/>
            <a:t>u</a:t>
          </a:r>
          <a:r>
            <a:rPr lang="en" sz="2000" b="1" dirty="0" err="1"/>
            <a:t>ba</a:t>
          </a:r>
          <a:r>
            <a:rPr lang="en" sz="2000" b="1" dirty="0"/>
            <a:t> </a:t>
          </a:r>
          <a:r>
            <a:rPr lang="en" sz="2000" b="1" dirty="0" err="1"/>
            <a:t>intumwa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Ivugabutumwa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Abūngeri</a:t>
          </a:r>
          <a:r>
            <a:rPr lang="en" sz="2000" b="1" dirty="0"/>
            <a:t> </a:t>
          </a:r>
          <a:r>
            <a:rPr lang="en" sz="2000" b="1" dirty="0" err="1"/>
            <a:t>n’abigisha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dirty="0" err="1">
              <a:solidFill>
                <a:schemeClr val="bg1"/>
              </a:solidFill>
              <a:highlight>
                <a:srgbClr val="800000"/>
              </a:highlight>
            </a:rPr>
            <a:t>Abakorinto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12:8–10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6FD7FF64-E53B-704C-9BB8-5F4F1967CE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 err="1"/>
            <a:t>Kuvuga</a:t>
          </a:r>
          <a:r>
            <a:rPr lang="en-GB" sz="2000" b="1" dirty="0"/>
            <a:t> </a:t>
          </a:r>
          <a:r>
            <a:rPr lang="en-GB" sz="2000" b="1" dirty="0" err="1"/>
            <a:t>indimi</a:t>
          </a:r>
          <a:r>
            <a:rPr lang="en-GB" sz="2000" b="1" dirty="0"/>
            <a:t>
</a:t>
          </a:r>
          <a:r>
            <a:rPr lang="en-GB" sz="2000" b="1" dirty="0" err="1"/>
            <a:t>Gusobanura</a:t>
          </a:r>
          <a:r>
            <a:rPr lang="en-GB" sz="2000" b="1" dirty="0"/>
            <a:t> </a:t>
          </a:r>
          <a:r>
            <a:rPr lang="en-GB" sz="2000" b="1" dirty="0" err="1"/>
            <a:t>indimi</a:t>
          </a:r>
          <a:endParaRPr lang="es-ES" sz="2000" dirty="0"/>
        </a:p>
      </dgm:t>
    </dgm:pt>
    <dgm:pt modelId="{DD231196-3CFA-1C41-9CEA-68BB6EC52FE7}" type="parTrans" cxnId="{677EC957-86E3-3F4A-8A0E-D2CADA2B4C71}">
      <dgm:prSet/>
      <dgm:spPr/>
      <dgm:t>
        <a:bodyPr/>
        <a:lstStyle/>
        <a:p>
          <a:endParaRPr lang="en-GB"/>
        </a:p>
      </dgm:t>
    </dgm:pt>
    <dgm:pt modelId="{C249B042-9FFD-464E-824D-814109E90285}" type="sibTrans" cxnId="{677EC957-86E3-3F4A-8A0E-D2CADA2B4C71}">
      <dgm:prSet/>
      <dgm:spPr/>
      <dgm:t>
        <a:bodyPr/>
        <a:lstStyle/>
        <a:p>
          <a:endParaRPr lang="en-GB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840B5B3D-EE54-EF4E-9FE0-60242E678F2D}" type="presOf" srcId="{6FD7FF64-E53B-704C-9BB8-5F4F1967CE47}" destId="{04DE4015-5369-40CD-A02D-45D8EC5F7704}" srcOrd="0" destOrd="2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677EC957-86E3-3F4A-8A0E-D2CADA2B4C71}" srcId="{978AFE4D-A237-4E2E-8D91-0DF5CCB77947}" destId="{6FD7FF64-E53B-704C-9BB8-5F4F1967CE47}" srcOrd="1" destOrd="0" parTransId="{DD231196-3CFA-1C41-9CEA-68BB6EC52FE7}" sibTransId="{C249B042-9FFD-464E-824D-814109E9028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rukora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Rurihangana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Rugira</a:t>
          </a:r>
          <a:r>
            <a:rPr lang="en" sz="2000" b="1" dirty="0"/>
            <a:t> </a:t>
          </a:r>
          <a:r>
            <a:rPr lang="en" sz="2000" b="1" dirty="0" err="1"/>
            <a:t>neza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Icyo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RUDAKORA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Ntirugira</a:t>
          </a:r>
          <a:r>
            <a:rPr lang="en" sz="2000" b="1" dirty="0"/>
            <a:t> </a:t>
          </a:r>
          <a:r>
            <a:rPr lang="en" sz="2000" b="1" dirty="0" err="1"/>
            <a:t>ishyari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N</a:t>
          </a:r>
          <a:r>
            <a:rPr lang="en" sz="2000" b="1" dirty="0" err="1"/>
            <a:t>tirwirarira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Ntirwihimbaza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Ntiruhutiraho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N</a:t>
          </a:r>
          <a:r>
            <a:rPr lang="en" sz="2000" b="1" dirty="0" err="1"/>
            <a:t>tirushaka</a:t>
          </a:r>
          <a:r>
            <a:rPr lang="en" sz="2000" b="1" dirty="0"/>
            <a:t> </a:t>
          </a:r>
          <a:r>
            <a:rPr lang="en" sz="2000" b="1" dirty="0" err="1"/>
            <a:t>ibyarwo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Ntirwihutira</a:t>
          </a:r>
          <a:r>
            <a:rPr lang="en" sz="2000" b="1" dirty="0"/>
            <a:t> </a:t>
          </a:r>
          <a:r>
            <a:rPr lang="en" sz="2000" b="1" dirty="0" err="1"/>
            <a:t>kurakara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N</a:t>
          </a:r>
          <a:r>
            <a:rPr lang="en" sz="2000" b="1" dirty="0" err="1"/>
            <a:t>tirugira</a:t>
          </a:r>
          <a:r>
            <a:rPr lang="en" sz="2000" b="1" dirty="0"/>
            <a:t> </a:t>
          </a:r>
          <a:r>
            <a:rPr lang="en" sz="2000" b="1" dirty="0" err="1"/>
            <a:t>inzika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N</a:t>
          </a:r>
          <a:r>
            <a:rPr lang="en" sz="2000" b="1" dirty="0" err="1"/>
            <a:t>tirwishimira</a:t>
          </a:r>
          <a:r>
            <a:rPr lang="en" sz="2000" b="1" dirty="0"/>
            <a:t> </a:t>
          </a:r>
          <a:r>
            <a:rPr lang="en" sz="2000" b="1" dirty="0" err="1"/>
            <a:t>gukiranirwa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Rwishimira</a:t>
          </a:r>
          <a:r>
            <a:rPr lang="en" sz="2000" b="1" dirty="0"/>
            <a:t> </a:t>
          </a:r>
          <a:r>
            <a:rPr lang="en" sz="2000" b="1" dirty="0" err="1"/>
            <a:t>ukuri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i="0" spc="-70" baseline="0" dirty="0"/>
            <a:t>R</a:t>
          </a:r>
          <a:r>
            <a:rPr lang="en-SE" sz="2000" b="1" i="0" spc="-70" baseline="0" dirty="0"/>
            <a:t>ubabarira byose</a:t>
          </a:r>
          <a:endParaRPr lang="en" sz="2000" b="1" spc="-70" baseline="0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Rwizera</a:t>
          </a:r>
          <a:r>
            <a:rPr lang="en" sz="2000" b="1" dirty="0"/>
            <a:t> </a:t>
          </a:r>
          <a:r>
            <a:rPr lang="en" sz="2000" b="1" dirty="0" err="1"/>
            <a:t>byose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R</a:t>
          </a:r>
          <a:r>
            <a:rPr lang="en" sz="2000" b="1" dirty="0" err="1"/>
            <a:t>wiringira</a:t>
          </a:r>
          <a:r>
            <a:rPr lang="en" sz="2000" b="1" dirty="0"/>
            <a:t> </a:t>
          </a:r>
          <a:r>
            <a:rPr lang="en" sz="2000" b="1" dirty="0" err="1"/>
            <a:t>byose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Rwihanganira</a:t>
          </a:r>
          <a:r>
            <a:rPr lang="en" sz="2000" b="1" dirty="0"/>
            <a:t> </a:t>
          </a:r>
          <a:r>
            <a:rPr lang="en" sz="2000" b="1" dirty="0" err="1"/>
            <a:t>byose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Ibyavuzwe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kuzaba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gihe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kizaza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niba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bidafite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ikigombero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bigomba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kubaho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Gutegeka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Yeremiya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28:8–9; Yona 4:2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Ubutumwa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bugomba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buhuye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n’ubw’abahanuzi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babanje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Gutegeka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Agomba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guhamya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kwigira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umuntu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
(1 Yohana 4:1–3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Imibereho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igomba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ijyanye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n’ubutumwa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muri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Bibiliya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yigisha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(Matayo 7:15–20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izihe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mpano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Pawulo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atanga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nk’ingero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mu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zindi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nyinshi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ziriho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Abaroma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12:6–8;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Abefeso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Abakorinto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12:8–10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 err="1"/>
            <a:t>Ijambo</a:t>
          </a:r>
          <a:r>
            <a:rPr lang="en-GB" sz="2000" b="1" kern="1200" dirty="0"/>
            <a:t> </a:t>
          </a:r>
          <a:r>
            <a:rPr lang="en-GB" sz="2000" b="1" kern="1200" dirty="0" err="1"/>
            <a:t>ry’ubwenge</a:t>
          </a:r>
          <a:r>
            <a:rPr lang="en-GB" sz="2000" b="1" kern="1200" dirty="0"/>
            <a:t>
</a:t>
          </a:r>
          <a:r>
            <a:rPr lang="en-GB" sz="2000" b="1" kern="1200" dirty="0" err="1"/>
            <a:t>Ijambo</a:t>
          </a:r>
          <a:r>
            <a:rPr lang="en-GB" sz="2000" b="1" kern="1200" dirty="0"/>
            <a:t> </a:t>
          </a:r>
          <a:r>
            <a:rPr lang="en-GB" sz="2000" b="1" kern="1200" dirty="0" err="1"/>
            <a:t>ryo</a:t>
          </a:r>
          <a:r>
            <a:rPr lang="en-GB" sz="2000" b="1" kern="1200" dirty="0"/>
            <a:t> </a:t>
          </a:r>
          <a:r>
            <a:rPr lang="en-GB" sz="2000" b="1" kern="1200" dirty="0" err="1"/>
            <a:t>kumenya</a:t>
          </a:r>
          <a:r>
            <a:rPr lang="en-GB" sz="2000" b="1" kern="1200" dirty="0"/>
            <a:t>
</a:t>
          </a:r>
          <a:r>
            <a:rPr lang="en-GB" sz="2000" b="1" kern="1200" dirty="0" err="1"/>
            <a:t>Ukwizera</a:t>
          </a:r>
          <a:r>
            <a:rPr lang="en-GB" sz="2000" b="1" kern="1200" dirty="0"/>
            <a:t>
</a:t>
          </a:r>
          <a:r>
            <a:rPr lang="en-GB" sz="2000" b="1" kern="1200" dirty="0" err="1"/>
            <a:t>Gukiza</a:t>
          </a:r>
          <a:r>
            <a:rPr lang="en-GB" sz="2000" b="1" kern="1200" dirty="0"/>
            <a:t> </a:t>
          </a:r>
          <a:r>
            <a:rPr lang="en-GB" sz="2000" b="1" kern="1200" dirty="0" err="1"/>
            <a:t>indwara</a:t>
          </a:r>
          <a:r>
            <a:rPr lang="en-GB" sz="2000" b="1" kern="1200" dirty="0"/>
            <a:t>
</a:t>
          </a:r>
          <a:r>
            <a:rPr lang="en-GB" sz="2000" b="1" kern="1200" dirty="0" err="1"/>
            <a:t>Gukora</a:t>
          </a:r>
          <a:r>
            <a:rPr lang="en-GB" sz="2000" b="1" kern="1200" dirty="0"/>
            <a:t> </a:t>
          </a:r>
          <a:r>
            <a:rPr lang="en-GB" sz="2000" b="1" kern="1200" dirty="0" err="1"/>
            <a:t>ibitangaza</a:t>
          </a:r>
          <a:r>
            <a:rPr lang="en-GB" sz="2000" b="1" kern="1200" dirty="0"/>
            <a:t>
</a:t>
          </a:r>
          <a:r>
            <a:rPr lang="en-GB" sz="2000" b="1" kern="1200" dirty="0" err="1"/>
            <a:t>Ubuhanuzi</a:t>
          </a:r>
          <a:r>
            <a:rPr lang="en-GB" sz="2000" b="1" kern="1200" dirty="0"/>
            <a:t>
</a:t>
          </a:r>
          <a:r>
            <a:rPr lang="en-GB" sz="2000" b="1" kern="1200" dirty="0" err="1"/>
            <a:t>Kurobanura</a:t>
          </a:r>
          <a:r>
            <a:rPr lang="en-GB" sz="2000" b="1" kern="1200" dirty="0"/>
            <a:t> </a:t>
          </a:r>
          <a:r>
            <a:rPr lang="en-GB" sz="2000" b="1" kern="1200" dirty="0" err="1"/>
            <a:t>imyuka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 err="1"/>
            <a:t>Kuvuga</a:t>
          </a:r>
          <a:r>
            <a:rPr lang="en-GB" sz="2000" b="1" kern="1200" dirty="0"/>
            <a:t> </a:t>
          </a:r>
          <a:r>
            <a:rPr lang="en-GB" sz="2000" b="1" kern="1200" dirty="0" err="1"/>
            <a:t>indimi</a:t>
          </a:r>
          <a:r>
            <a:rPr lang="en-GB" sz="2000" b="1" kern="1200" dirty="0"/>
            <a:t>
</a:t>
          </a:r>
          <a:r>
            <a:rPr lang="en-GB" sz="2000" b="1" kern="1200" dirty="0" err="1"/>
            <a:t>Gusobanura</a:t>
          </a:r>
          <a:r>
            <a:rPr lang="en-GB" sz="2000" b="1" kern="1200" dirty="0"/>
            <a:t> </a:t>
          </a:r>
          <a:r>
            <a:rPr lang="en-GB" sz="2000" b="1" kern="1200" dirty="0" err="1"/>
            <a:t>indimi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highlight>
                <a:srgbClr val="000080"/>
              </a:highlight>
            </a:rPr>
            <a:t>Abaroma</a:t>
          </a: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 12:6–8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 err="1"/>
            <a:t>Kugabura</a:t>
          </a:r>
          <a:r>
            <a:rPr lang="en-GB" sz="2000" b="1" kern="1200" dirty="0"/>
            <a:t>
</a:t>
          </a:r>
          <a:r>
            <a:rPr lang="en-GB" sz="2000" b="1" kern="1200" dirty="0" err="1"/>
            <a:t>Kwigisha</a:t>
          </a:r>
          <a:r>
            <a:rPr lang="en-GB" sz="2000" b="1" kern="1200" dirty="0"/>
            <a:t>
</a:t>
          </a:r>
          <a:r>
            <a:rPr lang="en-GB" sz="2000" b="1" kern="1200" dirty="0" err="1"/>
            <a:t>Guhugura</a:t>
          </a:r>
          <a:r>
            <a:rPr lang="en-GB" sz="2000" b="1" kern="1200" dirty="0"/>
            <a:t>
</a:t>
          </a:r>
          <a:r>
            <a:rPr lang="en-GB" sz="2000" b="1" kern="1200" dirty="0" err="1"/>
            <a:t>Kugira</a:t>
          </a:r>
          <a:r>
            <a:rPr lang="en-GB" sz="2000" b="1" kern="1200" dirty="0"/>
            <a:t> ubuntu
</a:t>
          </a:r>
          <a:r>
            <a:rPr lang="en-GB" sz="2000" b="1" kern="1200" dirty="0" err="1"/>
            <a:t>Ubuyobozi</a:t>
          </a:r>
          <a:r>
            <a:rPr lang="en-GB" sz="2000" b="1" kern="1200" dirty="0"/>
            <a:t>
</a:t>
          </a:r>
          <a:r>
            <a:rPr lang="en-GB" sz="2000" b="1" kern="1200" dirty="0" err="1"/>
            <a:t>Impuhwe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highlight>
                <a:srgbClr val="008000"/>
              </a:highlight>
            </a:rPr>
            <a:t>Abefeso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4:11–12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</a:t>
          </a:r>
          <a:r>
            <a:rPr lang="en-GB" sz="2000" b="1" kern="1200" dirty="0"/>
            <a:t>u</a:t>
          </a:r>
          <a:r>
            <a:rPr lang="en" sz="2000" b="1" kern="1200" dirty="0" err="1"/>
            <a:t>ba</a:t>
          </a:r>
          <a:r>
            <a:rPr lang="en" sz="2000" b="1" kern="1200" dirty="0"/>
            <a:t> </a:t>
          </a:r>
          <a:r>
            <a:rPr lang="en" sz="2000" b="1" kern="1200" dirty="0" err="1"/>
            <a:t>intumwa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Ivugabutumwa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Abūngeri</a:t>
          </a:r>
          <a:r>
            <a:rPr lang="en" sz="2000" b="1" kern="1200" dirty="0"/>
            <a:t> </a:t>
          </a:r>
          <a:r>
            <a:rPr lang="en" sz="2000" b="1" kern="1200" dirty="0" err="1"/>
            <a:t>n’abigisha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rukora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Rurihangana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Rugira</a:t>
          </a:r>
          <a:r>
            <a:rPr lang="en" sz="2000" b="1" kern="1200" dirty="0"/>
            <a:t> </a:t>
          </a:r>
          <a:r>
            <a:rPr lang="en" sz="2000" b="1" kern="1200" dirty="0" err="1"/>
            <a:t>neza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Rwishimira</a:t>
          </a:r>
          <a:r>
            <a:rPr lang="en" sz="2000" b="1" kern="1200" dirty="0"/>
            <a:t> </a:t>
          </a:r>
          <a:r>
            <a:rPr lang="en" sz="2000" b="1" kern="1200" dirty="0" err="1"/>
            <a:t>ukuri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spc="-70" baseline="0" dirty="0"/>
            <a:t>R</a:t>
          </a:r>
          <a:r>
            <a:rPr lang="en-SE" sz="2000" b="1" i="0" kern="1200" spc="-70" baseline="0" dirty="0"/>
            <a:t>ubabarira byose</a:t>
          </a:r>
          <a:endParaRPr lang="en" sz="2000" b="1" kern="1200" spc="-70" baseline="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Rwizera</a:t>
          </a:r>
          <a:r>
            <a:rPr lang="en" sz="2000" b="1" kern="1200" dirty="0"/>
            <a:t> </a:t>
          </a:r>
          <a:r>
            <a:rPr lang="en" sz="2000" b="1" kern="1200" dirty="0" err="1"/>
            <a:t>byose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R</a:t>
          </a:r>
          <a:r>
            <a:rPr lang="en" sz="2000" b="1" kern="1200" dirty="0" err="1"/>
            <a:t>wiringira</a:t>
          </a:r>
          <a:r>
            <a:rPr lang="en" sz="2000" b="1" kern="1200" dirty="0"/>
            <a:t> </a:t>
          </a:r>
          <a:r>
            <a:rPr lang="en" sz="2000" b="1" kern="1200" dirty="0" err="1"/>
            <a:t>byose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Rwihanganira</a:t>
          </a:r>
          <a:r>
            <a:rPr lang="en" sz="2000" b="1" kern="1200" dirty="0"/>
            <a:t> </a:t>
          </a:r>
          <a:r>
            <a:rPr lang="en" sz="2000" b="1" kern="1200" dirty="0" err="1"/>
            <a:t>byose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Icyo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RUDAKORA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Ntirugira</a:t>
          </a:r>
          <a:r>
            <a:rPr lang="en" sz="2000" b="1" kern="1200" dirty="0"/>
            <a:t> </a:t>
          </a:r>
          <a:r>
            <a:rPr lang="en" sz="2000" b="1" kern="1200" dirty="0" err="1"/>
            <a:t>ishyari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</a:t>
          </a:r>
          <a:r>
            <a:rPr lang="en" sz="2000" b="1" kern="1200" dirty="0" err="1"/>
            <a:t>tirwirarira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Ntirwihimbaza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Ntiruhutiraho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</a:t>
          </a:r>
          <a:r>
            <a:rPr lang="en" sz="2000" b="1" kern="1200" dirty="0" err="1"/>
            <a:t>tirushaka</a:t>
          </a:r>
          <a:r>
            <a:rPr lang="en" sz="2000" b="1" kern="1200" dirty="0"/>
            <a:t> </a:t>
          </a:r>
          <a:r>
            <a:rPr lang="en" sz="2000" b="1" kern="1200" dirty="0" err="1"/>
            <a:t>ibyarwo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Ntirwihutira</a:t>
          </a:r>
          <a:r>
            <a:rPr lang="en" sz="2000" b="1" kern="1200" dirty="0"/>
            <a:t> </a:t>
          </a:r>
          <a:r>
            <a:rPr lang="en" sz="2000" b="1" kern="1200" dirty="0" err="1"/>
            <a:t>kurakara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</a:t>
          </a:r>
          <a:r>
            <a:rPr lang="en" sz="2000" b="1" kern="1200" dirty="0" err="1"/>
            <a:t>tirugira</a:t>
          </a:r>
          <a:r>
            <a:rPr lang="en" sz="2000" b="1" kern="1200" dirty="0"/>
            <a:t> </a:t>
          </a:r>
          <a:r>
            <a:rPr lang="en" sz="2000" b="1" kern="1200" dirty="0" err="1"/>
            <a:t>inzika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</a:t>
          </a:r>
          <a:r>
            <a:rPr lang="en" sz="2000" b="1" kern="1200" dirty="0" err="1"/>
            <a:t>tirwishimira</a:t>
          </a:r>
          <a:r>
            <a:rPr lang="en" sz="2000" b="1" kern="1200" dirty="0"/>
            <a:t> </a:t>
          </a:r>
          <a:r>
            <a:rPr lang="en" sz="2000" b="1" kern="1200" dirty="0" err="1"/>
            <a:t>gukiranirwa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Ibyavuzwe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kuzaba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gihe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kizaza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niba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bidafite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ikigombero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bigomba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kubaho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Gutegeka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Yeremiya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28:8–9; Yona 4:2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Ubutumwa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bugomba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buhuye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n’ubw’abahanuzi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babanje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Gutegeka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Agomba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guhamya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kwigira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umuntu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
(1 Yohana 4:1–3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Imibereho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igomba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ijyanye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n’ubutumwa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muri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Bibiliya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yigisha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(Matayo 7:15–20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GB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IMPANO ZA MWUKA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619487" y="1641987"/>
            <a:ext cx="2383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sv-S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sv-SE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sv-SE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Kanama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623824" y="299775"/>
            <a:ext cx="546340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IMPANO ZIDASANZWE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GB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IMPANO YO KUVUGA INDIMI</a:t>
            </a:r>
            <a:endParaRPr lang="en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Nuko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uvuga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ururimi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rutamenyekana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asabe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kugira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ahabwe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gusobanura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yashimangiye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impano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kuvuga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indimi</a:t>
            </a:r>
            <a:r>
              <a:rPr lang="en-GB" sz="2000" b="1" spc="-100" dirty="0"/>
              <a:t> no </a:t>
            </a:r>
            <a:r>
              <a:rPr lang="en-GB" sz="2000" b="1" spc="-100" dirty="0" err="1"/>
              <a:t>kuyikoresha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neza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bigaragaza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yakoreshwaga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nabi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n’abagize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ry’i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Korinto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bigatera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akaduruvayo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n’urujijo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materaniro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kuramya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14:23</a:t>
            </a:r>
            <a:r>
              <a:rPr lang="en" sz="2000" b="1" spc="-100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Mu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iki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cyifuzo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gikubiyemo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zose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14:1).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yamaze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gusobanura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neza</a:t>
            </a:r>
            <a:r>
              <a:rPr lang="en-GB" sz="2000" b="1" spc="-70" dirty="0"/>
              <a:t> ko “</a:t>
            </a:r>
            <a:r>
              <a:rPr lang="en-GB" sz="2000" b="1" spc="-70" dirty="0" err="1"/>
              <a:t>umuntu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wese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ahabwa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ikimwerekanaho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Umwuka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bafashwe</a:t>
            </a:r>
            <a:r>
              <a:rPr lang="en-GB" sz="2000" b="1" spc="-70" dirty="0"/>
              <a:t>”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12:7). </a:t>
            </a:r>
            <a:r>
              <a:rPr lang="en-GB" sz="2000" b="1" spc="-70" dirty="0" err="1"/>
              <a:t>Kubw’ibyo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ntabwo</a:t>
            </a:r>
            <a:r>
              <a:rPr lang="en-GB" sz="2000" b="1" spc="-70" dirty="0"/>
              <a:t> buri </a:t>
            </a:r>
            <a:r>
              <a:rPr lang="en-GB" sz="2000" b="1" spc="-70" dirty="0" err="1"/>
              <a:t>wese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ahabwa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nk’iz’undi</a:t>
            </a:r>
            <a:r>
              <a:rPr lang="en" sz="2000" b="1" spc="-70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Icyifuzo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cy’uko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bose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kuvuga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ndimi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cyasobanuwe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nabi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n’abatekereza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twese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twagombye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mpano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14:5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1" y="2126635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Impano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kuvuga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indimi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ubushobozi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kuvuga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indimi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z’abantu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cyangwa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iz’abamarayika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zivugwa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n’utazizi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13:1). Iyo </a:t>
            </a:r>
            <a:r>
              <a:rPr lang="en-GB" sz="2000" b="1" dirty="0" err="1">
                <a:solidFill>
                  <a:prstClr val="black"/>
                </a:solidFill>
              </a:rPr>
              <a:t>uru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rurimi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rutazwi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n’uwumva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rukenera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gusobanurwa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Ibyakozwe</a:t>
            </a:r>
            <a:r>
              <a:rPr lang="en-GB" sz="2000" b="1" dirty="0">
                <a:solidFill>
                  <a:prstClr val="black"/>
                </a:solidFill>
              </a:rPr>
              <a:t> 2:8; 1 Abakorinto14:2, 13–14, 27–28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GB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IMPANO YO GUHANURA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Ariko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uhanura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abwira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abantu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kubungura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n’ibyo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kubahugura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n’ibyo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kubahumuriza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Ntabwo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tugomba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kugarukiriza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guhanura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kuvuga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ibizaba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ahazaza</a:t>
            </a:r>
            <a:r>
              <a:rPr lang="en-GB" sz="2000" b="1" spc="-70" dirty="0"/>
              <a:t>. </a:t>
            </a:r>
            <a:r>
              <a:rPr lang="en-GB" sz="2000" b="1" spc="-70" dirty="0" err="1"/>
              <a:t>Umumaro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w’ibanze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w’impano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guhanura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ukungura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abantu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guhugura</a:t>
            </a:r>
            <a:r>
              <a:rPr lang="en-GB" sz="2000" b="1" spc="-70" dirty="0"/>
              <a:t> no </a:t>
            </a:r>
            <a:r>
              <a:rPr lang="en-GB" sz="2000" b="1" spc="-70" dirty="0" err="1"/>
              <a:t>guhumuriza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14:3</a:t>
            </a:r>
            <a:r>
              <a:rPr lang="en" sz="2000" b="1" spc="-70" dirty="0"/>
              <a:t>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601102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agaragaza</a:t>
            </a:r>
            <a:r>
              <a:rPr lang="en-GB" sz="2000" b="1" spc="-70" dirty="0"/>
              <a:t> iyi </a:t>
            </a:r>
            <a:r>
              <a:rPr lang="en-GB" sz="2000" b="1" spc="-70" dirty="0" err="1"/>
              <a:t>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kurusha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izindi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14:1, 4, 22–25). Ariko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asaba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ikoreshwa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neza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idatera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urujijo</a:t>
            </a:r>
            <a:r>
              <a:rPr lang="en-GB" sz="2000" b="1" spc="-70" dirty="0"/>
              <a:t>: “</a:t>
            </a:r>
            <a:r>
              <a:rPr lang="en-GB" sz="2000" b="1" spc="-70" dirty="0" err="1"/>
              <a:t>ahubwo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bikorwe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neza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muri </a:t>
            </a:r>
            <a:r>
              <a:rPr lang="en-GB" sz="2000" b="1" spc="-70" dirty="0" err="1"/>
              <a:t>gahunda</a:t>
            </a:r>
            <a:r>
              <a:rPr lang="en-GB" sz="2000" b="1" spc="-70" dirty="0"/>
              <a:t>” (1 Abakorinto14:40; </a:t>
            </a:r>
            <a:r>
              <a:rPr lang="en-GB" sz="2000" b="1" spc="-70" dirty="0" err="1"/>
              <a:t>reba</a:t>
            </a:r>
            <a:r>
              <a:rPr lang="en-GB" sz="2000" b="1" spc="-70" dirty="0"/>
              <a:t> 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14:29–33</a:t>
            </a:r>
            <a:r>
              <a:rPr lang="en" sz="2000" b="1" spc="-70" dirty="0"/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5098754"/>
            <a:ext cx="42447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Nk’impano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iranga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ryasigaye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yagaragaye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mibereho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n’umurimo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</a:t>
            </a:r>
            <a:r>
              <a:rPr lang="en-GB" sz="2000" b="1" spc="-70" dirty="0"/>
              <a:t> Ellen G. White (</a:t>
            </a:r>
            <a:r>
              <a:rPr lang="en-GB" sz="2000" b="1" spc="-70" dirty="0" err="1"/>
              <a:t>Ibyahishuwe</a:t>
            </a:r>
            <a:r>
              <a:rPr lang="en-GB" sz="2000" b="1" spc="-70" dirty="0"/>
              <a:t> 12:17; 19:10). Ariko se </a:t>
            </a:r>
            <a:r>
              <a:rPr lang="en-GB" sz="2000" b="1" spc="-70" dirty="0" err="1"/>
              <a:t>twamenya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dute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umuhanuzi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nyakuri</a:t>
            </a:r>
            <a:r>
              <a:rPr lang="en" sz="2000" b="1" spc="-70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650119"/>
            <a:ext cx="1095375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spc="-100" dirty="0">
                <a:latin typeface="Constantia" panose="02030602050306030303" pitchFamily="18" charset="0"/>
              </a:rPr>
              <a:t>“</a:t>
            </a:r>
            <a:r>
              <a:rPr lang="en-US" sz="2400" b="1" spc="-100" dirty="0">
                <a:latin typeface="Constantia" panose="02030602050306030303" pitchFamily="18" charset="0"/>
              </a:rPr>
              <a:t>Mu </a:t>
            </a:r>
            <a:r>
              <a:rPr lang="en-US" sz="2400" b="1" spc="-100" dirty="0" err="1">
                <a:latin typeface="Constantia" panose="02030602050306030303" pitchFamily="18" charset="0"/>
              </a:rPr>
              <a:t>bintu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byose</a:t>
            </a:r>
            <a:r>
              <a:rPr lang="en-US" sz="2400" b="1" spc="-100" dirty="0">
                <a:latin typeface="Constantia" panose="02030602050306030303" pitchFamily="18" charset="0"/>
              </a:rPr>
              <a:t> Imana </a:t>
            </a:r>
            <a:r>
              <a:rPr lang="en-US" sz="2400" b="1" spc="-100" dirty="0" err="1">
                <a:latin typeface="Constantia" panose="02030602050306030303" pitchFamily="18" charset="0"/>
              </a:rPr>
              <a:t>yeteguriye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umwana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w’umuntu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nta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gihebuje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nk’umugambi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wayo</a:t>
            </a:r>
            <a:r>
              <a:rPr lang="en-US" sz="2400" b="1" spc="-100" dirty="0">
                <a:latin typeface="Constantia" panose="02030602050306030303" pitchFamily="18" charset="0"/>
              </a:rPr>
              <a:t> wo </a:t>
            </a:r>
            <a:r>
              <a:rPr lang="en-US" sz="2400" b="1" spc="-100" dirty="0" err="1">
                <a:latin typeface="Constantia" panose="02030602050306030303" pitchFamily="18" charset="0"/>
              </a:rPr>
              <a:t>guha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abagabo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n’abagore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impano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zitandukanye</a:t>
            </a:r>
            <a:r>
              <a:rPr lang="en-US" sz="2400" b="1" spc="-100" dirty="0">
                <a:latin typeface="Constantia" panose="02030602050306030303" pitchFamily="18" charset="0"/>
              </a:rPr>
              <a:t>. </a:t>
            </a:r>
            <a:r>
              <a:rPr lang="en-US" sz="2400" b="1" spc="-100" dirty="0" err="1">
                <a:latin typeface="Constantia" panose="02030602050306030303" pitchFamily="18" charset="0"/>
              </a:rPr>
              <a:t>Itorero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umurima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wayo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yashyizemo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ibiwurimbisha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bigizwe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n’ibiti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by’amoko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atandukanye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ibindi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bimera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n’uburabyo</a:t>
            </a:r>
            <a:r>
              <a:rPr lang="en-US" sz="2400" b="1" spc="-100" dirty="0">
                <a:latin typeface="Constantia" panose="02030602050306030303" pitchFamily="18" charset="0"/>
              </a:rPr>
              <a:t>. </a:t>
            </a:r>
            <a:r>
              <a:rPr lang="en-US" sz="2400" b="1" spc="-100" dirty="0" err="1">
                <a:latin typeface="Constantia" panose="02030602050306030303" pitchFamily="18" charset="0"/>
              </a:rPr>
              <a:t>Ntabwo</a:t>
            </a:r>
            <a:r>
              <a:rPr lang="en-US" sz="2400" b="1" spc="-100" dirty="0">
                <a:latin typeface="Constantia" panose="02030602050306030303" pitchFamily="18" charset="0"/>
              </a:rPr>
              <a:t> Imana </a:t>
            </a:r>
            <a:r>
              <a:rPr lang="en-US" sz="2400" b="1" spc="-100" dirty="0" err="1">
                <a:latin typeface="Constantia" panose="02030602050306030303" pitchFamily="18" charset="0"/>
              </a:rPr>
              <a:t>ishaka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cyangwa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iteze</a:t>
            </a:r>
            <a:r>
              <a:rPr lang="en-US" sz="2400" b="1" spc="-100" dirty="0">
                <a:latin typeface="Constantia" panose="02030602050306030303" pitchFamily="18" charset="0"/>
              </a:rPr>
              <a:t> ko </a:t>
            </a:r>
            <a:r>
              <a:rPr lang="en-US" sz="2400" b="1" spc="-100" dirty="0" err="1">
                <a:latin typeface="Constantia" panose="02030602050306030303" pitchFamily="18" charset="0"/>
              </a:rPr>
              <a:t>agati</a:t>
            </a:r>
            <a:r>
              <a:rPr lang="en-US" sz="2400" b="1" spc="-100" dirty="0">
                <a:latin typeface="Constantia" panose="02030602050306030303" pitchFamily="18" charset="0"/>
              </a:rPr>
              <a:t> ka </a:t>
            </a:r>
            <a:r>
              <a:rPr lang="en-US" sz="2400" b="1" spc="-100" dirty="0" err="1">
                <a:latin typeface="Constantia" panose="02030602050306030303" pitchFamily="18" charset="0"/>
              </a:rPr>
              <a:t>ezobu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kangana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n’igiti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cy’isederi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cyangwa</a:t>
            </a:r>
            <a:r>
              <a:rPr lang="en-US" sz="2400" b="1" spc="-100" dirty="0">
                <a:latin typeface="Constantia" panose="02030602050306030303" pitchFamily="18" charset="0"/>
              </a:rPr>
              <a:t> se ko </a:t>
            </a:r>
            <a:r>
              <a:rPr lang="en-US" sz="2400" b="1" spc="-100" dirty="0" err="1">
                <a:latin typeface="Constantia" panose="02030602050306030303" pitchFamily="18" charset="0"/>
              </a:rPr>
              <a:t>umwerayo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wakura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ngo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ugere</a:t>
            </a:r>
            <a:r>
              <a:rPr lang="en-US" sz="2400" b="1" spc="-100" dirty="0">
                <a:latin typeface="Constantia" panose="02030602050306030303" pitchFamily="18" charset="0"/>
              </a:rPr>
              <a:t> mu </a:t>
            </a:r>
            <a:r>
              <a:rPr lang="en-US" sz="2400" b="1" spc="-100" dirty="0" err="1">
                <a:latin typeface="Constantia" panose="02030602050306030303" pitchFamily="18" charset="0"/>
              </a:rPr>
              <a:t>bushorishori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bw’umukindo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mwiza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cyane</a:t>
            </a:r>
            <a:r>
              <a:rPr lang="en-US" sz="2400" b="1" spc="-100" dirty="0">
                <a:latin typeface="Constantia" panose="02030602050306030303" pitchFamily="18" charset="0"/>
              </a:rPr>
              <a:t>. </a:t>
            </a:r>
            <a:r>
              <a:rPr lang="en-US" sz="2400" b="1" spc="-100" dirty="0" err="1">
                <a:latin typeface="Constantia" panose="02030602050306030303" pitchFamily="18" charset="0"/>
              </a:rPr>
              <a:t>Abantu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benshi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si</a:t>
            </a:r>
            <a:r>
              <a:rPr lang="en-US" sz="2400" b="1" spc="-100" dirty="0">
                <a:latin typeface="Constantia" panose="02030602050306030303" pitchFamily="18" charset="0"/>
              </a:rPr>
              <a:t> ko </a:t>
            </a:r>
            <a:r>
              <a:rPr lang="en-US" sz="2400" b="1" spc="-100" dirty="0" err="1">
                <a:latin typeface="Constantia" panose="02030602050306030303" pitchFamily="18" charset="0"/>
              </a:rPr>
              <a:t>bahawe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amahugurwa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ahagije</a:t>
            </a:r>
            <a:r>
              <a:rPr lang="en-US" sz="2400" b="1" spc="-100" dirty="0">
                <a:latin typeface="Constantia" panose="02030602050306030303" pitchFamily="18" charset="0"/>
              </a:rPr>
              <a:t> mu </a:t>
            </a:r>
            <a:r>
              <a:rPr lang="en-US" sz="2400" b="1" spc="-100" dirty="0" err="1">
                <a:latin typeface="Constantia" panose="02030602050306030303" pitchFamily="18" charset="0"/>
              </a:rPr>
              <a:t>by’iyobokamana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n’ubuhanga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bwigirwa</a:t>
            </a:r>
            <a:r>
              <a:rPr lang="en-US" sz="2400" b="1" spc="-100" dirty="0">
                <a:latin typeface="Constantia" panose="02030602050306030303" pitchFamily="18" charset="0"/>
              </a:rPr>
              <a:t> mu </a:t>
            </a:r>
            <a:r>
              <a:rPr lang="en-US" sz="2400" b="1" spc="-100" dirty="0" err="1">
                <a:latin typeface="Constantia" panose="02030602050306030303" pitchFamily="18" charset="0"/>
              </a:rPr>
              <a:t>ishuri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ariko</a:t>
            </a:r>
            <a:r>
              <a:rPr lang="en-US" sz="2400" b="1" spc="-100" dirty="0">
                <a:latin typeface="Constantia" panose="02030602050306030303" pitchFamily="18" charset="0"/>
              </a:rPr>
              <a:t> Imana </a:t>
            </a:r>
            <a:r>
              <a:rPr lang="en-US" sz="2400" b="1" spc="-100" dirty="0" err="1">
                <a:latin typeface="Constantia" panose="02030602050306030303" pitchFamily="18" charset="0"/>
              </a:rPr>
              <a:t>ifite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umurimo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ishaka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gukoresha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abantu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bari</a:t>
            </a:r>
            <a:r>
              <a:rPr lang="en-US" sz="2400" b="1" spc="-100" dirty="0">
                <a:latin typeface="Constantia" panose="02030602050306030303" pitchFamily="18" charset="0"/>
              </a:rPr>
              <a:t> muri </a:t>
            </a:r>
            <a:r>
              <a:rPr lang="en-US" sz="2400" b="1" spc="-100" dirty="0" err="1">
                <a:latin typeface="Constantia" panose="02030602050306030303" pitchFamily="18" charset="0"/>
              </a:rPr>
              <a:t>urwo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rwego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nibaramuka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bemeye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kwicisha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bugufi</a:t>
            </a:r>
            <a:r>
              <a:rPr lang="en-US" sz="2400" b="1" spc="-100" dirty="0">
                <a:latin typeface="Constantia" panose="02030602050306030303" pitchFamily="18" charset="0"/>
              </a:rPr>
              <a:t> no </a:t>
            </a:r>
            <a:r>
              <a:rPr lang="en-US" sz="2400" b="1" spc="-100" dirty="0" err="1">
                <a:latin typeface="Constantia" panose="02030602050306030303" pitchFamily="18" charset="0"/>
              </a:rPr>
              <a:t>kuyizera</a:t>
            </a:r>
            <a:r>
              <a:rPr lang="en" sz="2400" b="1" spc="-100" dirty="0"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en-US" sz="2400" b="1" spc="-100" dirty="0">
                <a:latin typeface="Constantia" panose="02030602050306030303" pitchFamily="18" charset="0"/>
              </a:rPr>
              <a:t>“</a:t>
            </a:r>
            <a:r>
              <a:rPr lang="en-US" sz="2400" b="1" spc="-100" dirty="0" err="1">
                <a:latin typeface="Constantia" panose="02030602050306030303" pitchFamily="18" charset="0"/>
              </a:rPr>
              <a:t>Abantu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batandukanye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bahabwa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impano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zitari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zimwe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kugira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ngo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abakozi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bumve</a:t>
            </a:r>
            <a:r>
              <a:rPr lang="en-US" sz="2400" b="1" spc="-100" dirty="0">
                <a:latin typeface="Constantia" panose="02030602050306030303" pitchFamily="18" charset="0"/>
              </a:rPr>
              <a:t> ko </a:t>
            </a:r>
            <a:r>
              <a:rPr lang="en-US" sz="2400" b="1" spc="-100" dirty="0" err="1">
                <a:latin typeface="Constantia" panose="02030602050306030303" pitchFamily="18" charset="0"/>
              </a:rPr>
              <a:t>bakeneranye</a:t>
            </a:r>
            <a:r>
              <a:rPr lang="en-US" sz="2400" b="1" spc="-100" dirty="0">
                <a:latin typeface="Constantia" panose="02030602050306030303" pitchFamily="18" charset="0"/>
              </a:rPr>
              <a:t>. Imana </a:t>
            </a:r>
            <a:r>
              <a:rPr lang="en-US" sz="2400" b="1" spc="-100" dirty="0" err="1">
                <a:latin typeface="Constantia" panose="02030602050306030303" pitchFamily="18" charset="0"/>
              </a:rPr>
              <a:t>ni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Yo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itanga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izi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mpano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kandi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zikoreshwa</a:t>
            </a:r>
            <a:r>
              <a:rPr lang="en-US" sz="2400" b="1" spc="-100" dirty="0">
                <a:latin typeface="Constantia" panose="02030602050306030303" pitchFamily="18" charset="0"/>
              </a:rPr>
              <a:t> mu </a:t>
            </a:r>
            <a:r>
              <a:rPr lang="en-US" sz="2400" b="1" spc="-100" dirty="0" err="1">
                <a:latin typeface="Constantia" panose="02030602050306030303" pitchFamily="18" charset="0"/>
              </a:rPr>
              <a:t>murimo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wayo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ntabwo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zihesha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icyubahiro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uzifite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ntabwo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zerereza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umuntu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ahubwo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zerereza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Umucunguzi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w’isi</a:t>
            </a:r>
            <a:r>
              <a:rPr lang="en-US" sz="2400" b="1" spc="-100" dirty="0">
                <a:latin typeface="Constantia" panose="02030602050306030303" pitchFamily="18" charset="0"/>
              </a:rPr>
              <a:t>. </a:t>
            </a:r>
            <a:r>
              <a:rPr lang="en-US" sz="2400" b="1" spc="-100" dirty="0" err="1">
                <a:latin typeface="Constantia" panose="02030602050306030303" pitchFamily="18" charset="0"/>
              </a:rPr>
              <a:t>Zigomba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gukoreshwa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kubwo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kungura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inyokomuntu</a:t>
            </a:r>
            <a:r>
              <a:rPr lang="en-US" sz="2400" b="1" spc="-100" dirty="0">
                <a:latin typeface="Constantia" panose="02030602050306030303" pitchFamily="18" charset="0"/>
              </a:rPr>
              <a:t>  yose, mu </a:t>
            </a:r>
            <a:r>
              <a:rPr lang="en-US" sz="2400" b="1" spc="-100" dirty="0" err="1">
                <a:latin typeface="Constantia" panose="02030602050306030303" pitchFamily="18" charset="0"/>
              </a:rPr>
              <a:t>kugaragaza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ukuri</a:t>
            </a:r>
            <a:r>
              <a:rPr lang="en-US" sz="2400" b="1" spc="-100" dirty="0">
                <a:latin typeface="Constantia" panose="02030602050306030303" pitchFamily="18" charset="0"/>
              </a:rPr>
              <a:t>, </a:t>
            </a:r>
            <a:r>
              <a:rPr lang="en-US" sz="2400" b="1" spc="-100" dirty="0" err="1">
                <a:latin typeface="Constantia" panose="02030602050306030303" pitchFamily="18" charset="0"/>
              </a:rPr>
              <a:t>aho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gushyigikira</a:t>
            </a:r>
            <a:r>
              <a:rPr lang="en-US" sz="2400" b="1" spc="-100" dirty="0">
                <a:latin typeface="Constantia" panose="02030602050306030303" pitchFamily="18" charset="0"/>
              </a:rPr>
              <a:t> </a:t>
            </a:r>
            <a:r>
              <a:rPr lang="en-US" sz="2400" b="1" spc="-100" dirty="0" err="1">
                <a:latin typeface="Constantia" panose="02030602050306030303" pitchFamily="18" charset="0"/>
              </a:rPr>
              <a:t>ikinyoma</a:t>
            </a:r>
            <a:r>
              <a:rPr lang="en" sz="2400" b="1" spc="-10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7977802" y="5911438"/>
            <a:ext cx="4118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" sz="1600" b="1" i="1" dirty="0"/>
              <a:t>Ye Shall Receive Power</a:t>
            </a:r>
            <a:r>
              <a:rPr lang="en" sz="1600" b="1" dirty="0"/>
              <a:t>, July 1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618070" y="38500"/>
            <a:ext cx="4985889" cy="147732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Mushimikire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urukundo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mwifuze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impano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z’Umwuka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cyane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cyane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mwifuze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guhanura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en" sz="2000" b="1" dirty="0" err="1">
                <a:highlight>
                  <a:srgbClr val="FC918D"/>
                </a:highlight>
              </a:rPr>
              <a:t>Impano</a:t>
            </a:r>
            <a:r>
              <a:rPr lang="en" sz="2000" b="1" dirty="0">
                <a:highlight>
                  <a:srgbClr val="FC918D"/>
                </a:highlight>
              </a:rPr>
              <a:t> za </a:t>
            </a:r>
            <a:r>
              <a:rPr lang="en" sz="2000" b="1" dirty="0" err="1">
                <a:highlight>
                  <a:srgbClr val="FC918D"/>
                </a:highlight>
              </a:rPr>
              <a:t>mwuka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nyinshi</a:t>
            </a:r>
            <a:r>
              <a:rPr lang="en-GB" sz="2000" b="1" dirty="0"/>
              <a:t>, </a:t>
            </a:r>
            <a:r>
              <a:rPr lang="en-GB" sz="2000" b="1" dirty="0" err="1"/>
              <a:t>zitangwa</a:t>
            </a:r>
            <a:r>
              <a:rPr lang="en-GB" sz="2000" b="1" dirty="0"/>
              <a:t> n’ </a:t>
            </a:r>
            <a:r>
              <a:rPr lang="en-GB" sz="2000" b="1" dirty="0" err="1"/>
              <a:t>Umwe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Ingingo </a:t>
            </a:r>
            <a:r>
              <a:rPr lang="en" sz="2000" b="1" dirty="0" err="1"/>
              <a:t>nyinshi</a:t>
            </a:r>
            <a:r>
              <a:rPr lang="en" sz="2000" b="1" dirty="0"/>
              <a:t>, </a:t>
            </a:r>
            <a:r>
              <a:rPr lang="en" sz="2000" b="1" dirty="0" err="1"/>
              <a:t>umubiri</a:t>
            </a:r>
            <a:r>
              <a:rPr lang="en" sz="2000" b="1" dirty="0"/>
              <a:t> </a:t>
            </a:r>
            <a:r>
              <a:rPr lang="en" sz="2000" b="1" dirty="0" err="1"/>
              <a:t>umwe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b="1" dirty="0" err="1">
                <a:highlight>
                  <a:srgbClr val="FCBE62"/>
                </a:highlight>
              </a:rPr>
              <a:t>Ikintu</a:t>
            </a: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b="1" dirty="0" err="1">
                <a:highlight>
                  <a:srgbClr val="FCBE62"/>
                </a:highlight>
              </a:rPr>
              <a:t>gihūza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Uguhebuza </a:t>
            </a:r>
            <a:r>
              <a:rPr lang="en" sz="2000" b="1" dirty="0" err="1"/>
              <a:t>k’urukundo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I</a:t>
            </a:r>
            <a:r>
              <a:rPr lang="en-GB" sz="2000" b="1" dirty="0">
                <a:highlight>
                  <a:srgbClr val="8ABDEA"/>
                </a:highlight>
              </a:rPr>
              <a:t>m</a:t>
            </a:r>
            <a:r>
              <a:rPr lang="en" sz="2000" b="1" dirty="0" err="1">
                <a:highlight>
                  <a:srgbClr val="8ABDEA"/>
                </a:highlight>
              </a:rPr>
              <a:t>pano</a:t>
            </a: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en" sz="2000" b="1" dirty="0" err="1">
                <a:highlight>
                  <a:srgbClr val="8ABDEA"/>
                </a:highlight>
              </a:rPr>
              <a:t>zidasanzwe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kuvuga</a:t>
            </a:r>
            <a:r>
              <a:rPr lang="en-GB" sz="2000" b="1" dirty="0"/>
              <a:t> </a:t>
            </a:r>
            <a:r>
              <a:rPr lang="en-GB" sz="2000" b="1" dirty="0" err="1"/>
              <a:t>indimi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guhanura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Biragaragara</a:t>
            </a:r>
            <a:r>
              <a:rPr lang="en-GB" sz="2000" b="1" dirty="0"/>
              <a:t> ko </a:t>
            </a:r>
            <a:r>
              <a:rPr lang="en-GB" sz="2000" b="1" dirty="0" err="1"/>
              <a:t>itorero</a:t>
            </a:r>
            <a:r>
              <a:rPr lang="en-GB" sz="2000" b="1" dirty="0"/>
              <a:t> </a:t>
            </a:r>
            <a:r>
              <a:rPr lang="en-GB" sz="2000" b="1" dirty="0" err="1"/>
              <a:t>ry’i</a:t>
            </a:r>
            <a:r>
              <a:rPr lang="en-GB" sz="2000" b="1" dirty="0"/>
              <a:t> Korinto </a:t>
            </a:r>
            <a:r>
              <a:rPr lang="en-GB" sz="2000" b="1" dirty="0" err="1"/>
              <a:t>ryarimo</a:t>
            </a:r>
            <a:r>
              <a:rPr lang="en-GB" sz="2000" b="1" dirty="0"/>
              <a:t> </a:t>
            </a:r>
            <a:r>
              <a:rPr lang="en-GB" sz="2000" b="1" dirty="0" err="1"/>
              <a:t>ibice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ngingo</a:t>
            </a:r>
            <a:r>
              <a:rPr lang="en-GB" sz="2000" b="1" dirty="0"/>
              <a:t> </a:t>
            </a:r>
            <a:r>
              <a:rPr lang="en-GB" sz="2000" b="1" dirty="0" err="1"/>
              <a:t>zitari</a:t>
            </a:r>
            <a:r>
              <a:rPr lang="en-GB" sz="2000" b="1" dirty="0"/>
              <a:t> </a:t>
            </a:r>
            <a:r>
              <a:rPr lang="en-GB" sz="2000" b="1" dirty="0" err="1"/>
              <a:t>zimwe</a:t>
            </a:r>
            <a:r>
              <a:rPr lang="en-GB" sz="2000" b="1" dirty="0"/>
              <a:t>. </a:t>
            </a:r>
            <a:r>
              <a:rPr lang="en-GB" sz="2000" b="1" dirty="0" err="1"/>
              <a:t>Ntibavugaga</a:t>
            </a:r>
            <a:r>
              <a:rPr lang="en-GB" sz="2000" b="1" dirty="0"/>
              <a:t> </a:t>
            </a:r>
            <a:r>
              <a:rPr lang="en-GB" sz="2000" b="1" dirty="0" err="1"/>
              <a:t>rumwe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birebana</a:t>
            </a:r>
            <a:r>
              <a:rPr lang="en-GB" sz="2000" b="1" dirty="0"/>
              <a:t> </a:t>
            </a:r>
            <a:r>
              <a:rPr lang="en-GB" sz="2000" b="1" dirty="0" err="1"/>
              <a:t>n’ababwiriza</a:t>
            </a:r>
            <a:r>
              <a:rPr lang="en-GB" sz="2000" b="1" dirty="0"/>
              <a:t>,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bijyanye</a:t>
            </a:r>
            <a:r>
              <a:rPr lang="en-GB" sz="2000" b="1" dirty="0"/>
              <a:t> </a:t>
            </a:r>
            <a:r>
              <a:rPr lang="en-GB" sz="2000" b="1" dirty="0" err="1"/>
              <a:t>n’uko</a:t>
            </a:r>
            <a:r>
              <a:rPr lang="en-GB" sz="2000" b="1" dirty="0"/>
              <a:t> </a:t>
            </a:r>
            <a:r>
              <a:rPr lang="en-GB" sz="2000" b="1" dirty="0" err="1"/>
              <a:t>barya</a:t>
            </a:r>
            <a:r>
              <a:rPr lang="en-GB" sz="2000" b="1" dirty="0"/>
              <a:t>,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bijyanye</a:t>
            </a:r>
            <a:r>
              <a:rPr lang="en-GB" sz="2000" b="1" dirty="0"/>
              <a:t> no </a:t>
            </a:r>
            <a:r>
              <a:rPr lang="en-GB" sz="2000" b="1" dirty="0" err="1"/>
              <a:t>gushaka</a:t>
            </a:r>
            <a:r>
              <a:rPr lang="en-GB" sz="2000" b="1" dirty="0"/>
              <a:t> </a:t>
            </a:r>
            <a:r>
              <a:rPr lang="en-GB" sz="2000" b="1" dirty="0" err="1"/>
              <a:t>cyangwa</a:t>
            </a:r>
            <a:r>
              <a:rPr lang="en-GB" sz="2000" b="1" dirty="0"/>
              <a:t> </a:t>
            </a:r>
            <a:r>
              <a:rPr lang="en-GB" sz="2000" b="1" dirty="0" err="1"/>
              <a:t>kudashaka</a:t>
            </a:r>
            <a:r>
              <a:rPr lang="en-GB" sz="2000" b="1" dirty="0"/>
              <a:t>, no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bijyanye</a:t>
            </a:r>
            <a:r>
              <a:rPr lang="en-GB" sz="2000" b="1" dirty="0"/>
              <a:t> </a:t>
            </a:r>
            <a:r>
              <a:rPr lang="en-GB" sz="2000" b="1" dirty="0" err="1"/>
              <a:t>n’impano</a:t>
            </a:r>
            <a:r>
              <a:rPr lang="en-GB" sz="2000" b="1" dirty="0"/>
              <a:t> za </a:t>
            </a:r>
            <a:r>
              <a:rPr lang="en-GB" sz="2000" b="1" dirty="0" err="1"/>
              <a:t>mwuka</a:t>
            </a:r>
            <a:r>
              <a:rPr lang="en-GB" sz="2000" b="1" dirty="0"/>
              <a:t> </a:t>
            </a:r>
            <a:r>
              <a:rPr lang="en-GB" sz="2000" b="1" dirty="0" err="1"/>
              <a:t>zikwiriye</a:t>
            </a:r>
            <a:r>
              <a:rPr lang="en-GB" sz="2000" b="1" dirty="0"/>
              <a:t> </a:t>
            </a:r>
            <a:r>
              <a:rPr lang="en-GB" sz="2000" b="1" dirty="0" err="1"/>
              <a:t>guhabwa</a:t>
            </a:r>
            <a:r>
              <a:rPr lang="en-GB" sz="2000" b="1" dirty="0"/>
              <a:t> </a:t>
            </a:r>
            <a:r>
              <a:rPr lang="en-GB" sz="2000" b="1" dirty="0" err="1"/>
              <a:t>iya</a:t>
            </a:r>
            <a:r>
              <a:rPr lang="en-GB" sz="2000" b="1" dirty="0"/>
              <a:t> </a:t>
            </a:r>
            <a:r>
              <a:rPr lang="en-GB" sz="2000" b="1" dirty="0" err="1"/>
              <a:t>bukuru</a:t>
            </a:r>
            <a:r>
              <a:rPr lang="en-GB" sz="2000" b="1" dirty="0"/>
              <a:t> </a:t>
            </a:r>
            <a:r>
              <a:rPr lang="en-GB" sz="2000" b="1" dirty="0" err="1"/>
              <a:t>kurusha</a:t>
            </a:r>
            <a:r>
              <a:rPr lang="en-GB" sz="2000" b="1" dirty="0"/>
              <a:t> </a:t>
            </a:r>
            <a:r>
              <a:rPr lang="en-GB" sz="2000" b="1" dirty="0" err="1"/>
              <a:t>izindi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</a:t>
            </a:r>
            <a:r>
              <a:rPr kumimoji="0" lang="en" sz="2000" b="1" i="0" u="none" strike="noStrike" kern="1200" cap="none" spc="-7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i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-7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iyihe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-7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mpano</a:t>
            </a:r>
            <a:r>
              <a:rPr kumimoji="0" lang="en" sz="2000" b="1" i="0" u="none" strike="noStrike" kern="1200" cap="none" spc="-7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-7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ihebuje</a:t>
            </a:r>
            <a:r>
              <a:rPr kumimoji="0" lang="en" sz="2000" b="1" i="0" u="none" strike="noStrike" kern="1200" cap="none" spc="-7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-7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kuruha</a:t>
            </a:r>
            <a:r>
              <a:rPr kumimoji="0" lang="en" sz="2000" b="1" i="0" u="none" strike="noStrike" kern="1200" cap="none" spc="-7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-7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izindi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 </a:t>
            </a:r>
            <a:r>
              <a:rPr kumimoji="0" lang="en" sz="2000" b="1" i="0" u="none" strike="noStrike" kern="1200" cap="none" spc="-7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Ntayo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! </a:t>
            </a:r>
            <a:r>
              <a:rPr lang="en" sz="2000" b="1" spc="-70" dirty="0">
                <a:solidFill>
                  <a:prstClr val="black"/>
                </a:solidFill>
                <a:latin typeface="Aptos" panose="02110004020202020204"/>
              </a:rPr>
              <a:t>Kubera </a:t>
            </a:r>
            <a:r>
              <a:rPr lang="en" sz="2000" b="1" spc="-70" dirty="0" err="1">
                <a:solidFill>
                  <a:prstClr val="black"/>
                </a:solidFill>
                <a:latin typeface="Aptos" panose="02110004020202020204"/>
              </a:rPr>
              <a:t>iki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Pawulo</a:t>
            </a:r>
            <a:r>
              <a:rPr lang="en-GB" sz="2000" b="1" spc="-70" dirty="0">
                <a:solidFill>
                  <a:prstClr val="black"/>
                </a:solidFill>
              </a:rPr>
              <a:t> amaze </a:t>
            </a:r>
            <a:r>
              <a:rPr lang="en-GB" sz="2000" b="1" spc="-70" dirty="0" err="1">
                <a:solidFill>
                  <a:prstClr val="black"/>
                </a:solidFill>
              </a:rPr>
              <a:t>gusubiza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ibibazo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bya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mbere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yagaragaje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uburyo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z’umwuka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zitakabaye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ikibazo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ahubwo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zikaba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uburyo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kugera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bumwe</a:t>
            </a:r>
            <a:r>
              <a:rPr lang="en-GB" sz="2000" b="1" spc="-70" dirty="0">
                <a:solidFill>
                  <a:prstClr val="black"/>
                </a:solidFill>
              </a:rPr>
              <a:t> (1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12–14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IMPANO ZA MWUKA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-3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</a:t>
            </a:r>
            <a:r>
              <a:rPr lang="en-GB" sz="4400" b="1" spc="-15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MPANO NYINSHI, ZITANGWA N’UMWE</a:t>
            </a:r>
            <a:endParaRPr lang="en" sz="4400" b="1" spc="-15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Icyakora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hariho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impano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z’uburyo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bwinshi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ariko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Umwuka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umwe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GB" sz="2000" b="1" dirty="0"/>
              <a:t>Ni </a:t>
            </a:r>
            <a:r>
              <a:rPr lang="en-GB" sz="2000" b="1" dirty="0" err="1"/>
              <a:t>nde</a:t>
            </a:r>
            <a:r>
              <a:rPr lang="en-GB" sz="2000" b="1" dirty="0"/>
              <a:t> </a:t>
            </a:r>
            <a:r>
              <a:rPr lang="en-GB" sz="2000" b="1" dirty="0" err="1"/>
              <a:t>utanga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 za </a:t>
            </a:r>
            <a:r>
              <a:rPr lang="en-GB" sz="2000" b="1" dirty="0" err="1"/>
              <a:t>mwuka</a:t>
            </a:r>
            <a:r>
              <a:rPr lang="en-GB" sz="2000" b="1" dirty="0"/>
              <a:t>? (1 </a:t>
            </a:r>
            <a:r>
              <a:rPr lang="en-GB" sz="2000" b="1" dirty="0" err="1"/>
              <a:t>Abakorinto</a:t>
            </a:r>
            <a:r>
              <a:rPr lang="en-GB" sz="2000" b="1" dirty="0"/>
              <a:t> 12:4–6</a:t>
            </a:r>
            <a:r>
              <a:rPr lang="en" sz="2000" b="1" dirty="0"/>
              <a:t>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620881"/>
              </p:ext>
            </p:extLst>
          </p:nvPr>
        </p:nvGraphicFramePr>
        <p:xfrm>
          <a:off x="114299" y="1599426"/>
          <a:ext cx="93302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23637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131368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2720993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465897">
                  <a:extLst>
                    <a:ext uri="{9D8B030D-6E8A-4147-A177-3AD203B41FA5}">
                      <a16:colId xmlns:a16="http://schemas.microsoft.com/office/drawing/2014/main" val="3426522264"/>
                    </a:ext>
                  </a:extLst>
                </a:gridCol>
                <a:gridCol w="1465897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Abakorinto</a:t>
                      </a:r>
                      <a:r>
                        <a:rPr lang="en" sz="2000" b="1" dirty="0"/>
                        <a:t>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Hariho  </a:t>
                      </a:r>
                      <a:r>
                        <a:rPr lang="es-ES" sz="2000" b="1" dirty="0" err="1"/>
                        <a:t>ubwinshi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bw</a:t>
                      </a:r>
                      <a:r>
                        <a:rPr lang="es-ES" sz="2000" b="1" dirty="0"/>
                        <a:t>’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impano</a:t>
                      </a:r>
                      <a:endParaRPr lang="e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Umwuka</a:t>
                      </a:r>
                      <a:endParaRPr lang="en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sv-SE" sz="2000" b="1" dirty="0"/>
                        <a:t>ni </a:t>
                      </a:r>
                      <a:r>
                        <a:rPr lang="sv-SE" sz="2000" b="1" dirty="0" err="1"/>
                        <a:t>umwe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Abakorinto</a:t>
                      </a:r>
                      <a:r>
                        <a:rPr lang="en" sz="2000" b="1" dirty="0"/>
                        <a:t>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/>
                        <a:t>u</a:t>
                      </a:r>
                      <a:r>
                        <a:rPr lang="en" sz="2000" b="1" dirty="0" err="1"/>
                        <a:t>buryo</a:t>
                      </a:r>
                      <a:r>
                        <a:rPr lang="en" sz="2000" b="1" dirty="0"/>
                        <a:t> </a:t>
                      </a:r>
                      <a:r>
                        <a:rPr lang="en" sz="2000" b="1" dirty="0" err="1"/>
                        <a:t>bwo</a:t>
                      </a:r>
                      <a:r>
                        <a:rPr lang="en" sz="2000" b="1" dirty="0"/>
                        <a:t> </a:t>
                      </a:r>
                      <a:r>
                        <a:rPr lang="en" sz="2000" b="1" dirty="0" err="1"/>
                        <a:t>kugabura</a:t>
                      </a:r>
                      <a:endParaRPr lang="e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Umwami</a:t>
                      </a:r>
                      <a:endParaRPr lang="en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Abakorinto</a:t>
                      </a:r>
                      <a:r>
                        <a:rPr lang="en" sz="2000" b="1" dirty="0"/>
                        <a:t>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uburyo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bwo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gukora</a:t>
                      </a:r>
                      <a:endParaRPr lang="e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Imana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7559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Kugira</a:t>
            </a:r>
            <a:r>
              <a:rPr lang="en-GB" sz="2000" b="1" dirty="0"/>
              <a:t> </a:t>
            </a:r>
            <a:r>
              <a:rPr lang="en-GB" sz="2000" b="1" dirty="0" err="1"/>
              <a:t>ngo</a:t>
            </a:r>
            <a:r>
              <a:rPr lang="en-GB" sz="2000" b="1" dirty="0"/>
              <a:t>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adufashe</a:t>
            </a:r>
            <a:r>
              <a:rPr lang="en-GB" sz="2000" b="1" dirty="0"/>
              <a:t> </a:t>
            </a:r>
            <a:r>
              <a:rPr lang="en-GB" sz="2000" b="1" dirty="0" err="1"/>
              <a:t>gusobanukirwa</a:t>
            </a:r>
            <a:r>
              <a:rPr lang="en-GB" sz="2000" b="1" dirty="0"/>
              <a:t> </a:t>
            </a:r>
            <a:r>
              <a:rPr lang="en-GB" sz="2000" b="1" dirty="0" err="1"/>
              <a:t>isano</a:t>
            </a:r>
            <a:r>
              <a:rPr lang="en-GB" sz="2000" b="1" dirty="0"/>
              <a:t> </a:t>
            </a:r>
            <a:r>
              <a:rPr lang="en-GB" sz="2000" b="1" dirty="0" err="1"/>
              <a:t>iri</a:t>
            </a:r>
            <a:r>
              <a:rPr lang="en-GB" sz="2000" b="1" dirty="0"/>
              <a:t> </a:t>
            </a:r>
            <a:r>
              <a:rPr lang="en-GB" sz="2000" b="1" dirty="0" err="1"/>
              <a:t>hagati</a:t>
            </a:r>
            <a:r>
              <a:rPr lang="en-GB" sz="2000" b="1" dirty="0"/>
              <a:t> </a:t>
            </a:r>
            <a:r>
              <a:rPr lang="en-GB" sz="2000" b="1" dirty="0" err="1"/>
              <a:t>y’impano</a:t>
            </a:r>
            <a:r>
              <a:rPr lang="en-GB" sz="2000" b="1" dirty="0"/>
              <a:t> za </a:t>
            </a:r>
            <a:r>
              <a:rPr lang="en-GB" sz="2000" b="1" dirty="0" err="1"/>
              <a:t>mwuka</a:t>
            </a:r>
            <a:r>
              <a:rPr lang="en-GB" sz="2000" b="1" dirty="0"/>
              <a:t> </a:t>
            </a:r>
            <a:r>
              <a:rPr lang="en-GB" sz="2000" b="1" dirty="0" err="1"/>
              <a:t>n’Uzitanga</a:t>
            </a:r>
            <a:r>
              <a:rPr lang="en-GB" sz="2000" b="1" dirty="0"/>
              <a:t>, </a:t>
            </a:r>
            <a:r>
              <a:rPr lang="en-GB" sz="2000" b="1" dirty="0" err="1"/>
              <a:t>akoresha</a:t>
            </a:r>
            <a:r>
              <a:rPr lang="en-GB" sz="2000" b="1" dirty="0"/>
              <a:t> </a:t>
            </a:r>
            <a:r>
              <a:rPr lang="en-GB" sz="2000" b="1" dirty="0" err="1"/>
              <a:t>imvugo</a:t>
            </a:r>
            <a:r>
              <a:rPr lang="en-GB" sz="2000" b="1" dirty="0"/>
              <a:t> </a:t>
            </a:r>
            <a:r>
              <a:rPr lang="en-GB" sz="2000" b="1" dirty="0" err="1"/>
              <a:t>eshatu</a:t>
            </a:r>
            <a:r>
              <a:rPr lang="en-GB" sz="2000" b="1" dirty="0"/>
              <a:t> </a:t>
            </a:r>
            <a:r>
              <a:rPr lang="en-GB" sz="2000" b="1" dirty="0" err="1"/>
              <a:t>kugira</a:t>
            </a:r>
            <a:r>
              <a:rPr lang="en-GB" sz="2000" b="1" dirty="0"/>
              <a:t> </a:t>
            </a:r>
            <a:r>
              <a:rPr lang="en-GB" sz="2000" b="1" dirty="0" err="1"/>
              <a:t>ngo</a:t>
            </a:r>
            <a:r>
              <a:rPr lang="en-GB" sz="2000" b="1" dirty="0"/>
              <a:t> </a:t>
            </a:r>
            <a:r>
              <a:rPr lang="en-GB" sz="2000" b="1" dirty="0" err="1"/>
              <a:t>azigaragaze</a:t>
            </a:r>
            <a:r>
              <a:rPr lang="en-GB" sz="2000" b="1" dirty="0"/>
              <a:t>, </a:t>
            </a:r>
            <a:r>
              <a:rPr lang="en-GB" sz="2000" b="1" dirty="0" err="1"/>
              <a:t>yerekane</a:t>
            </a:r>
            <a:r>
              <a:rPr lang="en-GB" sz="2000" b="1" dirty="0"/>
              <a:t> </a:t>
            </a:r>
            <a:r>
              <a:rPr lang="en-GB" sz="2000" b="1" dirty="0" err="1"/>
              <a:t>ubudasa</a:t>
            </a:r>
            <a:r>
              <a:rPr lang="en-GB" sz="2000" b="1" dirty="0"/>
              <a:t> </a:t>
            </a:r>
            <a:r>
              <a:rPr lang="en-GB" sz="2000" b="1" dirty="0" err="1"/>
              <a:t>bwazo</a:t>
            </a:r>
            <a:r>
              <a:rPr lang="en-GB" sz="2000" b="1" dirty="0"/>
              <a:t>: </a:t>
            </a:r>
            <a:r>
              <a:rPr lang="en-GB" sz="2000" b="1" dirty="0" err="1"/>
              <a:t>impano</a:t>
            </a:r>
            <a:r>
              <a:rPr lang="en-GB" sz="2000" b="1" dirty="0"/>
              <a:t>, </a:t>
            </a:r>
            <a:r>
              <a:rPr lang="en-GB" sz="2000" b="1" dirty="0" err="1"/>
              <a:t>kugabura</a:t>
            </a:r>
            <a:r>
              <a:rPr lang="en-GB" sz="2000" b="1" dirty="0"/>
              <a:t>, </a:t>
            </a:r>
            <a:r>
              <a:rPr lang="en-GB" sz="2000" b="1" dirty="0" err="1"/>
              <a:t>n’imikorere</a:t>
            </a:r>
            <a:r>
              <a:rPr lang="en" sz="20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29382" y="1585919"/>
            <a:ext cx="231282" cy="2635734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chemeClr val="accent2">
                    <a:lumMod val="50000"/>
                  </a:schemeClr>
                </a:solidFill>
              </a:rPr>
              <a:t>Impano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 za </a:t>
            </a:r>
            <a:r>
              <a:rPr lang="en" b="1" dirty="0" err="1">
                <a:solidFill>
                  <a:schemeClr val="accent2">
                    <a:lumMod val="50000"/>
                  </a:schemeClr>
                </a:solidFill>
              </a:rPr>
              <a:t>mwuka</a:t>
            </a:r>
            <a:endParaRPr lang="en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135169" y="2231954"/>
            <a:ext cx="231282" cy="1366196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423904" y="2945830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chemeClr val="accent4">
                    <a:lumMod val="50000"/>
                  </a:schemeClr>
                </a:solidFill>
              </a:rPr>
              <a:t>Utanga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311844"/>
            <a:ext cx="55518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Ariko Imana </a:t>
            </a:r>
            <a:r>
              <a:rPr lang="en-GB" sz="2000" b="1" dirty="0" err="1"/>
              <a:t>ntabwo</a:t>
            </a:r>
            <a:r>
              <a:rPr lang="en-GB" sz="2000" b="1" dirty="0"/>
              <a:t> </a:t>
            </a:r>
            <a:r>
              <a:rPr lang="en-GB" sz="2000" b="1" dirty="0" err="1"/>
              <a:t>itanga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nk</a:t>
            </a:r>
            <a:r>
              <a:rPr lang="en-GB" sz="2000" b="1" dirty="0"/>
              <a:t>’“</a:t>
            </a:r>
            <a:r>
              <a:rPr lang="en-GB" sz="2000" b="1" dirty="0" err="1"/>
              <a:t>imana</a:t>
            </a:r>
            <a:r>
              <a:rPr lang="en-GB" sz="2000" b="1" dirty="0"/>
              <a:t>” </a:t>
            </a:r>
            <a:r>
              <a:rPr lang="en-GB" sz="2000" b="1" dirty="0" err="1"/>
              <a:t>z’Abagereki</a:t>
            </a:r>
            <a:r>
              <a:rPr lang="en-GB" sz="2000" b="1" dirty="0"/>
              <a:t> </a:t>
            </a:r>
            <a:r>
              <a:rPr lang="en-GB" sz="2000" b="1" dirty="0" err="1"/>
              <a:t>n’Abaroma</a:t>
            </a:r>
            <a:r>
              <a:rPr lang="en-GB" sz="2000" b="1" dirty="0"/>
              <a:t> (1 Abakorinto12: 2). </a:t>
            </a:r>
            <a:r>
              <a:rPr lang="en-GB" sz="2000" b="1" dirty="0" err="1"/>
              <a:t>Nta</a:t>
            </a:r>
            <a:r>
              <a:rPr lang="en-GB" sz="2000" b="1" dirty="0"/>
              <a:t> </a:t>
            </a:r>
            <a:r>
              <a:rPr lang="en-GB" sz="2000" b="1" dirty="0" err="1"/>
              <a:t>sumbwe</a:t>
            </a:r>
            <a:r>
              <a:rPr lang="en-GB" sz="2000" b="1" dirty="0"/>
              <a:t>, </a:t>
            </a:r>
            <a:r>
              <a:rPr lang="en-GB" sz="2000" b="1" dirty="0" err="1"/>
              <a:t>cyangwa</a:t>
            </a:r>
            <a:r>
              <a:rPr lang="en-GB" sz="2000" b="1" dirty="0"/>
              <a:t> </a:t>
            </a:r>
            <a:r>
              <a:rPr lang="en-GB" sz="2000" b="1" dirty="0" err="1"/>
              <a:t>guhitamo</a:t>
            </a:r>
            <a:r>
              <a:rPr lang="en-GB" sz="2000" b="1" dirty="0"/>
              <a:t> </a:t>
            </a:r>
            <a:r>
              <a:rPr lang="en-GB" sz="2000" b="1" dirty="0" err="1"/>
              <a:t>urwego</a:t>
            </a:r>
            <a:r>
              <a:rPr lang="en-GB" sz="2000" b="1" dirty="0"/>
              <a:t> </a:t>
            </a:r>
            <a:r>
              <a:rPr lang="en-GB" sz="2000" b="1" dirty="0" err="1"/>
              <a:t>rw’abahabwa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 (</a:t>
            </a:r>
            <a:r>
              <a:rPr lang="en-GB" sz="2000" b="1" dirty="0" err="1"/>
              <a:t>urugero</a:t>
            </a:r>
            <a:r>
              <a:rPr lang="en-GB" sz="2000" b="1" dirty="0"/>
              <a:t>: </a:t>
            </a:r>
            <a:r>
              <a:rPr lang="en-GB" sz="2000" b="1" dirty="0" err="1"/>
              <a:t>abatambyi</a:t>
            </a:r>
            <a:r>
              <a:rPr lang="en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70398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Ariko, </a:t>
            </a:r>
            <a:r>
              <a:rPr lang="en-GB" sz="2000" b="1" dirty="0" err="1">
                <a:solidFill>
                  <a:prstClr val="black"/>
                </a:solidFill>
              </a:rPr>
              <a:t>Utanga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Umwe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Umwuka</a:t>
            </a:r>
            <a:r>
              <a:rPr lang="en-GB" sz="2000" b="1" dirty="0">
                <a:solidFill>
                  <a:prstClr val="black"/>
                </a:solidFill>
              </a:rPr>
              <a:t> [Wera], </a:t>
            </a:r>
            <a:r>
              <a:rPr lang="en-GB" sz="2000" b="1" dirty="0" err="1">
                <a:solidFill>
                  <a:prstClr val="black"/>
                </a:solidFill>
              </a:rPr>
              <a:t>Umwami</a:t>
            </a:r>
            <a:r>
              <a:rPr lang="en-GB" sz="2000" b="1" dirty="0">
                <a:solidFill>
                  <a:prstClr val="black"/>
                </a:solidFill>
              </a:rPr>
              <a:t> [Yesu], </a:t>
            </a:r>
            <a:r>
              <a:rPr lang="en-GB" sz="2000" b="1" dirty="0" err="1">
                <a:solidFill>
                  <a:prstClr val="black"/>
                </a:solidFill>
              </a:rPr>
              <a:t>n’Imana</a:t>
            </a:r>
            <a:r>
              <a:rPr lang="en-GB" sz="2000" b="1" dirty="0">
                <a:solidFill>
                  <a:prstClr val="black"/>
                </a:solidFill>
              </a:rPr>
              <a:t> [Data]. Ni </a:t>
            </a:r>
            <a:r>
              <a:rPr lang="en-GB" sz="2000" b="1" dirty="0" err="1">
                <a:solidFill>
                  <a:prstClr val="black"/>
                </a:solidFill>
              </a:rPr>
              <a:t>ukuvuga</a:t>
            </a:r>
            <a:r>
              <a:rPr lang="en-GB" sz="2000" b="1" dirty="0">
                <a:solidFill>
                  <a:prstClr val="black"/>
                </a:solidFill>
              </a:rPr>
              <a:t>: Imana </a:t>
            </a:r>
            <a:r>
              <a:rPr lang="en-GB" sz="2000" b="1" dirty="0" err="1">
                <a:solidFill>
                  <a:prstClr val="black"/>
                </a:solidFill>
              </a:rPr>
              <a:t>ikorera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bumwe</a:t>
            </a:r>
            <a:r>
              <a:rPr lang="en-GB" sz="2000" b="1" dirty="0">
                <a:solidFill>
                  <a:prstClr val="black"/>
                </a:solidFill>
              </a:rPr>
              <a:t> (Yohana 14:1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233389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Kuki Imana </a:t>
            </a:r>
            <a:r>
              <a:rPr lang="en-GB" sz="2000" b="1" dirty="0" err="1"/>
              <a:t>itanga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zitari</a:t>
            </a:r>
            <a:r>
              <a:rPr lang="en-GB" sz="2000" b="1" dirty="0"/>
              <a:t> </a:t>
            </a:r>
            <a:r>
              <a:rPr lang="en-GB" sz="2000" b="1" dirty="0" err="1"/>
              <a:t>zimwe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bantu</a:t>
            </a:r>
            <a:r>
              <a:rPr lang="en-GB" sz="2000" b="1" dirty="0"/>
              <a:t> </a:t>
            </a:r>
            <a:r>
              <a:rPr lang="en-GB" sz="2000" b="1" dirty="0" err="1"/>
              <a:t>batandukanye</a:t>
            </a:r>
            <a:r>
              <a:rPr lang="en-GB" sz="2000" b="1" dirty="0"/>
              <a:t>? (1 </a:t>
            </a:r>
            <a:r>
              <a:rPr lang="en-GB" sz="2000" b="1" dirty="0" err="1"/>
              <a:t>Abakorinto</a:t>
            </a:r>
            <a:r>
              <a:rPr lang="en-GB" sz="2000" b="1" dirty="0"/>
              <a:t> 12:7</a:t>
            </a:r>
            <a:r>
              <a:rPr lang="en" sz="2000" b="1" dirty="0"/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187751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IMPANO NYINSHI, ZITANGWA N’UMWE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Icyakora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hariho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impano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z’uburyo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bwinshi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ariko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Umwuka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umwe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499769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34182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197234" y="2399099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 za </a:t>
            </a:r>
            <a:r>
              <a:rPr lang="en-GB" sz="2000" b="1" spc="-70" dirty="0" err="1">
                <a:solidFill>
                  <a:prstClr val="black"/>
                </a:solidFill>
              </a:rPr>
              <a:t>mwuka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zikoreshwa</a:t>
            </a:r>
            <a:r>
              <a:rPr lang="en-GB" sz="2000" b="1" spc="-70" dirty="0">
                <a:solidFill>
                  <a:prstClr val="black"/>
                </a:solidFill>
              </a:rPr>
              <a:t> “</a:t>
            </a:r>
            <a:r>
              <a:rPr lang="en-GB" sz="2000" b="1" spc="-70" dirty="0" err="1">
                <a:solidFill>
                  <a:prstClr val="black"/>
                </a:solidFill>
              </a:rPr>
              <a:t>ku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kungura</a:t>
            </a:r>
            <a:r>
              <a:rPr lang="en-GB" sz="2000" b="1" spc="-70" dirty="0">
                <a:solidFill>
                  <a:prstClr val="black"/>
                </a:solidFill>
              </a:rPr>
              <a:t>”  </a:t>
            </a:r>
            <a:r>
              <a:rPr lang="en-GB" sz="2000" b="1" spc="-70" dirty="0" err="1">
                <a:solidFill>
                  <a:prstClr val="black"/>
                </a:solidFill>
              </a:rPr>
              <a:t>itorero</a:t>
            </a:r>
            <a:r>
              <a:rPr lang="en-GB" sz="2000" b="1" spc="-70" dirty="0">
                <a:solidFill>
                  <a:prstClr val="black"/>
                </a:solidFill>
              </a:rPr>
              <a:t>. Imana </a:t>
            </a:r>
            <a:r>
              <a:rPr lang="en-GB" sz="2000" b="1" spc="-70" dirty="0" err="1">
                <a:solidFill>
                  <a:prstClr val="black"/>
                </a:solidFill>
              </a:rPr>
              <a:t>yonyine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izi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abantu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bashobora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gukoresha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runaka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kugira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bagere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ntego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GB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INGINGO NYINSHI, UMUBIRI UMWE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umubiri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umwe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ukagira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ingingo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nyinshi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ingingo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z’umubiri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zose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nubwo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nyinshi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umubiri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umwe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1481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Imana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imwe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ariko</a:t>
            </a:r>
            <a:r>
              <a:rPr lang="en-GB" sz="2000" b="1" spc="-70" dirty="0"/>
              <a:t> buri Wese mu </a:t>
            </a:r>
            <a:r>
              <a:rPr lang="en-GB" sz="2000" b="1" spc="-70" dirty="0" err="1"/>
              <a:t>Bagize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Ubumana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afite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umurimo</a:t>
            </a:r>
            <a:r>
              <a:rPr lang="en-GB" sz="2000" b="1" spc="-70" dirty="0"/>
              <a:t> We. Mu </a:t>
            </a:r>
            <a:r>
              <a:rPr lang="en-GB" sz="2000" b="1" spc="-70" dirty="0" err="1"/>
              <a:t>buryo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nk’ubwo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rimwe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ariko</a:t>
            </a:r>
            <a:r>
              <a:rPr lang="en-GB" sz="2000" b="1" spc="-70" dirty="0"/>
              <a:t> buri </a:t>
            </a:r>
            <a:r>
              <a:rPr lang="en-GB" sz="2000" b="1" spc="-70" dirty="0" err="1"/>
              <a:t>wese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barigize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afite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umurimo</a:t>
            </a:r>
            <a:r>
              <a:rPr lang="en-GB" sz="2000" b="1" spc="-70" dirty="0"/>
              <a:t> we </a:t>
            </a:r>
            <a:r>
              <a:rPr lang="en-GB" sz="2000" b="1" spc="-70" dirty="0" err="1"/>
              <a:t>nk’urugingo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rw’umubiri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</a:t>
            </a:r>
            <a:r>
              <a:rPr lang="en-GB" sz="2000" b="1" spc="-70" dirty="0"/>
              <a:t> Kristo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Isi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12:12–13</a:t>
            </a:r>
            <a:r>
              <a:rPr lang="en" sz="2000" b="1" spc="-70" dirty="0"/>
              <a:t>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57770"/>
            <a:ext cx="64113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Ibi </a:t>
            </a:r>
            <a:r>
              <a:rPr lang="en-GB" sz="2000" b="1" dirty="0" err="1"/>
              <a:t>bivuze</a:t>
            </a:r>
            <a:r>
              <a:rPr lang="en-GB" sz="2000" b="1" dirty="0"/>
              <a:t> ko buri </a:t>
            </a:r>
            <a:r>
              <a:rPr lang="en-GB" sz="2000" b="1" dirty="0" err="1"/>
              <a:t>wese</a:t>
            </a:r>
            <a:r>
              <a:rPr lang="en-GB" sz="2000" b="1" dirty="0"/>
              <a:t> </a:t>
            </a:r>
            <a:r>
              <a:rPr lang="en-GB" sz="2000" b="1" dirty="0" err="1"/>
              <a:t>akenewe</a:t>
            </a:r>
            <a:r>
              <a:rPr lang="en-GB" sz="2000" b="1" dirty="0"/>
              <a:t>; ko </a:t>
            </a:r>
            <a:r>
              <a:rPr lang="en-GB" sz="2000" b="1" dirty="0" err="1"/>
              <a:t>nta</a:t>
            </a:r>
            <a:r>
              <a:rPr lang="en-GB" sz="2000" b="1" dirty="0"/>
              <a:t> </a:t>
            </a:r>
            <a:r>
              <a:rPr lang="en-GB" sz="2000" b="1" dirty="0" err="1"/>
              <a:t>muntu</a:t>
            </a:r>
            <a:r>
              <a:rPr lang="en-GB" sz="2000" b="1" dirty="0"/>
              <a:t> </a:t>
            </a:r>
            <a:r>
              <a:rPr lang="en-GB" sz="2000" b="1" dirty="0" err="1"/>
              <a:t>uruta</a:t>
            </a:r>
            <a:r>
              <a:rPr lang="en-GB" sz="2000" b="1" dirty="0"/>
              <a:t> </a:t>
            </a:r>
            <a:r>
              <a:rPr lang="en-GB" sz="2000" b="1" dirty="0" err="1"/>
              <a:t>undi</a:t>
            </a:r>
            <a:r>
              <a:rPr lang="en-GB" sz="2000" b="1" dirty="0"/>
              <a:t>; ko buri </a:t>
            </a:r>
            <a:r>
              <a:rPr lang="en-GB" sz="2000" b="1" dirty="0" err="1"/>
              <a:t>wese</a:t>
            </a:r>
            <a:r>
              <a:rPr lang="en-GB" sz="2000" b="1" dirty="0"/>
              <a:t> </a:t>
            </a:r>
            <a:r>
              <a:rPr lang="en-GB" sz="2000" b="1" dirty="0" err="1"/>
              <a:t>agomba</a:t>
            </a:r>
            <a:r>
              <a:rPr lang="en-GB" sz="2000" b="1" dirty="0"/>
              <a:t> </a:t>
            </a:r>
            <a:r>
              <a:rPr lang="en-GB" sz="2000" b="1" dirty="0" err="1"/>
              <a:t>kwita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</a:t>
            </a:r>
            <a:r>
              <a:rPr lang="en-GB" sz="2000" b="1" dirty="0" err="1"/>
              <a:t>y’abandi</a:t>
            </a:r>
            <a:r>
              <a:rPr lang="en-GB" sz="2000" b="1" dirty="0"/>
              <a:t>; </a:t>
            </a:r>
            <a:r>
              <a:rPr lang="en-GB" sz="2000" b="1" dirty="0" err="1"/>
              <a:t>kandi</a:t>
            </a:r>
            <a:r>
              <a:rPr lang="en-GB" sz="2000" b="1" dirty="0"/>
              <a:t> ko buri </a:t>
            </a:r>
            <a:r>
              <a:rPr lang="en-GB" sz="2000" b="1" dirty="0" err="1"/>
              <a:t>wese</a:t>
            </a:r>
            <a:r>
              <a:rPr lang="en-GB" sz="2000" b="1" dirty="0"/>
              <a:t> </a:t>
            </a:r>
            <a:r>
              <a:rPr lang="en-GB" sz="2000" b="1" dirty="0" err="1"/>
              <a:t>agomba</a:t>
            </a:r>
            <a:r>
              <a:rPr lang="en-GB" sz="2000" b="1" dirty="0"/>
              <a:t> </a:t>
            </a:r>
            <a:r>
              <a:rPr lang="en-GB" sz="2000" b="1" dirty="0" err="1"/>
              <a:t>guharanira</a:t>
            </a:r>
            <a:r>
              <a:rPr lang="en-GB" sz="2000" b="1" dirty="0"/>
              <a:t> </a:t>
            </a:r>
            <a:r>
              <a:rPr lang="en-GB" sz="2000" b="1" dirty="0" err="1"/>
              <a:t>ubumwe</a:t>
            </a:r>
            <a:r>
              <a:rPr lang="en-GB" sz="2000" b="1" dirty="0"/>
              <a:t> </a:t>
            </a:r>
            <a:r>
              <a:rPr lang="en-GB" sz="2000" b="1" dirty="0" err="1"/>
              <a:t>bw’itorero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12:15–27</a:t>
            </a:r>
            <a:r>
              <a:rPr lang="en" sz="2000" b="1" dirty="0"/>
              <a:t>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1067"/>
            <a:ext cx="66521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Pawulo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akoresha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ikigereranyo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cy’umubiri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w’umuntu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nk’itorero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kugira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agaragaze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ubumwe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budasa</a:t>
            </a:r>
            <a:r>
              <a:rPr lang="en-GB" sz="2000" b="1" spc="-70" dirty="0">
                <a:solidFill>
                  <a:prstClr val="black"/>
                </a:solidFill>
              </a:rPr>
              <a:t>. </a:t>
            </a:r>
            <a:r>
              <a:rPr lang="en-GB" sz="2000" b="1" spc="-70" dirty="0" err="1">
                <a:solidFill>
                  <a:prstClr val="black"/>
                </a:solidFill>
              </a:rPr>
              <a:t>Ijisho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rifite</a:t>
            </a:r>
            <a:r>
              <a:rPr lang="en-GB" sz="2000" b="1" spc="-70" dirty="0">
                <a:solidFill>
                  <a:prstClr val="black"/>
                </a:solidFill>
              </a:rPr>
              <a:t> “</a:t>
            </a: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” </a:t>
            </a:r>
            <a:r>
              <a:rPr lang="en-GB" sz="2000" b="1" spc="-70" dirty="0" err="1">
                <a:solidFill>
                  <a:prstClr val="black"/>
                </a:solidFill>
              </a:rPr>
              <a:t>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kubona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ariko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ugutwi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ntabwo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kuyifite</a:t>
            </a:r>
            <a:r>
              <a:rPr lang="en-GB" sz="2000" b="1" spc="-70" dirty="0">
                <a:solidFill>
                  <a:prstClr val="black"/>
                </a:solidFill>
              </a:rPr>
              <a:t>. Ariko, </a:t>
            </a:r>
            <a:r>
              <a:rPr lang="en-GB" sz="2000" b="1" spc="-70" dirty="0" err="1">
                <a:solidFill>
                  <a:prstClr val="black"/>
                </a:solidFill>
              </a:rPr>
              <a:t>byombi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biruzuzanya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gukorera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hamwe</a:t>
            </a:r>
            <a:r>
              <a:rPr lang="en-GB" sz="2000" b="1" spc="-70" dirty="0">
                <a:solidFill>
                  <a:prstClr val="black"/>
                </a:solidFill>
              </a:rPr>
              <a:t>. Mu </a:t>
            </a:r>
            <a:r>
              <a:rPr lang="en-GB" sz="2000" b="1" spc="-70" dirty="0" err="1">
                <a:solidFill>
                  <a:prstClr val="black"/>
                </a:solidFill>
              </a:rPr>
              <a:t>buryo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nk’ubwo</a:t>
            </a:r>
            <a:r>
              <a:rPr lang="en-GB" sz="2000" b="1" spc="-70" dirty="0">
                <a:solidFill>
                  <a:prstClr val="black"/>
                </a:solidFill>
              </a:rPr>
              <a:t>, mu </a:t>
            </a:r>
            <a:r>
              <a:rPr lang="en-GB" sz="2000" b="1" spc="-70" dirty="0" err="1">
                <a:solidFill>
                  <a:prstClr val="black"/>
                </a:solidFill>
              </a:rPr>
              <a:t>itorero</a:t>
            </a:r>
            <a:r>
              <a:rPr lang="en-GB" sz="2000" b="1" spc="-70" dirty="0">
                <a:solidFill>
                  <a:prstClr val="black"/>
                </a:solidFill>
              </a:rPr>
              <a:t>, buri </a:t>
            </a:r>
            <a:r>
              <a:rPr lang="en-GB" sz="2000" b="1" spc="-70" dirty="0" err="1">
                <a:solidFill>
                  <a:prstClr val="black"/>
                </a:solidFill>
              </a:rPr>
              <a:t>muntu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akora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umurimo</a:t>
            </a:r>
            <a:r>
              <a:rPr lang="en-GB" sz="2000" b="1" spc="-70" dirty="0">
                <a:solidFill>
                  <a:prstClr val="black"/>
                </a:solidFill>
              </a:rPr>
              <a:t> we </a:t>
            </a:r>
            <a:r>
              <a:rPr lang="en-GB" sz="2000" b="1" spc="-70" dirty="0" err="1">
                <a:solidFill>
                  <a:prstClr val="black"/>
                </a:solidFill>
              </a:rPr>
              <a:t>hakurikijwe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yahawe</a:t>
            </a:r>
            <a:r>
              <a:rPr lang="en-GB" sz="2000" b="1" spc="-70" dirty="0">
                <a:solidFill>
                  <a:prstClr val="black"/>
                </a:solidFill>
              </a:rPr>
              <a:t> (1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12:28-30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IKINTU GIHŪZA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739131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UGUHEBUZA K’URUKUNDO</a:t>
            </a:r>
            <a:endParaRPr lang="en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Ariko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nimwifuze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cyane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impano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ziruta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izindi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Nyamara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dore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ndabereka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inzira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irushaho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nziza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538734"/>
            <a:ext cx="33908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, </a:t>
            </a:r>
            <a:r>
              <a:rPr lang="en-GB" sz="2000" b="1" dirty="0" err="1"/>
              <a:t>ahubwo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“</a:t>
            </a:r>
            <a:r>
              <a:rPr lang="en-GB" sz="2000" b="1" dirty="0" err="1"/>
              <a:t>inzira</a:t>
            </a:r>
            <a:r>
              <a:rPr lang="en-GB" sz="2000" b="1" dirty="0"/>
              <a:t> </a:t>
            </a:r>
            <a:r>
              <a:rPr lang="en-GB" sz="2000" b="1" dirty="0" err="1"/>
              <a:t>ihebuje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12:31). Ni </a:t>
            </a:r>
            <a:r>
              <a:rPr lang="en-GB" sz="2000" b="1" dirty="0" err="1"/>
              <a:t>imbuto</a:t>
            </a:r>
            <a:r>
              <a:rPr lang="en-GB" sz="2000" b="1" dirty="0"/>
              <a:t> </a:t>
            </a:r>
            <a:r>
              <a:rPr lang="en-GB" sz="2000" b="1" dirty="0" err="1"/>
              <a:t>y’Umwuka</a:t>
            </a:r>
            <a:r>
              <a:rPr lang="en-GB" sz="2000" b="1" dirty="0"/>
              <a:t> Wera mu </a:t>
            </a:r>
            <a:r>
              <a:rPr lang="en-GB" sz="2000" b="1" dirty="0" err="1"/>
              <a:t>mibereho</a:t>
            </a:r>
            <a:r>
              <a:rPr lang="en-GB" sz="2000" b="1" dirty="0"/>
              <a:t> </a:t>
            </a:r>
            <a:r>
              <a:rPr lang="en-GB" sz="2000" b="1" dirty="0" err="1"/>
              <a:t>y’uwizera</a:t>
            </a:r>
            <a:r>
              <a:rPr lang="en-GB" sz="2000" b="1" dirty="0"/>
              <a:t> (</a:t>
            </a:r>
            <a:r>
              <a:rPr lang="en-GB" sz="2000" b="1" dirty="0" err="1"/>
              <a:t>Abagalatiya</a:t>
            </a:r>
            <a:r>
              <a:rPr lang="en-GB" sz="2000" b="1" dirty="0"/>
              <a:t> 5:22). </a:t>
            </a:r>
            <a:r>
              <a:rPr lang="en-GB" sz="2000" b="1" dirty="0" err="1"/>
              <a:t>Impano</a:t>
            </a:r>
            <a:r>
              <a:rPr lang="en-GB" sz="2000" b="1" dirty="0"/>
              <a:t> za </a:t>
            </a:r>
            <a:r>
              <a:rPr lang="en-GB" sz="2000" b="1" dirty="0" err="1"/>
              <a:t>mwuka</a:t>
            </a:r>
            <a:r>
              <a:rPr lang="en-GB" sz="2000" b="1" dirty="0"/>
              <a:t> </a:t>
            </a:r>
            <a:r>
              <a:rPr lang="en-GB" sz="2000" b="1" dirty="0" err="1"/>
              <a:t>zishobora</a:t>
            </a:r>
            <a:r>
              <a:rPr lang="en-GB" sz="2000" b="1" dirty="0"/>
              <a:t> </a:t>
            </a:r>
            <a:r>
              <a:rPr lang="en-GB" sz="2000" b="1" dirty="0" err="1"/>
              <a:t>gukoreshwa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</a:t>
            </a:r>
            <a:r>
              <a:rPr lang="en-GB" sz="2000" b="1" dirty="0" err="1"/>
              <a:t>gusa</a:t>
            </a:r>
            <a:r>
              <a:rPr lang="en-GB" sz="2000" b="1" dirty="0"/>
              <a:t> </a:t>
            </a:r>
            <a:r>
              <a:rPr lang="en-GB" sz="2000" b="1" dirty="0" err="1"/>
              <a:t>binyuze</a:t>
            </a:r>
            <a:r>
              <a:rPr lang="en-GB" sz="2000" b="1" dirty="0"/>
              <a:t> mu </a:t>
            </a:r>
            <a:r>
              <a:rPr lang="en-GB" sz="2000" b="1" dirty="0" err="1"/>
              <a:t>rukundo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Impano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kuvuga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indimi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idafite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urukundo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ni</a:t>
            </a:r>
            <a:r>
              <a:rPr lang="en-GB" sz="2000" b="1" spc="-100" dirty="0"/>
              <a:t> “</a:t>
            </a:r>
            <a:r>
              <a:rPr lang="en-GB" sz="2000" b="1" spc="-100" dirty="0" err="1"/>
              <a:t>umuringa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uvuga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cyangwa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icyuma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kirenga</a:t>
            </a:r>
            <a:r>
              <a:rPr lang="en-GB" sz="2000" b="1" spc="-100" dirty="0"/>
              <a:t>.” </a:t>
            </a:r>
            <a:r>
              <a:rPr lang="en-GB" sz="2000" b="1" spc="-100" dirty="0" err="1"/>
              <a:t>Impano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guhanura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kumenya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n’iyo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kwizera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zidafite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urukundo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ntacyo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zamara</a:t>
            </a:r>
            <a:r>
              <a:rPr lang="en-GB" sz="2000" b="1" spc="-100" dirty="0"/>
              <a:t>. </a:t>
            </a:r>
            <a:r>
              <a:rPr lang="en-GB" sz="2000" b="1" spc="-100" dirty="0" err="1"/>
              <a:t>Impano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kugira</a:t>
            </a:r>
            <a:r>
              <a:rPr lang="en-GB" sz="2000" b="1" spc="-100" dirty="0"/>
              <a:t> ubuntu </a:t>
            </a:r>
            <a:r>
              <a:rPr lang="en-GB" sz="2000" b="1" spc="-100" dirty="0" err="1"/>
              <a:t>n’iyo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kurenganyirizwa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gukiranuka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zidafite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urukundo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ntacyo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zimaze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13:1–3</a:t>
            </a:r>
            <a:r>
              <a:rPr lang="en" sz="2000" b="1" spc="-100" dirty="0"/>
              <a:t>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13:4–7 </a:t>
            </a:r>
            <a:r>
              <a:rPr lang="en-GB" sz="2000" b="1" dirty="0" err="1">
                <a:solidFill>
                  <a:prstClr val="black"/>
                </a:solidFill>
              </a:rPr>
              <a:t>hatanga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inama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nziza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bwiza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gukoresha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impano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mwuka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1288</Words>
  <Application>Microsoft Office PowerPoint</Application>
  <PresentationFormat>Panorámica</PresentationFormat>
  <Paragraphs>96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120</cp:revision>
  <dcterms:created xsi:type="dcterms:W3CDTF">2026-07-08T13:31:31Z</dcterms:created>
  <dcterms:modified xsi:type="dcterms:W3CDTF">2026-08-08T03:05:40Z</dcterms:modified>
</cp:coreProperties>
</file>