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81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0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11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 URUKUNDO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Uguhebuza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k’urukundo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Inzira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1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ihebuje</a:t>
          </a:r>
          <a:endParaRPr lang="en" sz="2000" b="1" spc="-10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00" baseline="0" noProof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urukundo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rukora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00" baseline="0" noProof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urukundo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  <a:r>
            <a:rPr lang="en" sz="2000" b="1" u="sng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Ukudacogora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k’urukundo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Umuco-mbonera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uhebuje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 custScaleY="82645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52626" custScaleY="116979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 custScaleY="82645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194872" custScaleY="116979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X="194872" custScaleY="116979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194872" custScaleY="116979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 custScaleY="82645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96878" custScaleY="116979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Rurihangana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Rugira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Rwishimira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ukuri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en" sz="1800" b="1" noProof="0" dirty="0" err="1"/>
            <a:t>kugira</a:t>
          </a:r>
          <a:r>
            <a:rPr lang="en" sz="1800" b="1" noProof="0" dirty="0"/>
            <a:t> </a:t>
          </a:r>
          <a:r>
            <a:rPr lang="en" sz="1800" b="1" noProof="0" dirty="0" err="1"/>
            <a:t>umutima</a:t>
          </a:r>
          <a:r>
            <a:rPr lang="en" sz="1800" b="1" noProof="0" dirty="0"/>
            <a:t> </a:t>
          </a:r>
          <a:r>
            <a:rPr lang="en" sz="1800" b="1" noProof="0" dirty="0" err="1"/>
            <a:t>wagutse</a:t>
          </a:r>
          <a:r>
            <a:rPr lang="en" sz="1800" b="1" noProof="0" dirty="0"/>
            <a:t>, </a:t>
          </a:r>
          <a:r>
            <a:rPr lang="en" sz="1800" b="1" noProof="0" dirty="0" err="1"/>
            <a:t>gushikama</a:t>
          </a:r>
          <a:r>
            <a:rPr lang="en" sz="1800" b="1" noProof="0" dirty="0"/>
            <a:t>, </a:t>
          </a:r>
          <a:r>
            <a:rPr lang="en" sz="1800" b="1" noProof="0" dirty="0" err="1"/>
            <a:t>kwihangana</a:t>
          </a:r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Rugaragaza </a:t>
          </a:r>
          <a:r>
            <a:rPr lang="en" sz="1800" b="1" noProof="0" dirty="0" err="1"/>
            <a:t>kwihangana</a:t>
          </a:r>
          <a:r>
            <a:rPr lang="en" sz="1800" b="1" noProof="0" dirty="0"/>
            <a:t> no </a:t>
          </a:r>
          <a:r>
            <a:rPr lang="en" sz="1800" b="1" noProof="0" dirty="0" err="1"/>
            <a:t>kwihanganira</a:t>
          </a:r>
          <a:r>
            <a:rPr lang="en" sz="1800" b="1" noProof="0" dirty="0"/>
            <a:t> </a:t>
          </a:r>
          <a:r>
            <a:rPr lang="en" sz="1800" b="1" noProof="0" dirty="0" err="1"/>
            <a:t>amafuti</a:t>
          </a:r>
          <a:r>
            <a:rPr lang="en" sz="1800" b="1" noProof="0" dirty="0"/>
            <a:t> </a:t>
          </a:r>
          <a:r>
            <a:rPr lang="en" sz="1800" b="1" noProof="0" dirty="0" err="1"/>
            <a:t>y’abandi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" sz="1800" b="1" noProof="0" dirty="0" err="1"/>
            <a:t>gukorana</a:t>
          </a:r>
          <a:r>
            <a:rPr lang="en" sz="1800" b="1" noProof="0" dirty="0"/>
            <a:t> </a:t>
          </a:r>
          <a:r>
            <a:rPr lang="en" sz="1800" b="1" noProof="0" dirty="0" err="1"/>
            <a:t>umutima</a:t>
          </a:r>
          <a:r>
            <a:rPr lang="en" sz="1800" b="1" noProof="0" dirty="0"/>
            <a:t> </a:t>
          </a:r>
          <a:r>
            <a:rPr lang="en" sz="1800" b="1" noProof="0" dirty="0" err="1"/>
            <a:t>w’ubushake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/>
            <a:t>Rugira</a:t>
          </a:r>
          <a:r>
            <a:rPr lang="en" sz="1800" b="1" noProof="0" dirty="0"/>
            <a:t> </a:t>
          </a:r>
          <a:r>
            <a:rPr lang="en" sz="1800" b="1" noProof="0" dirty="0" err="1"/>
            <a:t>imbabazi</a:t>
          </a:r>
          <a:r>
            <a:rPr lang="en" sz="1800" b="1" noProof="0" dirty="0"/>
            <a:t> </a:t>
          </a:r>
          <a:r>
            <a:rPr lang="en" sz="1800" b="1" noProof="0" dirty="0" err="1"/>
            <a:t>n’impuhwe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" sz="1800" b="1" noProof="0" dirty="0" err="1"/>
            <a:t>kugaragarza</a:t>
          </a:r>
          <a:r>
            <a:rPr lang="en" sz="1800" b="1" noProof="0" dirty="0"/>
            <a:t> </a:t>
          </a:r>
          <a:r>
            <a:rPr lang="en" sz="1800" b="1" noProof="0" dirty="0" err="1"/>
            <a:t>ukwifatanya</a:t>
          </a:r>
          <a:r>
            <a:rPr lang="en" sz="1800" b="1" noProof="0" dirty="0"/>
            <a:t>, </a:t>
          </a:r>
          <a:r>
            <a:rPr lang="en" sz="1800" b="1" noProof="0" dirty="0" err="1"/>
            <a:t>gushimira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/>
            <a:t>Rwishimana </a:t>
          </a:r>
          <a:r>
            <a:rPr lang="en-GB" sz="1800" b="1" noProof="0" dirty="0" err="1"/>
            <a:t>n’abashyigikiye</a:t>
          </a:r>
          <a:r>
            <a:rPr lang="en-GB" sz="1800" b="1" noProof="0" dirty="0"/>
            <a:t> </a:t>
          </a:r>
          <a:r>
            <a:rPr lang="en-GB" sz="1800" b="1" noProof="0" dirty="0" err="1"/>
            <a:t>ukuri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Rubabarira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" sz="1800" b="1" noProof="0" dirty="0" err="1"/>
            <a:t>kurenga</a:t>
          </a:r>
          <a:r>
            <a:rPr lang="en" sz="1800" b="1" noProof="0" dirty="0"/>
            <a:t> </a:t>
          </a:r>
          <a:r>
            <a:rPr lang="en" sz="1800" b="1" noProof="0" dirty="0" err="1"/>
            <a:t>ku</a:t>
          </a:r>
          <a:r>
            <a:rPr lang="en" sz="1800" b="1" noProof="0" dirty="0"/>
            <a:t> </a:t>
          </a:r>
          <a:r>
            <a:rPr lang="en" sz="1800" b="1" noProof="0" dirty="0" err="1"/>
            <a:t>kintu</a:t>
          </a:r>
          <a:r>
            <a:rPr lang="en" sz="1800" b="1" noProof="0" dirty="0"/>
            <a:t> </a:t>
          </a:r>
          <a:r>
            <a:rPr lang="en" sz="1800" b="1" noProof="0" dirty="0" err="1"/>
            <a:t>utuje</a:t>
          </a:r>
          <a:r>
            <a:rPr lang="en" sz="1800" b="1" noProof="0" dirty="0"/>
            <a:t> (</a:t>
          </a:r>
          <a:r>
            <a:rPr lang="en" sz="1800" b="1" noProof="0" dirty="0" err="1"/>
            <a:t>gushikama</a:t>
          </a:r>
          <a:r>
            <a:rPr lang="en" sz="1800" b="1" noProof="0" dirty="0"/>
            <a:t> mu </a:t>
          </a:r>
          <a:r>
            <a:rPr lang="en" sz="1800" b="1" noProof="0" dirty="0" err="1"/>
            <a:t>kwihangana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spc="-70" baseline="0" noProof="0" dirty="0" err="1"/>
            <a:t>Rurenga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ku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mafuti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y’abandi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rucecetse</a:t>
          </a:r>
          <a:r>
            <a:rPr lang="en" sz="1800" b="1" spc="-70" baseline="0" noProof="0" dirty="0"/>
            <a:t>, </a:t>
          </a:r>
          <a:r>
            <a:rPr lang="en" sz="1800" b="1" spc="-70" baseline="0" noProof="0" dirty="0" err="1"/>
            <a:t>nta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kuyashyira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ku</a:t>
          </a:r>
          <a:r>
            <a:rPr lang="en" sz="1800" b="1" spc="-70" baseline="0" noProof="0" dirty="0"/>
            <a:t> ka </a:t>
          </a:r>
          <a:r>
            <a:rPr lang="en" sz="1800" b="1" spc="-70" baseline="0" noProof="0" dirty="0" err="1"/>
            <a:t>rubanda</a:t>
          </a:r>
          <a:endParaRPr lang="en" sz="1800" b="1" spc="-70" baseline="0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Rwizera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en" sz="1800" b="1" noProof="0" dirty="0" err="1"/>
            <a:t>kugira</a:t>
          </a:r>
          <a:r>
            <a:rPr lang="en" sz="1800" b="1" noProof="0" dirty="0"/>
            <a:t> </a:t>
          </a:r>
          <a:r>
            <a:rPr lang="en" sz="1800" b="1" noProof="0" dirty="0" err="1"/>
            <a:t>kwizera</a:t>
          </a:r>
          <a:r>
            <a:rPr lang="en" sz="1800" b="1" noProof="0" dirty="0"/>
            <a:t>, </a:t>
          </a:r>
          <a:r>
            <a:rPr lang="en" sz="1800" b="1" noProof="0" dirty="0" err="1"/>
            <a:t>gutanga</a:t>
          </a:r>
          <a:r>
            <a:rPr lang="en" sz="1800" b="1" noProof="0" dirty="0"/>
            <a:t> </a:t>
          </a:r>
          <a:r>
            <a:rPr lang="en" sz="1800" b="1" noProof="0" dirty="0" err="1"/>
            <a:t>ishimwe</a:t>
          </a:r>
          <a:r>
            <a:rPr lang="en" sz="1800" b="1" noProof="0" dirty="0"/>
            <a:t>, </a:t>
          </a:r>
          <a:r>
            <a:rPr lang="en" sz="1800" b="1" noProof="0" dirty="0" err="1"/>
            <a:t>kwiringira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/>
            <a:t>Ntiruciraho</a:t>
          </a:r>
          <a:r>
            <a:rPr lang="en" sz="1800" b="1" noProof="0" dirty="0"/>
            <a:t> </a:t>
          </a:r>
          <a:r>
            <a:rPr lang="en" sz="1800" b="1" noProof="0" dirty="0" err="1"/>
            <a:t>iteka</a:t>
          </a:r>
          <a:r>
            <a:rPr lang="en" sz="1800" b="1" noProof="0" dirty="0"/>
            <a:t>, </a:t>
          </a:r>
          <a:r>
            <a:rPr lang="en" sz="1800" b="1" noProof="0" dirty="0" err="1"/>
            <a:t>rutegereza</a:t>
          </a:r>
          <a:r>
            <a:rPr lang="en" sz="1800" b="1" noProof="0" dirty="0"/>
            <a:t> </a:t>
          </a:r>
          <a:r>
            <a:rPr lang="en" sz="1800" b="1" noProof="0" dirty="0" err="1"/>
            <a:t>isohozwa</a:t>
          </a:r>
          <a:r>
            <a:rPr lang="en" sz="1800" b="1" noProof="0" dirty="0"/>
            <a:t> </a:t>
          </a:r>
          <a:r>
            <a:rPr lang="en" sz="1800" b="1" noProof="0" dirty="0" err="1"/>
            <a:t>ry’ibyashidikanywaho</a:t>
          </a:r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Rwiringira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" sz="1800" b="1" noProof="0" dirty="0" err="1"/>
            <a:t>gutegereza</a:t>
          </a:r>
          <a:r>
            <a:rPr lang="en" sz="1800" b="1" noProof="0" dirty="0"/>
            <a:t> </a:t>
          </a:r>
          <a:r>
            <a:rPr lang="en" sz="1800" b="1" noProof="0" dirty="0" err="1"/>
            <a:t>cyangwa</a:t>
          </a:r>
          <a:r>
            <a:rPr lang="en" sz="1800" b="1" noProof="0" dirty="0"/>
            <a:t> </a:t>
          </a:r>
          <a:r>
            <a:rPr lang="en" sz="1800" b="1" noProof="0" dirty="0" err="1"/>
            <a:t>kwiringira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Buri </a:t>
          </a:r>
          <a:r>
            <a:rPr lang="en" sz="1800" b="1" noProof="0" dirty="0" err="1"/>
            <a:t>gihe</a:t>
          </a:r>
          <a:r>
            <a:rPr lang="en" sz="1800" b="1" noProof="0" dirty="0"/>
            <a:t> </a:t>
          </a:r>
          <a:r>
            <a:rPr lang="en" sz="1800" b="1" noProof="0" dirty="0" err="1"/>
            <a:t>rutekereza</a:t>
          </a:r>
          <a:r>
            <a:rPr lang="en" sz="1800" b="1" noProof="0" dirty="0"/>
            <a:t> ko </a:t>
          </a:r>
          <a:r>
            <a:rPr lang="en" sz="1800" b="1" noProof="0" dirty="0" err="1"/>
            <a:t>habaho</a:t>
          </a:r>
          <a:r>
            <a:rPr lang="en" sz="1800" b="1" noProof="0" dirty="0"/>
            <a:t> </a:t>
          </a:r>
          <a:r>
            <a:rPr lang="en" sz="1800" b="1" noProof="0" dirty="0" err="1"/>
            <a:t>ibyiza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Rwihanganira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en" sz="1800" b="1" noProof="0" dirty="0" err="1"/>
            <a:t>gukomera</a:t>
          </a:r>
          <a:r>
            <a:rPr lang="en" sz="1800" b="1" noProof="0" dirty="0"/>
            <a:t>, </a:t>
          </a:r>
          <a:r>
            <a:rPr lang="en" sz="1800" b="1" noProof="0" dirty="0" err="1"/>
            <a:t>gushikama</a:t>
          </a:r>
          <a:r>
            <a:rPr lang="en" sz="1800" b="1" noProof="0" dirty="0"/>
            <a:t>, </a:t>
          </a:r>
          <a:r>
            <a:rPr lang="en" sz="1800" b="1" noProof="0" dirty="0" err="1"/>
            <a:t>kugira</a:t>
          </a:r>
          <a:r>
            <a:rPr lang="en" sz="1800" b="1" noProof="0" dirty="0"/>
            <a:t> </a:t>
          </a:r>
          <a:r>
            <a:rPr lang="en" sz="1800" b="1" noProof="0" dirty="0" err="1"/>
            <a:t>ubutwari</a:t>
          </a:r>
          <a:r>
            <a:rPr lang="en" sz="1800" b="1" noProof="0" dirty="0"/>
            <a:t>, </a:t>
          </a:r>
          <a:r>
            <a:rPr lang="en" sz="1800" b="1" noProof="0" dirty="0" err="1"/>
            <a:t>kutagamburura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Rwihanganira </a:t>
          </a:r>
          <a:r>
            <a:rPr lang="en" sz="1800" b="1" noProof="0" dirty="0" err="1"/>
            <a:t>ibirushya</a:t>
          </a:r>
          <a:r>
            <a:rPr lang="en" sz="1800" b="1" noProof="0" dirty="0"/>
            <a:t>, </a:t>
          </a:r>
          <a:r>
            <a:rPr lang="en" sz="1800" b="1" noProof="0" dirty="0" err="1"/>
            <a:t>ibigeragezo</a:t>
          </a:r>
          <a:r>
            <a:rPr lang="en" sz="1800" b="1" noProof="0" dirty="0"/>
            <a:t>, </a:t>
          </a:r>
          <a:r>
            <a:rPr lang="en" sz="1800" b="1" noProof="0" dirty="0" err="1"/>
            <a:t>n’akarengane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Ntirugira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ishyari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" sz="1800" b="1" noProof="0" dirty="0" err="1"/>
            <a:t>kugira</a:t>
          </a:r>
          <a:r>
            <a:rPr lang="en" sz="1800" b="1" noProof="0" dirty="0"/>
            <a:t> </a:t>
          </a:r>
          <a:r>
            <a:rPr lang="en" sz="1800" b="1" noProof="0" dirty="0" err="1"/>
            <a:t>akayihayiho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7000"/>
            </a:lnSpc>
            <a:spcAft>
              <a:spcPts val="0"/>
            </a:spcAft>
          </a:pPr>
          <a:r>
            <a:rPr lang="en-GB" sz="1800" b="1" spc="0" baseline="0" noProof="0" dirty="0"/>
            <a:t>Ntirugirira </a:t>
          </a:r>
          <a:r>
            <a:rPr lang="en-GB" sz="1800" b="1" spc="0" baseline="0" noProof="0" dirty="0" err="1"/>
            <a:t>ishyari</a:t>
          </a:r>
          <a:r>
            <a:rPr lang="en-GB" sz="1800" b="1" spc="0" baseline="0" noProof="0" dirty="0"/>
            <a:t> </a:t>
          </a:r>
          <a:r>
            <a:rPr lang="en-GB" sz="1800" b="1" spc="0" baseline="0" noProof="0" dirty="0" err="1"/>
            <a:t>abafite</a:t>
          </a:r>
          <a:r>
            <a:rPr lang="en-GB" sz="1800" b="1" spc="0" baseline="0" noProof="0" dirty="0"/>
            <a:t> </a:t>
          </a:r>
          <a:r>
            <a:rPr lang="en-GB" sz="1800" b="1" spc="0" baseline="0" noProof="0" dirty="0" err="1"/>
            <a:t>izindi</a:t>
          </a:r>
          <a:r>
            <a:rPr lang="en-GB" sz="1800" b="1" spc="0" baseline="0" noProof="0" dirty="0"/>
            <a:t> </a:t>
          </a:r>
          <a:r>
            <a:rPr lang="en-GB" sz="1800" b="1" spc="0" baseline="0" noProof="0" dirty="0" err="1"/>
            <a:t>mpano</a:t>
          </a:r>
          <a:r>
            <a:rPr lang="en-GB" sz="1800" b="1" spc="0" baseline="0" noProof="0" dirty="0"/>
            <a:t> </a:t>
          </a:r>
          <a:r>
            <a:rPr lang="en-GB" sz="1800" b="1" spc="0" baseline="0" noProof="0" dirty="0" err="1"/>
            <a:t>cyangwa</a:t>
          </a:r>
          <a:r>
            <a:rPr lang="en-GB" sz="1800" b="1" spc="0" baseline="0" noProof="0" dirty="0"/>
            <a:t> </a:t>
          </a:r>
          <a:r>
            <a:rPr lang="en-GB" sz="1800" b="1" spc="0" baseline="0" noProof="0" dirty="0" err="1"/>
            <a:t>imico-mbonera</a:t>
          </a:r>
          <a:endParaRPr lang="en" sz="1800" b="1" spc="0" baseline="0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Ntirwirarira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" sz="1800" b="1" noProof="0" dirty="0" err="1"/>
            <a:t>kwiyemera</a:t>
          </a:r>
          <a:r>
            <a:rPr lang="en" sz="1800" b="1" noProof="0" dirty="0"/>
            <a:t>, </a:t>
          </a:r>
          <a:r>
            <a:rPr lang="en" sz="1800" b="1" noProof="0" dirty="0" err="1"/>
            <a:t>kwirata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/>
            <a:t>Ntirushaka</a:t>
          </a:r>
          <a:r>
            <a:rPr lang="en" sz="1800" b="1" noProof="0" dirty="0"/>
            <a:t> </a:t>
          </a:r>
          <a:r>
            <a:rPr lang="en" sz="1800" b="1" noProof="0" dirty="0" err="1"/>
            <a:t>gushimwa</a:t>
          </a:r>
          <a:r>
            <a:rPr lang="en" sz="1800" b="1" noProof="0" dirty="0"/>
            <a:t> </a:t>
          </a:r>
          <a:r>
            <a:rPr lang="en" sz="1800" b="1" noProof="0" dirty="0" err="1"/>
            <a:t>n’abandi</a:t>
          </a:r>
          <a:r>
            <a:rPr lang="en" sz="1800" b="1" noProof="0" dirty="0"/>
            <a:t> 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tirwihimbaza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" sz="1800" b="1" noProof="0" dirty="0" err="1"/>
            <a:t>kwikuza</a:t>
          </a:r>
          <a:r>
            <a:rPr lang="en" sz="1800" b="1" noProof="0" dirty="0"/>
            <a:t>, </a:t>
          </a:r>
          <a:r>
            <a:rPr lang="en" sz="1800" b="1" noProof="0" dirty="0" err="1"/>
            <a:t>guhinduka</a:t>
          </a:r>
          <a:r>
            <a:rPr lang="en" sz="1800" b="1" noProof="0" dirty="0"/>
            <a:t> </a:t>
          </a:r>
          <a:r>
            <a:rPr lang="en" sz="1800" b="1" noProof="0" dirty="0" err="1"/>
            <a:t>umwibone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/>
            <a:t>Ntirwigira </a:t>
          </a:r>
          <a:r>
            <a:rPr lang="en" sz="1700" b="1" noProof="0" dirty="0" err="1"/>
            <a:t>umuntu</a:t>
          </a:r>
          <a:r>
            <a:rPr lang="en" sz="1700" b="1" noProof="0" dirty="0"/>
            <a:t> </a:t>
          </a:r>
          <a:r>
            <a:rPr lang="en" sz="1700" b="1" noProof="0" dirty="0" err="1"/>
            <a:t>w’igitangaza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Ntirukora </a:t>
          </a:r>
          <a:r>
            <a:rPr lang="en" sz="2000" b="1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ibiteye</a:t>
          </a:r>
          <a:r>
            <a:rPr lang="en" sz="2000" b="1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isoni</a:t>
          </a:r>
          <a:endParaRPr lang="en" sz="2000" b="1" spc="-7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" sz="1800" b="1" noProof="0" dirty="0" err="1"/>
            <a:t>gukora</a:t>
          </a:r>
          <a:r>
            <a:rPr lang="en" sz="1800" b="1" noProof="0" dirty="0"/>
            <a:t> mu </a:t>
          </a:r>
          <a:r>
            <a:rPr lang="en" sz="1800" b="1" noProof="0" dirty="0" err="1"/>
            <a:t>buryo</a:t>
          </a:r>
          <a:r>
            <a:rPr lang="en" sz="1800" b="1" noProof="0" dirty="0"/>
            <a:t> </a:t>
          </a:r>
          <a:r>
            <a:rPr lang="en" sz="1800" b="1" noProof="0" dirty="0" err="1"/>
            <a:t>budakwiriye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spc="-100" baseline="0" noProof="0" dirty="0"/>
            <a:t>Ntirukora </a:t>
          </a:r>
          <a:r>
            <a:rPr lang="en" sz="1800" b="1" spc="-100" baseline="0" noProof="0" dirty="0" err="1"/>
            <a:t>ibihabanye</a:t>
          </a:r>
          <a:r>
            <a:rPr lang="en" sz="1800" b="1" spc="-100" baseline="0" noProof="0" dirty="0"/>
            <a:t> </a:t>
          </a:r>
          <a:r>
            <a:rPr lang="en" sz="1800" b="1" spc="-100" baseline="0" noProof="0" dirty="0" err="1"/>
            <a:t>n’amahame</a:t>
          </a:r>
          <a:r>
            <a:rPr lang="en" sz="1800" b="1" spc="-100" baseline="0" noProof="0" dirty="0"/>
            <a:t> </a:t>
          </a:r>
          <a:r>
            <a:rPr lang="en" sz="1800" b="1" spc="-100" baseline="0" noProof="0" dirty="0" err="1"/>
            <a:t>y’imico-mbonera</a:t>
          </a:r>
          <a:r>
            <a:rPr lang="en" sz="1800" b="1" spc="-100" baseline="0" noProof="0" dirty="0"/>
            <a:t> 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Ntirushaka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ibyawo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" sz="1800" b="1" noProof="0" dirty="0" err="1"/>
            <a:t>gushakashaka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ubw’ineza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y’abandi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ruhara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uburenganzira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bwarwo</a:t>
          </a:r>
          <a:endParaRPr lang="en" sz="1800" b="1" kern="1200" spc="-100" baseline="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Ntiruhutiraho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</a:t>
          </a:r>
          <a:r>
            <a:rPr lang="en" sz="1800" b="1" noProof="0" dirty="0" err="1"/>
            <a:t>gutyariza</a:t>
          </a:r>
          <a:r>
            <a:rPr lang="en" sz="1800" b="1" noProof="0" dirty="0"/>
            <a:t> </a:t>
          </a:r>
          <a:r>
            <a:rPr lang="en" sz="1800" b="1" noProof="0" dirty="0" err="1"/>
            <a:t>ikintu</a:t>
          </a:r>
          <a:r>
            <a:rPr lang="en" sz="1800" b="1" noProof="0" dirty="0"/>
            <a:t> </a:t>
          </a:r>
          <a:r>
            <a:rPr lang="en" sz="1800" b="1" noProof="0" dirty="0" err="1"/>
            <a:t>kubabaza</a:t>
          </a:r>
          <a:r>
            <a:rPr lang="en" sz="1800" b="1" noProof="0" dirty="0"/>
            <a:t>, </a:t>
          </a:r>
          <a:r>
            <a:rPr lang="en" sz="1800" b="1" noProof="0" dirty="0" err="1"/>
            <a:t>kwiyenza</a:t>
          </a:r>
          <a:r>
            <a:rPr lang="en" sz="1800" b="1" noProof="0" dirty="0"/>
            <a:t> </a:t>
          </a:r>
          <a:r>
            <a:rPr lang="en" sz="1800" b="1" noProof="0" dirty="0" err="1"/>
            <a:t>cyangwa</a:t>
          </a:r>
          <a:r>
            <a:rPr lang="en" sz="1800" b="1" noProof="0" dirty="0"/>
            <a:t> </a:t>
          </a:r>
          <a:r>
            <a:rPr lang="en" sz="1800" b="1" noProof="0" dirty="0" err="1"/>
            <a:t>kurakaza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Ntirugira </a:t>
          </a:r>
          <a:r>
            <a:rPr lang="en" sz="1800" b="1" noProof="0" dirty="0" err="1"/>
            <a:t>inzika</a:t>
          </a:r>
          <a:r>
            <a:rPr lang="en" sz="1800" b="1" noProof="0" dirty="0"/>
            <a:t> </a:t>
          </a:r>
          <a:r>
            <a:rPr lang="en" sz="1800" b="1" noProof="0" dirty="0" err="1"/>
            <a:t>cyangwa</a:t>
          </a:r>
          <a:r>
            <a:rPr lang="en" sz="1800" b="1" noProof="0" dirty="0"/>
            <a:t> </a:t>
          </a:r>
          <a:r>
            <a:rPr lang="en" sz="1800" b="1" noProof="0" dirty="0" err="1"/>
            <a:t>ngo</a:t>
          </a:r>
          <a:r>
            <a:rPr lang="en" sz="1800" b="1" noProof="0" dirty="0"/>
            <a:t> </a:t>
          </a:r>
          <a:r>
            <a:rPr lang="en" sz="1800" b="1" noProof="0" dirty="0" err="1"/>
            <a:t>rushotorwe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Ntirutekereza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ikibi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" sz="1800" b="1" noProof="0" dirty="0" err="1"/>
            <a:t>kurōndōra</a:t>
          </a:r>
          <a:r>
            <a:rPr lang="en" sz="1800" b="1" noProof="0" dirty="0"/>
            <a:t> </a:t>
          </a:r>
          <a:r>
            <a:rPr lang="en" sz="1800" b="1" noProof="0" dirty="0" err="1"/>
            <a:t>urutonde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spc="-70" baseline="0" noProof="0" dirty="0"/>
            <a:t>R</a:t>
          </a:r>
          <a:r>
            <a:rPr lang="en" sz="1800" b="1" spc="-70" baseline="0" noProof="0" dirty="0" err="1"/>
            <a:t>urababarira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kandi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rukibagirwa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ikibi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rwagiriwe</a:t>
          </a:r>
          <a:endParaRPr lang="en" sz="1800" b="1" spc="-70" baseline="0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Ntirwishimira</a:t>
          </a:r>
          <a:r>
            <a:rPr lang="en-GB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gukiranirwa</a:t>
          </a:r>
          <a:endParaRPr lang="en-GB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" sz="1800" b="1" noProof="0" dirty="0" err="1"/>
            <a:t>kunezerwa</a:t>
          </a:r>
          <a:r>
            <a:rPr lang="en" sz="1800" b="1" noProof="0" dirty="0"/>
            <a:t>, </a:t>
          </a:r>
          <a:r>
            <a:rPr lang="en" sz="1800" b="1" noProof="0" dirty="0" err="1"/>
            <a:t>kwīshīma</a:t>
          </a:r>
          <a:r>
            <a:rPr lang="en" sz="1800" b="1" noProof="0" dirty="0"/>
            <a:t>, </a:t>
          </a:r>
          <a:r>
            <a:rPr lang="en" sz="1800" b="1" noProof="0" dirty="0" err="1"/>
            <a:t>cyangwa</a:t>
          </a:r>
          <a:r>
            <a:rPr lang="en" sz="1800" b="1" noProof="0" dirty="0"/>
            <a:t> </a:t>
          </a:r>
          <a:r>
            <a:rPr lang="en" sz="1800" b="1" noProof="0" dirty="0" err="1"/>
            <a:t>kumva</a:t>
          </a:r>
          <a:r>
            <a:rPr lang="en" sz="1800" b="1" noProof="0" dirty="0"/>
            <a:t> </a:t>
          </a:r>
          <a:r>
            <a:rPr lang="en" sz="1800" b="1" noProof="0" dirty="0" err="1"/>
            <a:t>utunganiwe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spc="-70" baseline="0" noProof="0" dirty="0"/>
            <a:t>N</a:t>
          </a:r>
          <a:r>
            <a:rPr lang="en" sz="1800" b="1" spc="-70" baseline="0" noProof="0" dirty="0" err="1"/>
            <a:t>tirwishimira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amafuti</a:t>
          </a:r>
          <a:r>
            <a:rPr lang="en" sz="1800" b="1" spc="-70" baseline="0" noProof="0" dirty="0"/>
            <a:t>, </a:t>
          </a:r>
          <a:r>
            <a:rPr lang="en" sz="1800" b="1" spc="-70" baseline="0" noProof="0" dirty="0" err="1"/>
            <a:t>ahubwo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rushaka</a:t>
          </a:r>
          <a:r>
            <a:rPr lang="en" sz="1800" b="1" spc="-70" baseline="0" noProof="0" dirty="0"/>
            <a:t> </a:t>
          </a:r>
          <a:r>
            <a:rPr lang="en" sz="1800" b="1" spc="-70" baseline="0" noProof="0" dirty="0" err="1"/>
            <a:t>kuyakosora</a:t>
          </a:r>
          <a:endParaRPr lang="en" sz="1800" b="1" spc="-70" baseline="0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Yihanganiye</a:t>
          </a:r>
          <a:r>
            <a:rPr lang="en-GB" sz="2000" b="1" noProof="0" dirty="0"/>
            <a:t> </a:t>
          </a:r>
          <a:r>
            <a:rPr lang="en-GB" sz="2000" b="1" noProof="0" dirty="0" err="1"/>
            <a:t>gukubitwa</a:t>
          </a:r>
          <a:r>
            <a:rPr lang="en-GB" sz="2000" b="1" noProof="0" dirty="0"/>
            <a:t>, </a:t>
          </a:r>
          <a:r>
            <a:rPr lang="en-GB" sz="2000" b="1" noProof="0" dirty="0" err="1"/>
            <a:t>gutukwa</a:t>
          </a:r>
          <a:r>
            <a:rPr lang="en-GB" sz="2000" b="1" noProof="0" dirty="0"/>
            <a:t> no </a:t>
          </a:r>
          <a:r>
            <a:rPr lang="en-GB" sz="2000" b="1" noProof="0" dirty="0" err="1"/>
            <a:t>gusuzugurwa</a:t>
          </a:r>
          <a:r>
            <a:rPr lang="en-GB" sz="2000" b="1" noProof="0" dirty="0"/>
            <a:t>
(Matayo 27:27–31</a:t>
          </a:r>
          <a:r>
            <a:rPr lang="en" sz="2000" b="1" noProof="0" dirty="0"/>
            <a:t>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Agira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Yitaye</a:t>
          </a:r>
          <a:r>
            <a:rPr lang="en-GB" sz="2000" b="1" noProof="0" dirty="0"/>
            <a:t> </a:t>
          </a:r>
          <a:r>
            <a:rPr lang="en-GB" sz="2000" b="1" noProof="0" dirty="0" err="1"/>
            <a:t>ku</a:t>
          </a:r>
          <a:r>
            <a:rPr lang="en-GB" sz="2000" b="1" noProof="0" dirty="0"/>
            <a:t> </a:t>
          </a:r>
          <a:r>
            <a:rPr lang="en-GB" sz="2000" b="1" noProof="0" dirty="0" err="1"/>
            <a:t>muntu</a:t>
          </a:r>
          <a:r>
            <a:rPr lang="en-GB" sz="2000" b="1" noProof="0" dirty="0"/>
            <a:t> </a:t>
          </a:r>
          <a:r>
            <a:rPr lang="en-GB" sz="2000" b="1" noProof="0" dirty="0" err="1"/>
            <a:t>wese</a:t>
          </a:r>
          <a:r>
            <a:rPr lang="en-GB" sz="2000" b="1" noProof="0" dirty="0"/>
            <a:t> </a:t>
          </a:r>
          <a:r>
            <a:rPr lang="en-GB" sz="2000" b="1" noProof="0" dirty="0" err="1"/>
            <a:t>wabaga</a:t>
          </a:r>
          <a:r>
            <a:rPr lang="en-GB" sz="2000" b="1" noProof="0" dirty="0"/>
            <a:t> </a:t>
          </a:r>
          <a:r>
            <a:rPr lang="en-GB" sz="2000" b="1" noProof="0" dirty="0" err="1"/>
            <a:t>ababaye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Yarihanganye</a:t>
          </a:r>
          <a:r>
            <a:rPr lang="en" sz="2000" b="1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cyane</a:t>
          </a:r>
          <a:endParaRPr lang="en" sz="2000" b="1" spc="-7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Yishimira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ukuri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/>
            <a:t>Yigishije </a:t>
          </a:r>
          <a:r>
            <a:rPr lang="en-GB" sz="2000" b="1" noProof="0" dirty="0" err="1"/>
            <a:t>ukuri</a:t>
          </a:r>
          <a:r>
            <a:rPr lang="en-GB" sz="2000" b="1" noProof="0" dirty="0"/>
            <a:t> mu </a:t>
          </a:r>
          <a:r>
            <a:rPr lang="en-GB" sz="2000" b="1" noProof="0" dirty="0" err="1"/>
            <a:t>buryo</a:t>
          </a:r>
          <a:r>
            <a:rPr lang="en-GB" sz="2000" b="1" noProof="0" dirty="0"/>
            <a:t> </a:t>
          </a:r>
          <a:r>
            <a:rPr lang="en-GB" sz="2000" b="1" noProof="0" dirty="0" err="1"/>
            <a:t>busobanutse</a:t>
          </a:r>
          <a:r>
            <a:rPr lang="en-GB" sz="2000" b="1" noProof="0" dirty="0"/>
            <a:t> </a:t>
          </a:r>
          <a:r>
            <a:rPr lang="en-GB" sz="2000" b="1" noProof="0" dirty="0" err="1"/>
            <a:t>kandi</a:t>
          </a:r>
          <a:r>
            <a:rPr lang="en-GB" sz="2000" b="1" noProof="0" dirty="0"/>
            <a:t> </a:t>
          </a:r>
          <a:r>
            <a:rPr lang="en-GB" sz="2000" b="1" noProof="0" dirty="0" err="1"/>
            <a:t>bwemeza</a:t>
          </a:r>
          <a:r>
            <a:rPr lang="en-GB" sz="2000" b="1" noProof="0" dirty="0"/>
            <a:t> </a:t>
          </a:r>
          <a:r>
            <a:rPr lang="en-GB" sz="2000" b="1" noProof="0" dirty="0" err="1"/>
            <a:t>imitima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sv-SE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Ababarira</a:t>
          </a:r>
          <a:r>
            <a:rPr lang="sv-S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lnSpc>
              <a:spcPct val="82000"/>
            </a:lnSpc>
            <a:buNone/>
          </a:pPr>
          <a:r>
            <a:rPr lang="en-GB" sz="2000" b="1" spc="0" baseline="0" noProof="0" dirty="0" err="1"/>
            <a:t>Ntabwo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yaciriyeho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iteka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umugore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w’umunyabyaha</a:t>
          </a:r>
          <a:r>
            <a:rPr lang="en-GB" sz="2000" b="1" spc="0" baseline="0" noProof="0" dirty="0"/>
            <a:t>, </a:t>
          </a:r>
          <a:r>
            <a:rPr lang="en-GB" sz="2000" b="1" spc="0" baseline="0" noProof="0" dirty="0" err="1"/>
            <a:t>ahubwo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yamuhaye</a:t>
          </a:r>
          <a:r>
            <a:rPr lang="en-GB" sz="2000" b="1" spc="0" baseline="0" noProof="0" dirty="0"/>
            <a:t> </a:t>
          </a:r>
          <a:r>
            <a:rPr lang="en-GB" sz="2000" b="1" spc="0" baseline="0" noProof="0" dirty="0" err="1"/>
            <a:t>imbabazi</a:t>
          </a:r>
          <a:br>
            <a:rPr lang="en-GB" sz="2000" b="1" spc="0" baseline="0" noProof="0" dirty="0"/>
          </a:br>
          <a:r>
            <a:rPr lang="en-GB" sz="2000" b="1" spc="0" baseline="0" noProof="0" dirty="0"/>
            <a:t>(Yohana 8:10–11</a:t>
          </a:r>
          <a:r>
            <a:rPr lang="en" sz="2000" b="1" spc="0" baseline="0" noProof="0" dirty="0"/>
            <a:t>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Yizera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Yizeye</a:t>
          </a:r>
          <a:r>
            <a:rPr lang="en-GB" sz="2000" b="1" noProof="0" dirty="0"/>
            <a:t> </a:t>
          </a:r>
          <a:r>
            <a:rPr lang="en-GB" sz="2000" b="1" noProof="0" dirty="0" err="1"/>
            <a:t>ukutaryarya</a:t>
          </a:r>
          <a:r>
            <a:rPr lang="en-GB" sz="2000" b="1" noProof="0" dirty="0"/>
            <a:t> </a:t>
          </a:r>
          <a:r>
            <a:rPr lang="en-GB" sz="2000" b="1" noProof="0" dirty="0" err="1"/>
            <a:t>k’umutima</a:t>
          </a:r>
          <a:r>
            <a:rPr lang="en-GB" sz="2000" b="1" noProof="0" dirty="0"/>
            <a:t> </a:t>
          </a:r>
          <a:r>
            <a:rPr lang="en-GB" sz="2000" b="1" noProof="0" dirty="0" err="1"/>
            <a:t>wa</a:t>
          </a:r>
          <a:r>
            <a:rPr lang="en-GB" sz="2000" b="1" noProof="0" dirty="0"/>
            <a:t> </a:t>
          </a:r>
          <a:r>
            <a:rPr lang="en-GB" sz="2000" b="1" noProof="0" dirty="0" err="1"/>
            <a:t>Zakayo</a:t>
          </a:r>
          <a:br>
            <a:rPr lang="en-GB" sz="2000" b="1" noProof="0" dirty="0"/>
          </a:br>
          <a:r>
            <a:rPr lang="en" sz="2000" b="1" noProof="0" dirty="0"/>
            <a:t>(Luka 19:8–9)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iringira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 err="1"/>
            <a:t>Yateguriye</a:t>
          </a:r>
          <a:r>
            <a:rPr lang="en" sz="2000" b="1" noProof="0" dirty="0"/>
            <a:t> </a:t>
          </a:r>
          <a:r>
            <a:rPr lang="en" sz="2000" b="1" noProof="0" dirty="0" err="1"/>
            <a:t>abagabo</a:t>
          </a:r>
          <a:r>
            <a:rPr lang="en" sz="2000" b="1" noProof="0" dirty="0"/>
            <a:t> 12 </a:t>
          </a:r>
          <a:r>
            <a:rPr lang="en" sz="2000" b="1" noProof="0" dirty="0" err="1"/>
            <a:t>gukora</a:t>
          </a:r>
          <a:r>
            <a:rPr lang="en" sz="2000" b="1" noProof="0" dirty="0"/>
            <a:t> </a:t>
          </a:r>
          <a:r>
            <a:rPr lang="en" sz="2000" b="1" noProof="0" dirty="0" err="1"/>
            <a:t>umurimo</a:t>
          </a:r>
          <a:r>
            <a:rPr lang="en" sz="2000" b="1" noProof="0" dirty="0"/>
            <a:t>  “</a:t>
          </a:r>
          <a:r>
            <a:rPr lang="en" sz="2000" b="1" noProof="0" dirty="0" err="1"/>
            <a:t>udashoboka</a:t>
          </a:r>
          <a:r>
            <a:rPr lang="en" sz="2000" b="1" noProof="0" dirty="0"/>
            <a:t>”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Yihanganira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Yihanganiye</a:t>
          </a:r>
          <a:r>
            <a:rPr lang="en-GB" sz="2000" b="1" noProof="0" dirty="0"/>
            <a:t> </a:t>
          </a:r>
          <a:r>
            <a:rPr lang="en-GB" sz="2000" b="1" noProof="0" dirty="0" err="1"/>
            <a:t>inzara</a:t>
          </a:r>
          <a:r>
            <a:rPr lang="en-GB" sz="2000" b="1" noProof="0" dirty="0"/>
            <a:t>, </a:t>
          </a:r>
          <a:r>
            <a:rPr lang="en-GB" sz="2000" b="1" noProof="0" dirty="0" err="1"/>
            <a:t>kwangwa</a:t>
          </a:r>
          <a:r>
            <a:rPr lang="en-GB" sz="2000" b="1" noProof="0" dirty="0"/>
            <a:t>, </a:t>
          </a:r>
          <a:r>
            <a:rPr lang="en-GB" sz="2000" b="1" noProof="0" dirty="0" err="1"/>
            <a:t>umubabaro</a:t>
          </a:r>
          <a:r>
            <a:rPr lang="en-GB" sz="2000" b="1" noProof="0" dirty="0"/>
            <a:t>, </a:t>
          </a:r>
          <a:r>
            <a:rPr lang="en-GB" sz="2000" b="1" noProof="0" dirty="0" err="1"/>
            <a:t>n’akarengane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Ntagira </a:t>
          </a:r>
          <a:r>
            <a:rPr lang="en" sz="2000" b="1" noProof="0" dirty="0" err="1">
              <a:solidFill>
                <a:schemeClr val="tx1"/>
              </a:solidFill>
            </a:rPr>
            <a:t>ishyari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Ntiyashakaga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icyubahiro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ahubwo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yifatanyaga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n’abicisha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bugufi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solidFill>
                <a:schemeClr val="tx1"/>
              </a:solidFill>
            </a:rPr>
            <a:t>Ntiyihimbaza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Nubwo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Umwami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w’Isanzure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ntiyigeze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abyirata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solidFill>
                <a:schemeClr val="tx1"/>
              </a:solidFill>
            </a:rPr>
            <a:t>Ntiyishyira</a:t>
          </a:r>
          <a:r>
            <a:rPr lang="en" sz="1800" b="1" noProof="0" dirty="0">
              <a:solidFill>
                <a:schemeClr val="tx1"/>
              </a:solidFill>
            </a:rPr>
            <a:t> </a:t>
          </a:r>
          <a:r>
            <a:rPr lang="en" sz="1800" b="1" noProof="0" dirty="0" err="1">
              <a:solidFill>
                <a:schemeClr val="tx1"/>
              </a:solidFill>
            </a:rPr>
            <a:t>hejuru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yiteguye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gukora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imirimo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yoroheje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cyane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Ntakora </a:t>
          </a:r>
          <a:r>
            <a:rPr lang="en" sz="1800" b="1" noProof="0" dirty="0" err="1">
              <a:solidFill>
                <a:schemeClr val="tx1"/>
              </a:solidFill>
            </a:rPr>
            <a:t>ibiteye</a:t>
          </a:r>
          <a:r>
            <a:rPr lang="en" sz="1800" b="1" noProof="0" dirty="0">
              <a:solidFill>
                <a:schemeClr val="tx1"/>
              </a:solidFill>
            </a:rPr>
            <a:t> </a:t>
          </a:r>
          <a:r>
            <a:rPr lang="en" sz="1800" b="1" noProof="0" dirty="0" err="1">
              <a:solidFill>
                <a:schemeClr val="tx1"/>
              </a:solidFill>
            </a:rPr>
            <a:t>isoni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Yākīraga </a:t>
          </a:r>
          <a:r>
            <a:rPr lang="en-GB" sz="2000" b="1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abantu</a:t>
          </a:r>
          <a:r>
            <a:rPr lang="en-GB" sz="2000" b="1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bose</a:t>
          </a:r>
          <a:r>
            <a:rPr lang="en-GB" sz="2000" b="1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rugwiro</a:t>
          </a:r>
          <a:r>
            <a:rPr lang="en-GB" sz="2000" b="1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n’ubupfura</a:t>
          </a:r>
          <a:endParaRPr lang="en" sz="2000" b="1" spc="0" baseline="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Ntiyishakira </a:t>
          </a:r>
          <a:r>
            <a:rPr lang="en" sz="1800" b="1" noProof="0" dirty="0" err="1">
              <a:solidFill>
                <a:schemeClr val="tx1"/>
              </a:solidFill>
            </a:rPr>
            <a:t>ibye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Yahoraga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ashaka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(Yohana 6:38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solidFill>
                <a:schemeClr val="tx1"/>
              </a:solidFill>
            </a:rPr>
            <a:t>Ntahutiraho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Ndetse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n’igihe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bamukubitaga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yabasubizanije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ubupfura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(Yohana 18:22–23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Nta </a:t>
          </a:r>
          <a:r>
            <a:rPr lang="en" sz="2000" b="1" noProof="0" dirty="0" err="1">
              <a:solidFill>
                <a:schemeClr val="tx1"/>
              </a:solidFill>
            </a:rPr>
            <a:t>kibi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atekereza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Yasabiye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imbabazi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abamubambye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(Luka 23:34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Ntiyishimira </a:t>
          </a:r>
          <a:r>
            <a:rPr lang="en" sz="1800" b="1" noProof="0" dirty="0" err="1">
              <a:solidFill>
                <a:schemeClr val="tx1"/>
              </a:solidFill>
            </a:rPr>
            <a:t>gukiranirwa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Yabwije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abafarisayo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b’abagome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imvugo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ikomeye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(Matayo 23:27–28)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4365" y="1919"/>
          <a:ext cx="7897017" cy="541426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 URUKUNDO</a:t>
          </a:r>
        </a:p>
      </dsp:txBody>
      <dsp:txXfrm>
        <a:off x="20223" y="17777"/>
        <a:ext cx="7865301" cy="509710"/>
      </dsp:txXfrm>
    </dsp:sp>
    <dsp:sp modelId="{ACDC36D2-6AC7-4F41-B88C-BCA24DEDB065}">
      <dsp:nvSpPr>
        <dsp:cNvPr id="0" name=""/>
        <dsp:cNvSpPr/>
      </dsp:nvSpPr>
      <dsp:spPr>
        <a:xfrm>
          <a:off x="12073" y="706772"/>
          <a:ext cx="1625902" cy="101123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Uguhebuza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k’urukundo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91" y="736390"/>
        <a:ext cx="1566666" cy="952000"/>
      </dsp:txXfrm>
    </dsp:sp>
    <dsp:sp modelId="{0D2D9D5E-57A4-415D-9D5B-7D46004FD9EA}">
      <dsp:nvSpPr>
        <dsp:cNvPr id="0" name=""/>
        <dsp:cNvSpPr/>
      </dsp:nvSpPr>
      <dsp:spPr>
        <a:xfrm>
          <a:off x="306656" y="1881435"/>
          <a:ext cx="1036737" cy="14313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Inzira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ihebuje</a:t>
          </a:r>
          <a:endParaRPr lang="en" sz="2000" b="1" kern="1200" spc="-10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7021" y="1911800"/>
        <a:ext cx="976007" cy="1370613"/>
      </dsp:txXfrm>
    </dsp:sp>
    <dsp:sp modelId="{B5F7911F-4156-4B99-927E-8450E4249B0E}">
      <dsp:nvSpPr>
        <dsp:cNvPr id="0" name=""/>
        <dsp:cNvSpPr/>
      </dsp:nvSpPr>
      <dsp:spPr>
        <a:xfrm>
          <a:off x="1695202" y="706772"/>
          <a:ext cx="4043934" cy="1011236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4820" y="736390"/>
        <a:ext cx="3984698" cy="952000"/>
      </dsp:txXfrm>
    </dsp:sp>
    <dsp:sp modelId="{6F889E49-F227-4759-BE46-C1BD1E885D40}">
      <dsp:nvSpPr>
        <dsp:cNvPr id="0" name=""/>
        <dsp:cNvSpPr/>
      </dsp:nvSpPr>
      <dsp:spPr>
        <a:xfrm>
          <a:off x="1703088" y="1881435"/>
          <a:ext cx="1323700" cy="143134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00" baseline="0" noProof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urukundo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rukora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1858" y="1920205"/>
        <a:ext cx="1246160" cy="1353803"/>
      </dsp:txXfrm>
    </dsp:sp>
    <dsp:sp modelId="{C93AE218-E267-4BE1-B67E-BD1DB0237802}">
      <dsp:nvSpPr>
        <dsp:cNvPr id="0" name=""/>
        <dsp:cNvSpPr/>
      </dsp:nvSpPr>
      <dsp:spPr>
        <a:xfrm>
          <a:off x="3055319" y="1881435"/>
          <a:ext cx="1323700" cy="143134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00" baseline="0" noProof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urukundo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  <a:r>
            <a:rPr lang="en" sz="2000" b="1" u="sng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94089" y="1920205"/>
        <a:ext cx="1246160" cy="1353803"/>
      </dsp:txXfrm>
    </dsp:sp>
    <dsp:sp modelId="{A7847FB9-DBE9-4D4C-8E20-8EDC136D15AF}">
      <dsp:nvSpPr>
        <dsp:cNvPr id="0" name=""/>
        <dsp:cNvSpPr/>
      </dsp:nvSpPr>
      <dsp:spPr>
        <a:xfrm>
          <a:off x="4407549" y="1881435"/>
          <a:ext cx="1323700" cy="143134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Ibiranga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Yesu</a:t>
          </a:r>
        </a:p>
      </dsp:txBody>
      <dsp:txXfrm>
        <a:off x="4446319" y="1920205"/>
        <a:ext cx="1246160" cy="1353803"/>
      </dsp:txXfrm>
    </dsp:sp>
    <dsp:sp modelId="{517CB350-DD93-45DC-9943-411AA58E242F}">
      <dsp:nvSpPr>
        <dsp:cNvPr id="0" name=""/>
        <dsp:cNvSpPr/>
      </dsp:nvSpPr>
      <dsp:spPr>
        <a:xfrm>
          <a:off x="5796362" y="706772"/>
          <a:ext cx="2097312" cy="1011236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Ukudacogora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k’urukundo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25980" y="736390"/>
        <a:ext cx="2038076" cy="952000"/>
      </dsp:txXfrm>
    </dsp:sp>
    <dsp:sp modelId="{4CBD7F29-7EBD-4A45-AB82-2083F6007082}">
      <dsp:nvSpPr>
        <dsp:cNvPr id="0" name=""/>
        <dsp:cNvSpPr/>
      </dsp:nvSpPr>
      <dsp:spPr>
        <a:xfrm>
          <a:off x="6176355" y="1881435"/>
          <a:ext cx="1337326" cy="143134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Umuco-mbonera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uhebuje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15524" y="1920604"/>
        <a:ext cx="1258988" cy="1353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Rurihangana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kugira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umutima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wagutse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gushikama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kwihangana</a:t>
          </a: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Rugaragaza </a:t>
          </a:r>
          <a:r>
            <a:rPr lang="en" sz="1800" b="1" kern="1200" noProof="0" dirty="0" err="1"/>
            <a:t>kwihangana</a:t>
          </a:r>
          <a:r>
            <a:rPr lang="en" sz="1800" b="1" kern="1200" noProof="0" dirty="0"/>
            <a:t> no </a:t>
          </a:r>
          <a:r>
            <a:rPr lang="en" sz="1800" b="1" kern="1200" noProof="0" dirty="0" err="1"/>
            <a:t>kwihanganira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amafuti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y’abandi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Rugira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gukorana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umutima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w’ubushake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/>
            <a:t>Rugira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imbabazi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n’impuhwe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Rwishimira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ukuri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kugaragarza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ukwifatanya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gushimira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Rwishimana </a:t>
          </a:r>
          <a:r>
            <a:rPr lang="en-GB" sz="1800" b="1" kern="1200" noProof="0" dirty="0" err="1"/>
            <a:t>n’abashyigikiye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ukuri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Rubabarira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kurenga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ku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kintu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utuje</a:t>
          </a:r>
          <a:r>
            <a:rPr lang="en" sz="1800" b="1" kern="1200" noProof="0" dirty="0"/>
            <a:t> (</a:t>
          </a:r>
          <a:r>
            <a:rPr lang="en" sz="1800" b="1" kern="1200" noProof="0" dirty="0" err="1"/>
            <a:t>gushikama</a:t>
          </a:r>
          <a:r>
            <a:rPr lang="en" sz="1800" b="1" kern="1200" noProof="0" dirty="0"/>
            <a:t> mu </a:t>
          </a:r>
          <a:r>
            <a:rPr lang="en" sz="1800" b="1" kern="1200" noProof="0" dirty="0" err="1"/>
            <a:t>kwihangana</a:t>
          </a:r>
          <a:r>
            <a:rPr lang="en" sz="1800" b="1" kern="1200" noProof="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spc="-70" baseline="0" noProof="0" dirty="0" err="1"/>
            <a:t>Rurenga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ku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mafuti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y’abandi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rucecetse</a:t>
          </a:r>
          <a:r>
            <a:rPr lang="en" sz="1800" b="1" kern="1200" spc="-70" baseline="0" noProof="0" dirty="0"/>
            <a:t>, </a:t>
          </a:r>
          <a:r>
            <a:rPr lang="en" sz="1800" b="1" kern="1200" spc="-70" baseline="0" noProof="0" dirty="0" err="1"/>
            <a:t>nta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kuyashyira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ku</a:t>
          </a:r>
          <a:r>
            <a:rPr lang="en" sz="1800" b="1" kern="1200" spc="-70" baseline="0" noProof="0" dirty="0"/>
            <a:t> ka </a:t>
          </a:r>
          <a:r>
            <a:rPr lang="en" sz="1800" b="1" kern="1200" spc="-70" baseline="0" noProof="0" dirty="0" err="1"/>
            <a:t>rubanda</a:t>
          </a:r>
          <a:endParaRPr lang="en" sz="1800" b="1" kern="1200" spc="-70" baseline="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Rwizera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kugira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kwizera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gutanga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ishimwe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kwiringira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/>
            <a:t>Ntiruciraho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iteka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rutegereza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isohozwa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ry’ibyashidikanywaho</a:t>
          </a: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Rwiringira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gutegereza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cyangwa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kwiringira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Buri </a:t>
          </a:r>
          <a:r>
            <a:rPr lang="en" sz="1800" b="1" kern="1200" noProof="0" dirty="0" err="1"/>
            <a:t>gihe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rutekereza</a:t>
          </a:r>
          <a:r>
            <a:rPr lang="en" sz="1800" b="1" kern="1200" noProof="0" dirty="0"/>
            <a:t> ko </a:t>
          </a:r>
          <a:r>
            <a:rPr lang="en" sz="1800" b="1" kern="1200" noProof="0" dirty="0" err="1"/>
            <a:t>habaho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ibyiza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Rwihanganira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gukomera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gushikama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kugira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ubutwari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kutagamburura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Rwihanganira </a:t>
          </a:r>
          <a:r>
            <a:rPr lang="en" sz="1800" b="1" kern="1200" noProof="0" dirty="0" err="1"/>
            <a:t>ibirushya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ibigeragezo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n’akarengane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Ntirugira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ishyari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kugira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akayihayiho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7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800" b="1" kern="1200" spc="0" baseline="0" noProof="0" dirty="0"/>
            <a:t>Ntirugirira </a:t>
          </a:r>
          <a:r>
            <a:rPr lang="en-GB" sz="1800" b="1" kern="1200" spc="0" baseline="0" noProof="0" dirty="0" err="1"/>
            <a:t>ishyari</a:t>
          </a:r>
          <a:r>
            <a:rPr lang="en-GB" sz="1800" b="1" kern="1200" spc="0" baseline="0" noProof="0" dirty="0"/>
            <a:t> </a:t>
          </a:r>
          <a:r>
            <a:rPr lang="en-GB" sz="1800" b="1" kern="1200" spc="0" baseline="0" noProof="0" dirty="0" err="1"/>
            <a:t>abafite</a:t>
          </a:r>
          <a:r>
            <a:rPr lang="en-GB" sz="1800" b="1" kern="1200" spc="0" baseline="0" noProof="0" dirty="0"/>
            <a:t> </a:t>
          </a:r>
          <a:r>
            <a:rPr lang="en-GB" sz="1800" b="1" kern="1200" spc="0" baseline="0" noProof="0" dirty="0" err="1"/>
            <a:t>izindi</a:t>
          </a:r>
          <a:r>
            <a:rPr lang="en-GB" sz="1800" b="1" kern="1200" spc="0" baseline="0" noProof="0" dirty="0"/>
            <a:t> </a:t>
          </a:r>
          <a:r>
            <a:rPr lang="en-GB" sz="1800" b="1" kern="1200" spc="0" baseline="0" noProof="0" dirty="0" err="1"/>
            <a:t>mpano</a:t>
          </a:r>
          <a:r>
            <a:rPr lang="en-GB" sz="1800" b="1" kern="1200" spc="0" baseline="0" noProof="0" dirty="0"/>
            <a:t> </a:t>
          </a:r>
          <a:r>
            <a:rPr lang="en-GB" sz="1800" b="1" kern="1200" spc="0" baseline="0" noProof="0" dirty="0" err="1"/>
            <a:t>cyangwa</a:t>
          </a:r>
          <a:r>
            <a:rPr lang="en-GB" sz="1800" b="1" kern="1200" spc="0" baseline="0" noProof="0" dirty="0"/>
            <a:t> </a:t>
          </a:r>
          <a:r>
            <a:rPr lang="en-GB" sz="1800" b="1" kern="1200" spc="0" baseline="0" noProof="0" dirty="0" err="1"/>
            <a:t>imico-mbonera</a:t>
          </a:r>
          <a:endParaRPr lang="en" sz="1800" b="1" kern="1200" spc="0" baseline="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Ntirwirarira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kwiyemera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kwirata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/>
            <a:t>Ntirushaka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gushimwa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n’abandi</a:t>
          </a:r>
          <a:r>
            <a:rPr lang="en" sz="1800" b="1" kern="1200" noProof="0" dirty="0"/>
            <a:t> 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tirwihimbaza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kwikuza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guhinduka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umwibone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/>
            <a:t>Ntirwigira </a:t>
          </a:r>
          <a:r>
            <a:rPr lang="en" sz="1700" b="1" kern="1200" noProof="0" dirty="0" err="1"/>
            <a:t>umuntu</a:t>
          </a:r>
          <a:r>
            <a:rPr lang="en" sz="1700" b="1" kern="1200" noProof="0" dirty="0"/>
            <a:t> </a:t>
          </a:r>
          <a:r>
            <a:rPr lang="en" sz="1700" b="1" kern="1200" noProof="0" dirty="0" err="1"/>
            <a:t>w’igitangaza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Ntirukora </a:t>
          </a:r>
          <a:r>
            <a:rPr lang="en" sz="2000" b="1" kern="1200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ibiteye</a:t>
          </a:r>
          <a:r>
            <a:rPr lang="en" sz="2000" b="1" kern="1200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isoni</a:t>
          </a:r>
          <a:endParaRPr lang="en" sz="2000" b="1" kern="1200" spc="-7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gukora</a:t>
          </a:r>
          <a:r>
            <a:rPr lang="en" sz="1800" b="1" kern="1200" noProof="0" dirty="0"/>
            <a:t> mu </a:t>
          </a:r>
          <a:r>
            <a:rPr lang="en" sz="1800" b="1" kern="1200" noProof="0" dirty="0" err="1"/>
            <a:t>buryo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budakwiriye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spc="-100" baseline="0" noProof="0" dirty="0"/>
            <a:t>Ntirukora </a:t>
          </a:r>
          <a:r>
            <a:rPr lang="en" sz="1800" b="1" kern="1200" spc="-100" baseline="0" noProof="0" dirty="0" err="1"/>
            <a:t>ibihabanye</a:t>
          </a:r>
          <a:r>
            <a:rPr lang="en" sz="1800" b="1" kern="1200" spc="-100" baseline="0" noProof="0" dirty="0"/>
            <a:t> </a:t>
          </a:r>
          <a:r>
            <a:rPr lang="en" sz="1800" b="1" kern="1200" spc="-100" baseline="0" noProof="0" dirty="0" err="1"/>
            <a:t>n’amahame</a:t>
          </a:r>
          <a:r>
            <a:rPr lang="en" sz="1800" b="1" kern="1200" spc="-100" baseline="0" noProof="0" dirty="0"/>
            <a:t> </a:t>
          </a:r>
          <a:r>
            <a:rPr lang="en" sz="1800" b="1" kern="1200" spc="-100" baseline="0" noProof="0" dirty="0" err="1"/>
            <a:t>y’imico-mbonera</a:t>
          </a:r>
          <a:r>
            <a:rPr lang="en" sz="1800" b="1" kern="1200" spc="-100" baseline="0" noProof="0" dirty="0"/>
            <a:t> 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Ntirushaka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ibyawo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gushakashaka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ubw’ineza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y’abandi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ruhara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uburenganzira</a:t>
          </a:r>
          <a:r>
            <a:rPr lang="en" sz="1800" b="1" kern="1200" spc="-100" baseline="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" sz="1800" b="1" kern="1200" spc="-100" baseline="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bwarwo</a:t>
          </a:r>
          <a:endParaRPr lang="en" sz="1800" b="1" kern="1200" spc="-100" baseline="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Ntiruhutiraho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gutyariza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ikintu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kubabaza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kwiyenza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cyangwa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kurakaza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Ntirugira </a:t>
          </a:r>
          <a:r>
            <a:rPr lang="en" sz="1800" b="1" kern="1200" noProof="0" dirty="0" err="1"/>
            <a:t>inzika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cyangwa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ngo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rushotorwe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Ntirutekereza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ikibi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kurōndōra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urutonde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70" baseline="0" noProof="0" dirty="0"/>
            <a:t>R</a:t>
          </a:r>
          <a:r>
            <a:rPr lang="en" sz="1800" b="1" kern="1200" spc="-70" baseline="0" noProof="0" dirty="0" err="1"/>
            <a:t>urababarira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kandi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rukibagirwa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ikibi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rwagiriwe</a:t>
          </a:r>
          <a:endParaRPr lang="en" sz="1800" b="1" kern="1200" spc="-70" baseline="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Ntirwishimira</a:t>
          </a:r>
          <a:r>
            <a:rPr lang="en-GB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gukiranirwa</a:t>
          </a:r>
          <a:endParaRPr lang="en-GB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kunezerwa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kwīshīma</a:t>
          </a:r>
          <a:r>
            <a:rPr lang="en" sz="1800" b="1" kern="1200" noProof="0" dirty="0"/>
            <a:t>, </a:t>
          </a:r>
          <a:r>
            <a:rPr lang="en" sz="1800" b="1" kern="1200" noProof="0" dirty="0" err="1"/>
            <a:t>cyangwa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kumva</a:t>
          </a:r>
          <a:r>
            <a:rPr lang="en" sz="1800" b="1" kern="1200" noProof="0" dirty="0"/>
            <a:t> </a:t>
          </a:r>
          <a:r>
            <a:rPr lang="en" sz="1800" b="1" kern="1200" noProof="0" dirty="0" err="1"/>
            <a:t>utunganiwe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70" baseline="0" noProof="0" dirty="0"/>
            <a:t>N</a:t>
          </a:r>
          <a:r>
            <a:rPr lang="en" sz="1800" b="1" kern="1200" spc="-70" baseline="0" noProof="0" dirty="0" err="1"/>
            <a:t>tirwishimira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amafuti</a:t>
          </a:r>
          <a:r>
            <a:rPr lang="en" sz="1800" b="1" kern="1200" spc="-70" baseline="0" noProof="0" dirty="0"/>
            <a:t>, </a:t>
          </a:r>
          <a:r>
            <a:rPr lang="en" sz="1800" b="1" kern="1200" spc="-70" baseline="0" noProof="0" dirty="0" err="1"/>
            <a:t>ahubwo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rushaka</a:t>
          </a:r>
          <a:r>
            <a:rPr lang="en" sz="1800" b="1" kern="1200" spc="-70" baseline="0" noProof="0" dirty="0"/>
            <a:t> </a:t>
          </a:r>
          <a:r>
            <a:rPr lang="en" sz="1800" b="1" kern="1200" spc="-70" baseline="0" noProof="0" dirty="0" err="1"/>
            <a:t>kuyakosora</a:t>
          </a:r>
          <a:endParaRPr lang="en" sz="1800" b="1" kern="1200" spc="-70" baseline="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Yihanganiye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gukubitwa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gutukwa</a:t>
          </a:r>
          <a:r>
            <a:rPr lang="en-GB" sz="2000" b="1" kern="1200" noProof="0" dirty="0"/>
            <a:t> no </a:t>
          </a:r>
          <a:r>
            <a:rPr lang="en-GB" sz="2000" b="1" kern="1200" noProof="0" dirty="0" err="1"/>
            <a:t>gusuzugurwa</a:t>
          </a:r>
          <a:r>
            <a:rPr lang="en-GB" sz="2000" b="1" kern="1200" noProof="0" dirty="0"/>
            <a:t>
(Matayo 27:27–31</a:t>
          </a:r>
          <a:r>
            <a:rPr lang="en" sz="2000" b="1" kern="1200" noProof="0" dirty="0"/>
            <a:t>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Yarihanganye</a:t>
          </a:r>
          <a:r>
            <a:rPr lang="en" sz="2000" b="1" kern="1200" spc="-7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7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cyane</a:t>
          </a:r>
          <a:endParaRPr lang="en" sz="2000" b="1" kern="1200" spc="-7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Yitaye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ku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muntu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wese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wabaga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ababaye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Agira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/>
            <a:t>Yigishije </a:t>
          </a:r>
          <a:r>
            <a:rPr lang="en-GB" sz="2000" b="1" kern="1200" noProof="0" dirty="0" err="1"/>
            <a:t>ukuri</a:t>
          </a:r>
          <a:r>
            <a:rPr lang="en-GB" sz="2000" b="1" kern="1200" noProof="0" dirty="0"/>
            <a:t> mu </a:t>
          </a:r>
          <a:r>
            <a:rPr lang="en-GB" sz="2000" b="1" kern="1200" noProof="0" dirty="0" err="1"/>
            <a:t>buryo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busobanutse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kandi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bwemeza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imitima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Yishimira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ukuri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82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spc="0" baseline="0" noProof="0" dirty="0" err="1"/>
            <a:t>Ntabwo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yaciriyeho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iteka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umugore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w’umunyabyaha</a:t>
          </a:r>
          <a:r>
            <a:rPr lang="en-GB" sz="2000" b="1" kern="1200" spc="0" baseline="0" noProof="0" dirty="0"/>
            <a:t>, </a:t>
          </a:r>
          <a:r>
            <a:rPr lang="en-GB" sz="2000" b="1" kern="1200" spc="0" baseline="0" noProof="0" dirty="0" err="1"/>
            <a:t>ahubwo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yamuhaye</a:t>
          </a:r>
          <a:r>
            <a:rPr lang="en-GB" sz="2000" b="1" kern="1200" spc="0" baseline="0" noProof="0" dirty="0"/>
            <a:t> </a:t>
          </a:r>
          <a:r>
            <a:rPr lang="en-GB" sz="2000" b="1" kern="1200" spc="0" baseline="0" noProof="0" dirty="0" err="1"/>
            <a:t>imbabazi</a:t>
          </a:r>
          <a:br>
            <a:rPr lang="en-GB" sz="2000" b="1" kern="1200" spc="0" baseline="0" noProof="0" dirty="0"/>
          </a:br>
          <a:r>
            <a:rPr lang="en-GB" sz="2000" b="1" kern="1200" spc="0" baseline="0" noProof="0" dirty="0"/>
            <a:t>(Yohana 8:10–11</a:t>
          </a:r>
          <a:r>
            <a:rPr lang="en" sz="2000" b="1" kern="1200" spc="0" baseline="0" noProof="0" dirty="0"/>
            <a:t>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Ababarira</a:t>
          </a:r>
          <a:r>
            <a:rPr lang="sv-S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Yizeye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ukutaryarya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k’umutima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wa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Zakayo</a:t>
          </a:r>
          <a:br>
            <a:rPr lang="en-GB" sz="2000" b="1" kern="1200" noProof="0" dirty="0"/>
          </a:br>
          <a:r>
            <a:rPr lang="en" sz="2000" b="1" kern="1200" noProof="0" dirty="0"/>
            <a:t>(Luka 19:8–9)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Yizera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 err="1"/>
            <a:t>Yateguriye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abagabo</a:t>
          </a:r>
          <a:r>
            <a:rPr lang="en" sz="2000" b="1" kern="1200" noProof="0" dirty="0"/>
            <a:t> 12 </a:t>
          </a:r>
          <a:r>
            <a:rPr lang="en" sz="2000" b="1" kern="1200" noProof="0" dirty="0" err="1"/>
            <a:t>gukora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umurimo</a:t>
          </a:r>
          <a:r>
            <a:rPr lang="en" sz="2000" b="1" kern="1200" noProof="0" dirty="0"/>
            <a:t>  “</a:t>
          </a:r>
          <a:r>
            <a:rPr lang="en" sz="2000" b="1" kern="1200" noProof="0" dirty="0" err="1"/>
            <a:t>udashoboka</a:t>
          </a:r>
          <a:r>
            <a:rPr lang="en" sz="2000" b="1" kern="1200" noProof="0" dirty="0"/>
            <a:t>”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iringira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Yihanganiye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inzara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kwangwa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umubabaro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n’akarengane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Yihanganira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Ntiyashakaga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icyubahiro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ahubwo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yifatanyaga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n’abicisha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bugufi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Ntagira </a:t>
          </a:r>
          <a:r>
            <a:rPr lang="en" sz="2000" b="1" kern="1200" noProof="0" dirty="0" err="1">
              <a:solidFill>
                <a:schemeClr val="tx1"/>
              </a:solidFill>
            </a:rPr>
            <a:t>ishyari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Nubwo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Umwami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w’Isanzure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ntiyigeze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abyirata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solidFill>
                <a:schemeClr val="tx1"/>
              </a:solidFill>
            </a:rPr>
            <a:t>Ntiyihimbaza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Yari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yiteguye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gukora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imirimo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yoroheje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cyane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solidFill>
                <a:schemeClr val="tx1"/>
              </a:solidFill>
            </a:rPr>
            <a:t>Ntiyishyira</a:t>
          </a:r>
          <a:r>
            <a:rPr lang="en" sz="1800" b="1" kern="1200" noProof="0" dirty="0">
              <a:solidFill>
                <a:schemeClr val="tx1"/>
              </a:solidFill>
            </a:rPr>
            <a:t> </a:t>
          </a:r>
          <a:r>
            <a:rPr lang="en" sz="1800" b="1" kern="1200" noProof="0" dirty="0" err="1">
              <a:solidFill>
                <a:schemeClr val="tx1"/>
              </a:solidFill>
            </a:rPr>
            <a:t>hejuru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Yākīraga </a:t>
          </a:r>
          <a:r>
            <a:rPr lang="en-GB" sz="2000" b="1" kern="1200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abantu</a:t>
          </a:r>
          <a:r>
            <a:rPr lang="en-GB" sz="2000" b="1" kern="1200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bose</a:t>
          </a:r>
          <a:r>
            <a:rPr lang="en-GB" sz="2000" b="1" kern="1200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kern="1200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rugwiro</a:t>
          </a:r>
          <a:r>
            <a:rPr lang="en-GB" sz="2000" b="1" kern="1200" spc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0" baseline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n’ubupfura</a:t>
          </a:r>
          <a:endParaRPr lang="en" sz="2000" b="1" kern="1200" spc="0" baseline="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Ntakora </a:t>
          </a:r>
          <a:r>
            <a:rPr lang="en" sz="1800" b="1" kern="1200" noProof="0" dirty="0" err="1">
              <a:solidFill>
                <a:schemeClr val="tx1"/>
              </a:solidFill>
            </a:rPr>
            <a:t>ibiteye</a:t>
          </a:r>
          <a:r>
            <a:rPr lang="en" sz="1800" b="1" kern="1200" noProof="0" dirty="0">
              <a:solidFill>
                <a:schemeClr val="tx1"/>
              </a:solidFill>
            </a:rPr>
            <a:t> </a:t>
          </a:r>
          <a:r>
            <a:rPr lang="en" sz="1800" b="1" kern="1200" noProof="0" dirty="0" err="1">
              <a:solidFill>
                <a:schemeClr val="tx1"/>
              </a:solidFill>
            </a:rPr>
            <a:t>isoni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Yahoraga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ibyo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ashaka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(Yohana 6:38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Ntiyishakira </a:t>
          </a:r>
          <a:r>
            <a:rPr lang="en" sz="1800" b="1" kern="1200" noProof="0" dirty="0" err="1">
              <a:solidFill>
                <a:schemeClr val="tx1"/>
              </a:solidFill>
            </a:rPr>
            <a:t>ibye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Ndetse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n’igihe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bamukubitaga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yabasubizanije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ubupfura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(Yohana 18:22–23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solidFill>
                <a:schemeClr val="tx1"/>
              </a:solidFill>
            </a:rPr>
            <a:t>Ntahutiraho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Yasabiye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imbabazi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abamubambye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(Luka 23:34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Nta </a:t>
          </a:r>
          <a:r>
            <a:rPr lang="en" sz="2000" b="1" kern="1200" noProof="0" dirty="0" err="1">
              <a:solidFill>
                <a:schemeClr val="tx1"/>
              </a:solidFill>
            </a:rPr>
            <a:t>kibi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atekereza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Yabwije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abafarisayo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b’abagome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imvugo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ikomeye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(Matayo 23:27–28)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Ntiyishimira </a:t>
          </a:r>
          <a:r>
            <a:rPr lang="en" sz="1800" b="1" kern="1200" noProof="0" dirty="0" err="1">
              <a:solidFill>
                <a:schemeClr val="tx1"/>
              </a:solidFill>
            </a:rPr>
            <a:t>gukiranirwa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GB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IBIRANGA URUKUNDO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8907079" y="3712436"/>
            <a:ext cx="4062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en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15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Kanama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316927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IBIRANGA YA YESU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Ngiri itegeko ryanjye: mukundane nk’uko nabakunze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Yohana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508023" y="1984545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UKUDACOGORA K’URUKUNDO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UMUCO-MBONERA UHEBUJE INDI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Ariko none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hagumyeho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kwizera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n’ibyiringiro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n’urukundo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uko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bitatu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ariko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ikiruta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ibindi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urukundo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Aabakorinto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Abakorinto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bagaragazaga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myifatire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yabo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urukundo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rudakora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abanyeshyari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birarira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bishyira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hejuru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bakoraga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ibidakwiriye</a:t>
            </a:r>
            <a:r>
              <a:rPr lang="en-GB" sz="2000" b="1" spc="-70" dirty="0"/>
              <a:t>,  </a:t>
            </a:r>
            <a:r>
              <a:rPr lang="en-GB" sz="2000" b="1" spc="-70" dirty="0" err="1"/>
              <a:t>barikundaga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barakaraga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vuba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abagome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bihanganiraga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icyaha</a:t>
            </a:r>
            <a:r>
              <a:rPr lang="en" sz="2000" b="1" spc="-70" noProof="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Yesu </a:t>
            </a:r>
            <a:r>
              <a:rPr lang="en-GB" sz="2000" b="1" spc="-70" dirty="0" err="1"/>
              <a:t>naza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icyaha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kizakurwaho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tuzishimira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ubugingo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buhoraho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turi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We. </a:t>
            </a:r>
            <a:r>
              <a:rPr lang="en-GB" sz="2000" b="1" spc="-70" dirty="0" err="1"/>
              <a:t>Icyo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gihe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guhanura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kuvuga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indimi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n’izindi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mpano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hamwe</a:t>
            </a:r>
            <a:r>
              <a:rPr lang="en-GB" sz="2000" b="1" spc="-70" dirty="0"/>
              <a:t> no </a:t>
            </a:r>
            <a:r>
              <a:rPr lang="en-GB" sz="2000" b="1" spc="-70" dirty="0" err="1"/>
              <a:t>kwizera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n’ibyiringiro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ntibizaba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bigikenewe</a:t>
            </a:r>
            <a:r>
              <a:rPr lang="en-GB" sz="2000" b="1" spc="-70" dirty="0"/>
              <a:t>. Ariko </a:t>
            </a:r>
            <a:r>
              <a:rPr lang="en-GB" sz="2000" b="1" spc="-70" dirty="0" err="1"/>
              <a:t>urukundo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ruzahoraho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iteka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ryose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13:8</a:t>
            </a:r>
            <a:r>
              <a:rPr lang="en" sz="2000" b="1" spc="-70" noProof="0" dirty="0"/>
              <a:t>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Kimwe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tugomba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kureka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mafuti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tukagwiza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imico-mbonera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y’urukundo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nk’uko</a:t>
            </a:r>
            <a:r>
              <a:rPr lang="en-GB" sz="2000" b="1" spc="-70" dirty="0"/>
              <a:t> Pawulo </a:t>
            </a:r>
            <a:r>
              <a:rPr lang="en-GB" sz="2000" b="1" spc="-70" dirty="0" err="1"/>
              <a:t>atwigisha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dukoreshe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impano</a:t>
            </a:r>
            <a:r>
              <a:rPr lang="en-GB" sz="2000" b="1" spc="-70" dirty="0"/>
              <a:t> za </a:t>
            </a:r>
            <a:r>
              <a:rPr lang="en-GB" sz="2000" b="1" spc="-70" dirty="0" err="1"/>
              <a:t>mwuka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neza</a:t>
            </a:r>
            <a:r>
              <a:rPr lang="en-GB" sz="2000" b="1" spc="-70" dirty="0"/>
              <a:t>. </a:t>
            </a:r>
            <a:r>
              <a:rPr lang="en-GB" sz="2000" b="1" spc="-70" dirty="0" err="1"/>
              <a:t>Anaturarikira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kugwiza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mico-mbonera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ibiri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ukwizera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n’ibyiringiro</a:t>
            </a:r>
            <a:r>
              <a:rPr lang="en" sz="2000" b="1" spc="-70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000" b="1" noProof="0" dirty="0">
                <a:latin typeface="Constantia" panose="02030602050306030303" pitchFamily="18" charset="0"/>
              </a:rPr>
              <a:t>“</a:t>
            </a:r>
            <a:r>
              <a:rPr lang="en-GB" sz="3000" b="1" dirty="0">
                <a:latin typeface="Constantia" panose="02030602050306030303" pitchFamily="18" charset="0"/>
              </a:rPr>
              <a:t>Imana </a:t>
            </a:r>
            <a:r>
              <a:rPr lang="en-GB" sz="3000" b="1" dirty="0" err="1">
                <a:latin typeface="Constantia" panose="02030602050306030303" pitchFamily="18" charset="0"/>
              </a:rPr>
              <a:t>ni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urukundo</a:t>
            </a:r>
            <a:r>
              <a:rPr lang="en-GB" sz="3000" b="1" dirty="0">
                <a:latin typeface="Constantia" panose="02030602050306030303" pitchFamily="18" charset="0"/>
              </a:rPr>
              <a:t>. </a:t>
            </a:r>
            <a:r>
              <a:rPr lang="en-GB" sz="3000" b="1" dirty="0" err="1">
                <a:latin typeface="Constantia" panose="02030602050306030303" pitchFamily="18" charset="0"/>
              </a:rPr>
              <a:t>Urukundo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rwa</a:t>
            </a:r>
            <a:r>
              <a:rPr lang="en-GB" sz="3000" b="1" dirty="0">
                <a:latin typeface="Constantia" panose="02030602050306030303" pitchFamily="18" charset="0"/>
              </a:rPr>
              <a:t> Data </a:t>
            </a:r>
            <a:r>
              <a:rPr lang="en-GB" sz="3000" b="1" dirty="0" err="1">
                <a:latin typeface="Constantia" panose="02030602050306030303" pitchFamily="18" charset="0"/>
              </a:rPr>
              <a:t>n’Umwana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rwo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ruranga</a:t>
            </a:r>
            <a:r>
              <a:rPr lang="en-GB" sz="3000" b="1" dirty="0">
                <a:latin typeface="Constantia" panose="02030602050306030303" pitchFamily="18" charset="0"/>
              </a:rPr>
              <a:t> buri </a:t>
            </a:r>
            <a:r>
              <a:rPr lang="en-GB" sz="3000" b="1" dirty="0" err="1">
                <a:latin typeface="Constantia" panose="02030602050306030303" pitchFamily="18" charset="0"/>
              </a:rPr>
              <a:t>mwizera</a:t>
            </a:r>
            <a:r>
              <a:rPr lang="en-GB" sz="3000" b="1" dirty="0">
                <a:latin typeface="Constantia" panose="02030602050306030303" pitchFamily="18" charset="0"/>
              </a:rPr>
              <a:t>. </a:t>
            </a:r>
            <a:r>
              <a:rPr lang="en-GB" sz="3000" b="1" dirty="0" err="1">
                <a:latin typeface="Constantia" panose="02030602050306030303" pitchFamily="18" charset="0"/>
              </a:rPr>
              <a:t>Ijambo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ry’Imana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inzira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y’Imana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yo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kumenyesha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umuntu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urukundo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imufitiye</a:t>
            </a:r>
            <a:r>
              <a:rPr lang="en-GB" sz="3000" b="1" dirty="0">
                <a:latin typeface="Constantia" panose="02030602050306030303" pitchFamily="18" charset="0"/>
              </a:rPr>
              <a:t>. </a:t>
            </a:r>
            <a:r>
              <a:rPr lang="en-GB" sz="3000" b="1" dirty="0" err="1">
                <a:latin typeface="Constantia" panose="02030602050306030303" pitchFamily="18" charset="0"/>
              </a:rPr>
              <a:t>Ukuri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kw’Imana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inzira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yo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kumurikira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ubwenge</a:t>
            </a:r>
            <a:r>
              <a:rPr lang="en-GB" sz="3000" b="1" dirty="0">
                <a:latin typeface="Constantia" panose="02030602050306030303" pitchFamily="18" charset="0"/>
              </a:rPr>
              <a:t>. Umwuka Wera </a:t>
            </a:r>
            <a:r>
              <a:rPr lang="en-GB" sz="3000" b="1" dirty="0" err="1">
                <a:latin typeface="Constantia" panose="02030602050306030303" pitchFamily="18" charset="0"/>
              </a:rPr>
              <a:t>ahabwa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umuntu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ukora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afatanyije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n’abakozi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b’Imana</a:t>
            </a:r>
            <a:r>
              <a:rPr lang="en-GB" sz="3000" b="1" dirty="0">
                <a:latin typeface="Constantia" panose="02030602050306030303" pitchFamily="18" charset="0"/>
              </a:rPr>
              <a:t>. Ahindura </a:t>
            </a:r>
            <a:r>
              <a:rPr lang="en-GB" sz="3000" b="1" dirty="0" err="1">
                <a:latin typeface="Constantia" panose="02030602050306030303" pitchFamily="18" charset="0"/>
              </a:rPr>
              <a:t>imitekerereze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n’imico</a:t>
            </a:r>
            <a:r>
              <a:rPr lang="en-GB" sz="3000" b="1" dirty="0">
                <a:latin typeface="Constantia" panose="02030602050306030303" pitchFamily="18" charset="0"/>
              </a:rPr>
              <a:t>, </a:t>
            </a:r>
            <a:r>
              <a:rPr lang="en-GB" sz="3000" b="1" dirty="0" err="1">
                <a:latin typeface="Constantia" panose="02030602050306030303" pitchFamily="18" charset="0"/>
              </a:rPr>
              <a:t>agatera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umuntu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gushikama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nk’ureba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Utagaragara</a:t>
            </a:r>
            <a:r>
              <a:rPr lang="en-GB" sz="3000" b="1" dirty="0">
                <a:latin typeface="Constantia" panose="02030602050306030303" pitchFamily="18" charset="0"/>
              </a:rPr>
              <a:t>. </a:t>
            </a:r>
            <a:r>
              <a:rPr lang="en-GB" sz="3000" b="1" dirty="0" err="1">
                <a:latin typeface="Constantia" panose="02030602050306030303" pitchFamily="18" charset="0"/>
              </a:rPr>
              <a:t>Urukundo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nyakuri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rushobora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kwishimirwa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gusa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binyuze</a:t>
            </a:r>
            <a:r>
              <a:rPr lang="en-GB" sz="3000" b="1" dirty="0">
                <a:latin typeface="Constantia" panose="02030602050306030303" pitchFamily="18" charset="0"/>
              </a:rPr>
              <a:t> mu </a:t>
            </a:r>
            <a:r>
              <a:rPr lang="en-GB" sz="3000" b="1" dirty="0" err="1">
                <a:latin typeface="Constantia" panose="02030602050306030303" pitchFamily="18" charset="0"/>
              </a:rPr>
              <a:t>kwizera</a:t>
            </a:r>
            <a:r>
              <a:rPr lang="en-GB" sz="3000" b="1" dirty="0">
                <a:latin typeface="Constantia" panose="02030602050306030303" pitchFamily="18" charset="0"/>
              </a:rPr>
              <a:t> </a:t>
            </a:r>
            <a:r>
              <a:rPr lang="en-GB" sz="3000" b="1" dirty="0" err="1">
                <a:latin typeface="Constantia" panose="02030602050306030303" pitchFamily="18" charset="0"/>
              </a:rPr>
              <a:t>ukuri</a:t>
            </a:r>
            <a:r>
              <a:rPr lang="en-GB" sz="3000" b="1" dirty="0">
                <a:latin typeface="Constantia" panose="02030602050306030303" pitchFamily="18" charset="0"/>
              </a:rPr>
              <a:t> no </a:t>
            </a:r>
            <a:r>
              <a:rPr lang="en-GB" sz="3000" b="1" dirty="0" err="1">
                <a:latin typeface="Constantia" panose="02030602050306030303" pitchFamily="18" charset="0"/>
              </a:rPr>
              <a:t>kwakira</a:t>
            </a:r>
            <a:r>
              <a:rPr lang="en-GB" sz="3000" b="1" dirty="0">
                <a:latin typeface="Constantia" panose="02030602050306030303" pitchFamily="18" charset="0"/>
              </a:rPr>
              <a:t> Umwuka Wera</a:t>
            </a:r>
            <a:r>
              <a:rPr lang="en" sz="30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227479" y="5982381"/>
            <a:ext cx="3970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E.G. White, </a:t>
            </a:r>
            <a:r>
              <a:rPr lang="en" sz="1600" b="1" i="1" noProof="0" dirty="0"/>
              <a:t>Our Father Cares</a:t>
            </a:r>
            <a:r>
              <a:rPr lang="en" sz="1600" b="1" noProof="0" dirty="0"/>
              <a:t>, October 9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“Ariko none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hagumyeho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kwizera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n’ibyiringiro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n’urukundo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ibyo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uko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bitatu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ikiruta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ibindi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urukundo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1 </a:t>
            </a:r>
            <a:r>
              <a:rPr lang="en-GB" sz="2000" b="1" dirty="0" err="1"/>
              <a:t>Abakorinto</a:t>
            </a:r>
            <a:r>
              <a:rPr lang="en-GB" sz="2000" b="1" dirty="0"/>
              <a:t> 13 </a:t>
            </a:r>
            <a:r>
              <a:rPr lang="en-GB" sz="2000" b="1" dirty="0" err="1"/>
              <a:t>hazwi</a:t>
            </a:r>
            <a:r>
              <a:rPr lang="en-GB" sz="2000" b="1" dirty="0"/>
              <a:t> </a:t>
            </a:r>
            <a:r>
              <a:rPr lang="en-GB" sz="2000" b="1" dirty="0" err="1"/>
              <a:t>nk</a:t>
            </a:r>
            <a:r>
              <a:rPr lang="en-GB" sz="2000" b="1" dirty="0"/>
              <a:t>’“</a:t>
            </a:r>
            <a:r>
              <a:rPr lang="en-GB" sz="2000" b="1" dirty="0" err="1"/>
              <a:t>igice</a:t>
            </a:r>
            <a:r>
              <a:rPr lang="en-GB" sz="2000" b="1" dirty="0"/>
              <a:t> </a:t>
            </a:r>
            <a:r>
              <a:rPr lang="en-GB" sz="2000" b="1" dirty="0" err="1"/>
              <a:t>kivuga</a:t>
            </a:r>
            <a:r>
              <a:rPr lang="en-GB" sz="2000" b="1" dirty="0"/>
              <a:t> </a:t>
            </a:r>
            <a:r>
              <a:rPr lang="en-GB" sz="2000" b="1" dirty="0" err="1"/>
              <a:t>urukundo</a:t>
            </a:r>
            <a:r>
              <a:rPr lang="en-GB" sz="2000" b="1" dirty="0"/>
              <a:t>.” </a:t>
            </a:r>
            <a:r>
              <a:rPr lang="en-GB" sz="2000" b="1" dirty="0" err="1"/>
              <a:t>Ntabwo</a:t>
            </a:r>
            <a:r>
              <a:rPr lang="en-GB" sz="2000" b="1" dirty="0"/>
              <a:t> </a:t>
            </a:r>
            <a:r>
              <a:rPr lang="en-GB" sz="2000" b="1" dirty="0" err="1"/>
              <a:t>hasobanura</a:t>
            </a:r>
            <a:r>
              <a:rPr lang="en-GB" sz="2000" b="1" dirty="0"/>
              <a:t> </a:t>
            </a: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rw’amajyejuru</a:t>
            </a:r>
            <a:r>
              <a:rPr lang="en-GB" sz="2000" b="1" dirty="0"/>
              <a:t>, </a:t>
            </a:r>
            <a:r>
              <a:rPr lang="en-GB" sz="2000" b="1" dirty="0" err="1"/>
              <a:t>ahubwo</a:t>
            </a:r>
            <a:r>
              <a:rPr lang="en-GB" sz="2000" b="1" dirty="0"/>
              <a:t> </a:t>
            </a:r>
            <a:r>
              <a:rPr lang="en-GB" sz="2000" b="1" dirty="0" err="1"/>
              <a:t>hasobanura</a:t>
            </a:r>
            <a:r>
              <a:rPr lang="en-GB" sz="2000" b="1" dirty="0"/>
              <a:t> </a:t>
            </a: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rwimbitse</a:t>
            </a:r>
            <a:r>
              <a:rPr lang="en-GB" sz="2000" b="1" dirty="0"/>
              <a:t> </a:t>
            </a:r>
            <a:r>
              <a:rPr lang="en-GB" sz="2000" b="1" dirty="0" err="1"/>
              <a:t>cyane</a:t>
            </a:r>
            <a:r>
              <a:rPr lang="en-GB" sz="2000" b="1" dirty="0"/>
              <a:t>: </a:t>
            </a: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rw’Imana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5322995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rwo</a:t>
            </a:r>
            <a:r>
              <a:rPr lang="en-GB" sz="2000" b="1" dirty="0"/>
              <a:t> </a:t>
            </a:r>
            <a:r>
              <a:rPr lang="en-GB" sz="2000" b="1" dirty="0" err="1"/>
              <a:t>ruduhatira</a:t>
            </a:r>
            <a:r>
              <a:rPr lang="en-GB" sz="2000" b="1" dirty="0"/>
              <a:t> </a:t>
            </a:r>
            <a:r>
              <a:rPr lang="en-GB" sz="2000" b="1" dirty="0" err="1"/>
              <a:t>gukora</a:t>
            </a:r>
            <a:r>
              <a:rPr lang="en-GB" sz="2000" b="1" dirty="0"/>
              <a:t> </a:t>
            </a:r>
            <a:r>
              <a:rPr lang="en-GB" sz="2000" b="1" dirty="0" err="1"/>
              <a:t>ibikorwa</a:t>
            </a:r>
            <a:r>
              <a:rPr lang="en-GB" sz="2000" b="1" dirty="0"/>
              <a:t> </a:t>
            </a:r>
            <a:r>
              <a:rPr lang="en-GB" sz="2000" b="1" dirty="0" err="1"/>
              <a:t>byacu</a:t>
            </a:r>
            <a:r>
              <a:rPr lang="en-GB" sz="2000" b="1" dirty="0"/>
              <a:t> </a:t>
            </a:r>
            <a:r>
              <a:rPr lang="en-GB" sz="2000" b="1" dirty="0" err="1"/>
              <a:t>byose</a:t>
            </a:r>
            <a:r>
              <a:rPr lang="en-GB" sz="2000" b="1" dirty="0"/>
              <a:t>, </a:t>
            </a:r>
            <a:r>
              <a:rPr lang="en-GB" sz="2000" b="1" dirty="0" err="1"/>
              <a:t>ari</a:t>
            </a:r>
            <a:r>
              <a:rPr lang="en-GB" sz="2000" b="1" dirty="0"/>
              <a:t> </a:t>
            </a:r>
            <a:r>
              <a:rPr lang="en-GB" sz="2000" b="1" dirty="0" err="1"/>
              <a:t>na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mpamvu</a:t>
            </a:r>
            <a:r>
              <a:rPr lang="en-GB" sz="2000" b="1" dirty="0"/>
              <a:t> </a:t>
            </a:r>
            <a:r>
              <a:rPr lang="en-GB" sz="2000" b="1" dirty="0" err="1"/>
              <a:t>dukora</a:t>
            </a:r>
            <a:r>
              <a:rPr lang="en-GB" sz="2000" b="1" dirty="0"/>
              <a:t> </a:t>
            </a:r>
            <a:r>
              <a:rPr lang="en-GB" sz="2000" b="1" dirty="0" err="1"/>
              <a:t>ibigirira</a:t>
            </a:r>
            <a:r>
              <a:rPr lang="en-GB" sz="2000" b="1" dirty="0"/>
              <a:t> </a:t>
            </a:r>
            <a:r>
              <a:rPr lang="en-GB" sz="2000" b="1" dirty="0" err="1"/>
              <a:t>umumaro</a:t>
            </a:r>
            <a:r>
              <a:rPr lang="en-GB" sz="2000" b="1" dirty="0"/>
              <a:t> abo </a:t>
            </a:r>
            <a:r>
              <a:rPr lang="en-GB" sz="2000" b="1" dirty="0" err="1"/>
              <a:t>duhura</a:t>
            </a:r>
            <a:r>
              <a:rPr lang="en-GB" sz="2000" b="1" dirty="0"/>
              <a:t> </a:t>
            </a:r>
            <a:r>
              <a:rPr lang="en-GB" sz="2000" b="1" dirty="0" err="1"/>
              <a:t>nabo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Pawulo </a:t>
            </a:r>
            <a:r>
              <a:rPr lang="en-GB" sz="2000" b="1" dirty="0" err="1"/>
              <a:t>asobanura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</a:t>
            </a:r>
            <a:r>
              <a:rPr lang="en-GB" sz="2000" b="1" dirty="0" err="1"/>
              <a:t>cyane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bwo</a:t>
            </a:r>
            <a:r>
              <a:rPr lang="en-GB" sz="2000" b="1" dirty="0"/>
              <a:t> </a:t>
            </a:r>
            <a:r>
              <a:rPr lang="en-GB" sz="2000" b="1" dirty="0" err="1"/>
              <a:t>kugaragaza</a:t>
            </a:r>
            <a:r>
              <a:rPr lang="en-GB" sz="2000" b="1" dirty="0"/>
              <a:t> mu </a:t>
            </a:r>
            <a:r>
              <a:rPr lang="en-GB" sz="2000" b="1" dirty="0" err="1"/>
              <a:t>mibereho</a:t>
            </a:r>
            <a:r>
              <a:rPr lang="en-GB" sz="2000" b="1" dirty="0"/>
              <a:t> </a:t>
            </a:r>
            <a:r>
              <a:rPr lang="en-GB" sz="2000" b="1" dirty="0" err="1"/>
              <a:t>yacu</a:t>
            </a:r>
            <a:r>
              <a:rPr lang="en-GB" sz="2000" b="1" dirty="0"/>
              <a:t> </a:t>
            </a:r>
            <a:r>
              <a:rPr lang="en-GB" sz="2000" b="1" dirty="0" err="1"/>
              <a:t>urukundo</a:t>
            </a:r>
            <a:r>
              <a:rPr lang="en-GB" sz="2000" b="1" dirty="0"/>
              <a:t> </a:t>
            </a:r>
            <a:r>
              <a:rPr lang="en-GB" sz="2000" b="1" dirty="0" err="1"/>
              <a:t>rw’Imana</a:t>
            </a:r>
            <a:r>
              <a:rPr lang="en-GB" sz="2000" b="1" dirty="0"/>
              <a:t> </a:t>
            </a:r>
            <a:r>
              <a:rPr lang="en-GB" sz="2000" b="1" dirty="0" err="1"/>
              <a:t>rwasutswe</a:t>
            </a:r>
            <a:r>
              <a:rPr lang="en-GB" sz="2000" b="1" dirty="0"/>
              <a:t> mu </a:t>
            </a:r>
            <a:r>
              <a:rPr lang="en-GB" sz="2000" b="1" dirty="0" err="1"/>
              <a:t>mitima</a:t>
            </a:r>
            <a:r>
              <a:rPr lang="en-GB" sz="2000" b="1" dirty="0"/>
              <a:t> </a:t>
            </a:r>
            <a:r>
              <a:rPr lang="en-GB" sz="2000" b="1" dirty="0" err="1"/>
              <a:t>yacu</a:t>
            </a:r>
            <a:r>
              <a:rPr lang="en-GB" sz="2000" b="1" dirty="0"/>
              <a:t> (</a:t>
            </a:r>
            <a:r>
              <a:rPr lang="en-GB" sz="2000" b="1" dirty="0" err="1"/>
              <a:t>Abaroma</a:t>
            </a:r>
            <a:r>
              <a:rPr lang="en-GB" sz="2000" b="1" dirty="0"/>
              <a:t> 5:5</a:t>
            </a:r>
            <a:r>
              <a:rPr lang="en" sz="2000" b="1" noProof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UGUHEBUZA K’URUKUNDO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INZIRA IHEBUJE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Ariko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nimwifuze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cyane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impano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ziruta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izindi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Nyamara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dore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ndabereka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inzira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irushaho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kuba</a:t>
            </a:r>
            <a:r>
              <a:rPr lang="en-GB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nziza</a:t>
            </a:r>
            <a:r>
              <a:rPr lang="en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spc="-70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spc="-70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20" dirty="0"/>
              <a:t>Ni </a:t>
            </a:r>
            <a:r>
              <a:rPr lang="en-GB" sz="2000" b="1" spc="-120" dirty="0" err="1"/>
              <a:t>ubuhe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bwoko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bw’urukundo</a:t>
            </a:r>
            <a:r>
              <a:rPr lang="en-GB" sz="2000" b="1" spc="-120" dirty="0"/>
              <a:t> Pawulo </a:t>
            </a:r>
            <a:r>
              <a:rPr lang="en-GB" sz="2000" b="1" spc="-120" dirty="0" err="1"/>
              <a:t>agaragaza</a:t>
            </a:r>
            <a:r>
              <a:rPr lang="en-GB" sz="2000" b="1" spc="-120" dirty="0"/>
              <a:t> mu 1 </a:t>
            </a:r>
            <a:r>
              <a:rPr lang="en-GB" sz="2000" b="1" spc="-120" dirty="0" err="1"/>
              <a:t>Abakorinto</a:t>
            </a:r>
            <a:r>
              <a:rPr lang="en-GB" sz="2000" b="1" spc="-120" dirty="0"/>
              <a:t> 13, </a:t>
            </a:r>
            <a:r>
              <a:rPr lang="en-GB" sz="2000" b="1" spc="-120" dirty="0" err="1"/>
              <a:t>kandi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kuki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ruruta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impano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ya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mwuka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iyo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ari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yo</a:t>
            </a:r>
            <a:r>
              <a:rPr lang="en-GB" sz="2000" b="1" spc="-120" dirty="0"/>
              <a:t> yose? (1 </a:t>
            </a:r>
            <a:r>
              <a:rPr lang="en-GB" sz="2000" b="1" spc="-120" dirty="0" err="1"/>
              <a:t>Abakorinto</a:t>
            </a:r>
            <a:r>
              <a:rPr lang="en-GB" sz="2000" b="1" spc="-120" dirty="0"/>
              <a:t> 12:31–13:3</a:t>
            </a:r>
            <a:r>
              <a:rPr lang="en" sz="2000" b="1" spc="-120" noProof="0" dirty="0"/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Nta </a:t>
            </a:r>
            <a:r>
              <a:rPr lang="en-GB" sz="2000" b="1" spc="-70" dirty="0" err="1"/>
              <a:t>mpano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mwuka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akamaro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idakoreshejwe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n’urukundo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nk’uru</a:t>
            </a:r>
            <a:r>
              <a:rPr lang="en-GB" sz="2000" b="1" spc="-70" dirty="0"/>
              <a:t>. Mu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ibikorwa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byacu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n’ibitekerezo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byacu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byuzuyemo</a:t>
            </a:r>
            <a:r>
              <a:rPr lang="en-GB" sz="2000" b="1" spc="-70" dirty="0"/>
              <a:t> </a:t>
            </a:r>
            <a:r>
              <a:rPr lang="en-GB" sz="2000" b="1" i="1" spc="-70" dirty="0" err="1"/>
              <a:t>urukundo</a:t>
            </a:r>
            <a:r>
              <a:rPr lang="en-GB" sz="2000" b="1" i="1" spc="-70" dirty="0"/>
              <a:t> </a:t>
            </a:r>
            <a:r>
              <a:rPr lang="en-GB" sz="2000" b="1" i="1" spc="-70" dirty="0" err="1"/>
              <a:t>rwa</a:t>
            </a:r>
            <a:r>
              <a:rPr lang="en-GB" sz="2000" b="1" i="1" spc="-70" dirty="0"/>
              <a:t> </a:t>
            </a:r>
            <a:r>
              <a:rPr lang="en" sz="2000" b="1" i="1" spc="-70" noProof="0" dirty="0"/>
              <a:t>agape</a:t>
            </a:r>
            <a:r>
              <a:rPr lang="en" sz="2000" b="1" spc="-70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Yesu </a:t>
            </a:r>
            <a:r>
              <a:rPr lang="en-GB" sz="2000" b="1" dirty="0" err="1"/>
              <a:t>yaduhaye</a:t>
            </a:r>
            <a:r>
              <a:rPr lang="en-GB" sz="2000" b="1" dirty="0"/>
              <a:t> </a:t>
            </a:r>
            <a:r>
              <a:rPr lang="en-GB" sz="2000" b="1" dirty="0" err="1"/>
              <a:t>umuburo</a:t>
            </a:r>
            <a:r>
              <a:rPr lang="en-GB" sz="2000" b="1" dirty="0"/>
              <a:t> ko </a:t>
            </a:r>
            <a:r>
              <a:rPr lang="en-GB" sz="2000" b="1" dirty="0" err="1"/>
              <a:t>kubera</a:t>
            </a:r>
            <a:r>
              <a:rPr lang="en-GB" sz="2000" b="1" dirty="0"/>
              <a:t> </a:t>
            </a:r>
            <a:r>
              <a:rPr lang="en-GB" sz="2000" b="1" dirty="0" err="1"/>
              <a:t>ubuhenebere</a:t>
            </a:r>
            <a:r>
              <a:rPr lang="en-GB" sz="2000" b="1" dirty="0"/>
              <a:t>, </a:t>
            </a:r>
            <a:r>
              <a:rPr lang="en-GB" sz="2000" b="1" dirty="0" err="1"/>
              <a:t>urwo</a:t>
            </a:r>
            <a:r>
              <a:rPr lang="en-GB" sz="2000" b="1" dirty="0"/>
              <a:t> </a:t>
            </a:r>
            <a:r>
              <a:rPr lang="en-GB" sz="2000" b="1" dirty="0" err="1"/>
              <a:t>rukundo</a:t>
            </a:r>
            <a:r>
              <a:rPr lang="en-GB" sz="2000" b="1" dirty="0"/>
              <a:t> </a:t>
            </a:r>
            <a:r>
              <a:rPr lang="en-GB" sz="2000" b="1" dirty="0" err="1"/>
              <a:t>ruzakonja</a:t>
            </a:r>
            <a:r>
              <a:rPr lang="en-GB" sz="2000" b="1" dirty="0"/>
              <a:t> (Matayo 24:12). Ariko </a:t>
            </a:r>
            <a:r>
              <a:rPr lang="en-GB" sz="2000" b="1" dirty="0" err="1"/>
              <a:t>ntitugomba</a:t>
            </a:r>
            <a:r>
              <a:rPr lang="en-GB" sz="2000" b="1" dirty="0"/>
              <a:t> </a:t>
            </a:r>
            <a:r>
              <a:rPr lang="en-GB" sz="2000" b="1" dirty="0" err="1"/>
              <a:t>kwemera</a:t>
            </a:r>
            <a:r>
              <a:rPr lang="en-GB" sz="2000" b="1" dirty="0"/>
              <a:t> ko </a:t>
            </a:r>
            <a:r>
              <a:rPr lang="en-GB" sz="2000" b="1" dirty="0" err="1"/>
              <a:t>ibi</a:t>
            </a:r>
            <a:r>
              <a:rPr lang="en-GB" sz="2000" b="1" dirty="0"/>
              <a:t> </a:t>
            </a:r>
            <a:r>
              <a:rPr lang="en-GB" sz="2000" b="1" dirty="0" err="1"/>
              <a:t>bidusohoreraho</a:t>
            </a:r>
            <a:r>
              <a:rPr lang="en-GB" sz="2000" b="1" dirty="0"/>
              <a:t> </a:t>
            </a:r>
            <a:r>
              <a:rPr lang="en-GB" sz="2000" b="1" dirty="0" err="1"/>
              <a:t>ubwacu</a:t>
            </a:r>
            <a:r>
              <a:rPr lang="en-GB" sz="2000" b="1" dirty="0"/>
              <a:t>, mu </a:t>
            </a:r>
            <a:r>
              <a:rPr lang="en-GB" sz="2000" b="1" dirty="0" err="1"/>
              <a:t>ngo</a:t>
            </a:r>
            <a:r>
              <a:rPr lang="en-GB" sz="2000" b="1" dirty="0"/>
              <a:t> </a:t>
            </a:r>
            <a:r>
              <a:rPr lang="en-GB" sz="2000" b="1" dirty="0" err="1"/>
              <a:t>zacu</a:t>
            </a:r>
            <a:r>
              <a:rPr lang="en-GB" sz="2000" b="1" dirty="0"/>
              <a:t>, </a:t>
            </a:r>
            <a:r>
              <a:rPr lang="en-GB" sz="2000" b="1" dirty="0" err="1"/>
              <a:t>cyangwa</a:t>
            </a:r>
            <a:r>
              <a:rPr lang="en-GB" sz="2000" b="1" dirty="0"/>
              <a:t> mu </a:t>
            </a:r>
            <a:r>
              <a:rPr lang="en-GB" sz="2000" b="1" dirty="0" err="1"/>
              <a:t>matorero</a:t>
            </a:r>
            <a:r>
              <a:rPr lang="en-GB" sz="2000" b="1" dirty="0"/>
              <a:t> </a:t>
            </a:r>
            <a:r>
              <a:rPr lang="en-GB" sz="2000" b="1" dirty="0" err="1"/>
              <a:t>yacu</a:t>
            </a:r>
            <a:r>
              <a:rPr lang="en" sz="2000" b="1" noProof="0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6132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30" dirty="0"/>
              <a:t>Mu Kigiriki </a:t>
            </a:r>
            <a:r>
              <a:rPr lang="en-GB" sz="2000" b="1" spc="-30" dirty="0" err="1"/>
              <a:t>hari</a:t>
            </a:r>
            <a:r>
              <a:rPr lang="en-GB" sz="2000" b="1" spc="-30" dirty="0"/>
              <a:t> </a:t>
            </a:r>
            <a:r>
              <a:rPr lang="en-GB" sz="2000" b="1" spc="-30" dirty="0" err="1"/>
              <a:t>amagambo</a:t>
            </a:r>
            <a:r>
              <a:rPr lang="en-GB" sz="2000" b="1" spc="-30" dirty="0"/>
              <a:t> </a:t>
            </a:r>
            <a:r>
              <a:rPr lang="en-GB" sz="2000" b="1" spc="-30" dirty="0" err="1"/>
              <a:t>menshi</a:t>
            </a:r>
            <a:r>
              <a:rPr lang="en-GB" sz="2000" b="1" spc="-30" dirty="0"/>
              <a:t> </a:t>
            </a:r>
            <a:r>
              <a:rPr lang="en-GB" sz="2000" b="1" spc="-30" dirty="0" err="1"/>
              <a:t>asobanura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urukundo</a:t>
            </a:r>
            <a:r>
              <a:rPr lang="en-GB" sz="2000" b="1" spc="-30" dirty="0"/>
              <a:t>. </a:t>
            </a:r>
            <a:r>
              <a:rPr lang="en-GB" sz="2000" b="1" spc="-30" dirty="0" err="1"/>
              <a:t>Pawulo</a:t>
            </a:r>
            <a:r>
              <a:rPr lang="en-GB" sz="2000" b="1" spc="-30" dirty="0"/>
              <a:t> </a:t>
            </a:r>
            <a:r>
              <a:rPr lang="en-GB" sz="2000" b="1" spc="-30" dirty="0" err="1"/>
              <a:t>yahisemo</a:t>
            </a:r>
            <a:r>
              <a:rPr lang="en-GB" sz="2000" b="1" spc="-30" dirty="0"/>
              <a:t> </a:t>
            </a:r>
            <a:r>
              <a:rPr lang="en-GB" sz="2000" b="1" i="1" spc="-30" dirty="0"/>
              <a:t>agape</a:t>
            </a:r>
            <a:r>
              <a:rPr lang="en-GB" sz="2000" b="1" spc="-30" dirty="0"/>
              <a:t> (</a:t>
            </a:r>
            <a:r>
              <a:rPr lang="en-GB" sz="2000" b="1" spc="-30" dirty="0" err="1"/>
              <a:t>urukundo</a:t>
            </a:r>
            <a:r>
              <a:rPr lang="en-GB" sz="2000" b="1" spc="-30" dirty="0"/>
              <a:t> </a:t>
            </a:r>
            <a:r>
              <a:rPr lang="en-GB" sz="2000" b="1" spc="-30" dirty="0" err="1"/>
              <a:t>rutagira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inarijye</a:t>
            </a:r>
            <a:r>
              <a:rPr lang="en-GB" sz="2000" b="1" spc="-30" dirty="0"/>
              <a:t>, </a:t>
            </a:r>
            <a:r>
              <a:rPr lang="en-GB" sz="2000" b="1" spc="-30" dirty="0" err="1"/>
              <a:t>rudafite</a:t>
            </a:r>
            <a:r>
              <a:rPr lang="en-GB" sz="2000" b="1" spc="-30" dirty="0"/>
              <a:t> </a:t>
            </a:r>
            <a:r>
              <a:rPr lang="en-GB" sz="2000" b="1" spc="-30" dirty="0" err="1"/>
              <a:t>ikigombero</a:t>
            </a:r>
            <a:r>
              <a:rPr lang="en-GB" sz="2000" b="1" spc="-30" dirty="0"/>
              <a:t>, </a:t>
            </a:r>
            <a:r>
              <a:rPr lang="en-GB" sz="2000" b="1" spc="-30" dirty="0" err="1"/>
              <a:t>kandi</a:t>
            </a:r>
            <a:r>
              <a:rPr lang="en-GB" sz="2000" b="1" spc="-30" dirty="0"/>
              <a:t> </a:t>
            </a:r>
            <a:r>
              <a:rPr lang="en-GB" sz="2000" b="1" spc="-30" dirty="0" err="1"/>
              <a:t>rutekerejweho</a:t>
            </a:r>
            <a:r>
              <a:rPr lang="en-GB" sz="2000" b="1" spc="-30" dirty="0"/>
              <a:t>, </a:t>
            </a:r>
            <a:r>
              <a:rPr lang="en-GB" sz="2000" b="1" spc="-30" dirty="0" err="1"/>
              <a:t>rugashaka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gusa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ineza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y’abandi</a:t>
            </a:r>
            <a:r>
              <a:rPr lang="en-GB" sz="2000" b="1" spc="-30" dirty="0"/>
              <a:t>), </a:t>
            </a:r>
            <a:r>
              <a:rPr lang="en-GB" sz="2000" b="1" spc="-30" dirty="0" err="1"/>
              <a:t>ari</a:t>
            </a:r>
            <a:r>
              <a:rPr lang="en-GB" sz="2000" b="1" spc="-30" dirty="0"/>
              <a:t> </a:t>
            </a:r>
            <a:r>
              <a:rPr lang="en-GB" sz="2000" b="1" spc="-30" dirty="0" err="1"/>
              <a:t>ryo</a:t>
            </a:r>
            <a:r>
              <a:rPr lang="en-GB" sz="2000" b="1" spc="-30" dirty="0"/>
              <a:t> Yohana </a:t>
            </a:r>
            <a:r>
              <a:rPr lang="en-GB" sz="2000" b="1" spc="-30" dirty="0" err="1"/>
              <a:t>akoresha</a:t>
            </a:r>
            <a:r>
              <a:rPr lang="en-GB" sz="2000" b="1" spc="-30" dirty="0"/>
              <a:t> mu </a:t>
            </a:r>
            <a:r>
              <a:rPr lang="en-GB" sz="2000" b="1" spc="-30" dirty="0" err="1"/>
              <a:t>kuvuga</a:t>
            </a:r>
            <a:r>
              <a:rPr lang="en-GB" sz="2000" b="1" spc="-30" dirty="0"/>
              <a:t> </a:t>
            </a:r>
            <a:r>
              <a:rPr lang="en-GB" sz="2000" b="1" spc="-30" dirty="0" err="1"/>
              <a:t>ngo</a:t>
            </a:r>
            <a:r>
              <a:rPr lang="en-GB" sz="2000" b="1" spc="-30" dirty="0"/>
              <a:t> “Imana </a:t>
            </a:r>
            <a:r>
              <a:rPr lang="en-GB" sz="2000" b="1" spc="-30" dirty="0" err="1"/>
              <a:t>ni</a:t>
            </a:r>
            <a:r>
              <a:rPr lang="en-GB" sz="2000" b="1" spc="-30" dirty="0"/>
              <a:t> </a:t>
            </a:r>
            <a:r>
              <a:rPr lang="en-GB" sz="2000" b="1" spc="-30" dirty="0" err="1"/>
              <a:t>urukundo</a:t>
            </a:r>
            <a:r>
              <a:rPr lang="en-GB" sz="2000" b="1" spc="-30" dirty="0"/>
              <a:t>” (1 Yohana 4:</a:t>
            </a:r>
            <a:r>
              <a:rPr lang="en" sz="2000" b="1" spc="-30" noProof="0" dirty="0"/>
              <a:t>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IBIRANGA URUKUNDO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1" y="0"/>
            <a:ext cx="6095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-15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ICYO URUKUNDO RUKORA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Urukundo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rurihangana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rukagira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neza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rubabarira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byose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rwizera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byose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rwiringira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byose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rwihanganira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byose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en-GB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A</a:t>
            </a:r>
            <a:r>
              <a:rPr lang="en" sz="1400" b="1" noProof="0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bakorinto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13:4–7)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093917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spc="-15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ICYO URUKUNDO RU</a:t>
            </a:r>
            <a:r>
              <a:rPr lang="en" sz="3600" b="1" u="sng" spc="-15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DA</a:t>
            </a:r>
            <a:r>
              <a:rPr lang="en" sz="3600" b="1" spc="-15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KORA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85872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urukundo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ntirugira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ishyari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urukundo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ntirwirarira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ntirwihimbaza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ntirukora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ibiteye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isoni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ntirushaka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ibyarwo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ntiruhutiraho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ntirutekereza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ikibi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bantu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ntirwishimira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gukiranirwa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13:4–7)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736620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IBIRANGA YA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Ngiri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itegeko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ryanjye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mukundane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nk’uko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nabakunze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Yohana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9455298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966</Words>
  <Application>Microsoft Office PowerPoint</Application>
  <PresentationFormat>Panorámica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Constantia</vt:lpstr>
      <vt:lpstr>Aptos Display</vt:lpstr>
      <vt:lpstr>Comic Sans MS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174</cp:revision>
  <dcterms:created xsi:type="dcterms:W3CDTF">2026-07-11T14:17:46Z</dcterms:created>
  <dcterms:modified xsi:type="dcterms:W3CDTF">2026-08-14T19:09:11Z</dcterms:modified>
</cp:coreProperties>
</file>