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67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0" autoAdjust="0"/>
    <p:restoredTop sz="94694"/>
  </p:normalViewPr>
  <p:slideViewPr>
    <p:cSldViewPr snapToGrid="0">
      <p:cViewPr varScale="1">
        <p:scale>
          <a:sx n="101" d="100"/>
          <a:sy n="101" d="100"/>
        </p:scale>
        <p:origin x="112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Tura-…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Ariko…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spc="-70" baseline="0" dirty="0" err="1">
              <a:solidFill>
                <a:schemeClr val="tx1"/>
              </a:solidFill>
            </a:rPr>
            <a:t>sakirana</a:t>
          </a:r>
          <a:r>
            <a:rPr lang="es-ES" sz="2000" b="1" spc="-70" baseline="0" dirty="0">
              <a:solidFill>
                <a:schemeClr val="tx1"/>
              </a:solidFill>
            </a:rPr>
            <a:t> </a:t>
          </a:r>
          <a:r>
            <a:rPr lang="es-ES" sz="2000" b="1" spc="-70" baseline="0" dirty="0" err="1">
              <a:solidFill>
                <a:schemeClr val="tx1"/>
              </a:solidFill>
            </a:rPr>
            <a:t>n’amakuba</a:t>
          </a:r>
          <a:endParaRPr lang="en" sz="2000" b="1" spc="-70" baseline="0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ntidukuka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imitima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shobewe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ntitwihebye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 err="1">
              <a:solidFill>
                <a:schemeClr val="tx1"/>
              </a:solidFill>
            </a:rPr>
            <a:t>renganywa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ntiduhānwa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kubitwa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hasi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ntidutsindwa</a:t>
          </a:r>
          <a:r>
            <a:rPr lang="en" sz="2000" b="1" kern="1200" spc="-70" baseline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spc="-70" baseline="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rwose</a:t>
          </a:r>
          <a:endParaRPr lang="es-ES" sz="2000" b="1" kern="1200" spc="-70" baseline="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 custLinFactNeighborY="87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Kristo </a:t>
          </a:r>
          <a:r>
            <a:rPr lang="en-GB" sz="2000" b="1" dirty="0" err="1">
              <a:solidFill>
                <a:schemeClr val="tx1"/>
              </a:solidFill>
            </a:rPr>
            <a:t>yatanze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ubugingo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Bwe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kubera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urukundo</a:t>
          </a:r>
          <a:r>
            <a:rPr lang="en-GB" sz="2000" b="1" dirty="0">
              <a:solidFill>
                <a:schemeClr val="tx1"/>
              </a:solidFill>
            </a:rPr>
            <a:t>. Ibi </a:t>
          </a:r>
          <a:r>
            <a:rPr lang="en-GB" sz="2000" b="1" dirty="0" err="1">
              <a:solidFill>
                <a:schemeClr val="tx1"/>
              </a:solidFill>
            </a:rPr>
            <a:t>biduhatira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kubaho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ku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Bwe</a:t>
          </a:r>
          <a:r>
            <a:rPr lang="en-GB" sz="2000" b="1" dirty="0">
              <a:solidFill>
                <a:schemeClr val="tx1"/>
              </a:solidFill>
            </a:rPr>
            <a:t> (2 </a:t>
          </a:r>
          <a:r>
            <a:rPr lang="en-GB" sz="2000" b="1" dirty="0" err="1">
              <a:solidFill>
                <a:schemeClr val="tx1"/>
              </a:solidFill>
            </a:rPr>
            <a:t>Abakorinto</a:t>
          </a:r>
          <a:r>
            <a:rPr lang="en-GB" sz="2000" b="1" dirty="0">
              <a:solidFill>
                <a:schemeClr val="tx1"/>
              </a:solidFill>
            </a:rPr>
            <a:t> 5:14–15</a:t>
          </a:r>
          <a:r>
            <a:rPr lang="en" sz="2000" b="1" dirty="0">
              <a:solidFill>
                <a:schemeClr val="tx1"/>
              </a:solidFill>
            </a:rPr>
            <a:t>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Kristo </a:t>
          </a:r>
          <a:r>
            <a:rPr lang="en-GB" sz="2000" b="1" dirty="0" err="1">
              <a:solidFill>
                <a:schemeClr val="tx1"/>
              </a:solidFill>
            </a:rPr>
            <a:t>yatugize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ibiremwa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bishya</a:t>
          </a:r>
          <a:r>
            <a:rPr lang="en-GB" sz="2000" b="1" dirty="0">
              <a:solidFill>
                <a:schemeClr val="tx1"/>
              </a:solidFill>
            </a:rPr>
            <a:t>. Ibi </a:t>
          </a:r>
          <a:r>
            <a:rPr lang="en-GB" sz="2000" b="1" dirty="0" err="1">
              <a:solidFill>
                <a:schemeClr val="tx1"/>
              </a:solidFill>
            </a:rPr>
            <a:t>biduhatira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kureka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imibereho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yacu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ya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kera</a:t>
          </a:r>
          <a:r>
            <a:rPr lang="en-GB" sz="2000" b="1" dirty="0">
              <a:solidFill>
                <a:schemeClr val="tx1"/>
              </a:solidFill>
            </a:rPr>
            <a:t> (2 </a:t>
          </a:r>
          <a:r>
            <a:rPr lang="en-GB" sz="2000" b="1" dirty="0" err="1">
              <a:solidFill>
                <a:schemeClr val="tx1"/>
              </a:solidFill>
            </a:rPr>
            <a:t>Abakorinto</a:t>
          </a:r>
          <a:r>
            <a:rPr lang="en-GB" sz="2000" b="1" dirty="0">
              <a:solidFill>
                <a:schemeClr val="tx1"/>
              </a:solidFill>
            </a:rPr>
            <a:t> 5:17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yatwunze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n’Imana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Ibi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biduhatira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intumwa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z’ubwiyunge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5:18–20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>
              <a:solidFill>
                <a:schemeClr val="tx1"/>
              </a:solidFill>
            </a:rPr>
            <a:t>Kwihanganira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ibirushya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" sz="2000" b="1" dirty="0">
              <a:solidFill>
                <a:schemeClr val="tx1"/>
              </a:solidFill>
            </a:rPr>
            <a:t>(2 </a:t>
          </a:r>
          <a:r>
            <a:rPr lang="en" sz="2000" b="1" dirty="0" err="1">
              <a:solidFill>
                <a:schemeClr val="tx1"/>
              </a:solidFill>
            </a:rPr>
            <a:t>Abakorinto</a:t>
          </a:r>
          <a:r>
            <a:rPr lang="en" sz="2000" b="1" dirty="0">
              <a:solidFill>
                <a:schemeClr val="tx1"/>
              </a:solidFill>
            </a:rPr>
            <a:t> 6:4–5)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K</a:t>
          </a:r>
          <a:r>
            <a:rPr lang="en" sz="2000" b="1" dirty="0" err="1">
              <a:solidFill>
                <a:schemeClr val="tx1"/>
              </a:solidFill>
            </a:rPr>
            <a:t>wera</a:t>
          </a:r>
          <a:r>
            <a:rPr lang="en" sz="2000" b="1" dirty="0">
              <a:solidFill>
                <a:schemeClr val="tx1"/>
              </a:solidFill>
            </a:rPr>
            <a:t> </a:t>
          </a:r>
          <a:r>
            <a:rPr lang="en" sz="2000" b="1" dirty="0" err="1">
              <a:solidFill>
                <a:schemeClr val="tx1"/>
              </a:solidFill>
            </a:rPr>
            <a:t>imbuto</a:t>
          </a:r>
          <a:r>
            <a:rPr lang="en" sz="2000" b="1" dirty="0">
              <a:solidFill>
                <a:schemeClr val="tx1"/>
              </a:solidFill>
            </a:rPr>
            <a:t> za </a:t>
          </a:r>
          <a:r>
            <a:rPr lang="en" sz="2000" b="1" dirty="0" err="1">
              <a:solidFill>
                <a:schemeClr val="tx1"/>
              </a:solidFill>
            </a:rPr>
            <a:t>Mwuka</a:t>
          </a:r>
          <a:r>
            <a:rPr lang="en" sz="2000" b="1" dirty="0">
              <a:solidFill>
                <a:schemeClr val="tx1"/>
              </a:solidFill>
            </a:rPr>
            <a:t> (2 A</a:t>
          </a:r>
          <a:r>
            <a:rPr lang="en-GB" sz="2000" b="1" dirty="0">
              <a:solidFill>
                <a:schemeClr val="tx1"/>
              </a:solidFill>
            </a:rPr>
            <a:t>b</a:t>
          </a:r>
          <a:r>
            <a:rPr lang="en" sz="2000" b="1" dirty="0" err="1">
              <a:solidFill>
                <a:schemeClr val="tx1"/>
              </a:solidFill>
            </a:rPr>
            <a:t>akorinto</a:t>
          </a:r>
          <a:r>
            <a:rPr lang="en" sz="2000" b="1" dirty="0">
              <a:solidFill>
                <a:schemeClr val="tx1"/>
              </a:solidFill>
            </a:rPr>
            <a:t>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Kuba </a:t>
          </a:r>
          <a:r>
            <a:rPr lang="en-GB" sz="2000" b="1" dirty="0" err="1">
              <a:solidFill>
                <a:schemeClr val="tx1"/>
              </a:solidFill>
            </a:rPr>
            <a:t>abanyakuri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n’abakiranutsi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" sz="2000" b="1" dirty="0">
              <a:solidFill>
                <a:schemeClr val="tx1"/>
              </a:solidFill>
            </a:rPr>
            <a:t>(2 </a:t>
          </a:r>
          <a:r>
            <a:rPr lang="en" sz="2000" b="1" dirty="0" err="1">
              <a:solidFill>
                <a:schemeClr val="tx1"/>
              </a:solidFill>
            </a:rPr>
            <a:t>Abakorinto</a:t>
          </a:r>
          <a:r>
            <a:rPr lang="en" sz="2000" b="1" dirty="0">
              <a:solidFill>
                <a:schemeClr val="tx1"/>
              </a:solidFill>
            </a:rPr>
            <a:t>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>
              <a:solidFill>
                <a:schemeClr val="tx1"/>
              </a:solidFill>
            </a:rPr>
            <a:t>Guhagarara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dushikamye</a:t>
          </a:r>
          <a:r>
            <a:rPr lang="en-GB" sz="2000" b="1" dirty="0">
              <a:solidFill>
                <a:schemeClr val="tx1"/>
              </a:solidFill>
            </a:rPr>
            <a:t> mu </a:t>
          </a:r>
          <a:r>
            <a:rPr lang="en-GB" sz="2000" b="1" dirty="0" err="1">
              <a:solidFill>
                <a:schemeClr val="tx1"/>
              </a:solidFill>
            </a:rPr>
            <a:t>bihe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ibyo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ari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byo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byose</a:t>
          </a:r>
          <a:br>
            <a:rPr lang="es-ES" sz="2000" b="1" dirty="0">
              <a:solidFill>
                <a:schemeClr val="tx1"/>
              </a:solidFill>
            </a:rPr>
          </a:br>
          <a:r>
            <a:rPr lang="en" sz="2000" b="1" dirty="0">
              <a:solidFill>
                <a:schemeClr val="tx1"/>
              </a:solidFill>
            </a:rPr>
            <a:t>(2 </a:t>
          </a:r>
          <a:r>
            <a:rPr lang="en" sz="2000" b="1" dirty="0" err="1">
              <a:solidFill>
                <a:schemeClr val="tx1"/>
              </a:solidFill>
            </a:rPr>
            <a:t>Abakorinto</a:t>
          </a:r>
          <a:r>
            <a:rPr lang="en" sz="2000" b="1" dirty="0">
              <a:solidFill>
                <a:schemeClr val="tx1"/>
              </a:solidFill>
            </a:rPr>
            <a:t> 6:8–10)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>
              <a:solidFill>
                <a:schemeClr val="tx1"/>
              </a:solidFill>
            </a:rPr>
            <a:t>Gufungurira</a:t>
          </a:r>
          <a:r>
            <a:rPr lang="en" sz="2000" b="1" dirty="0">
              <a:solidFill>
                <a:schemeClr val="tx1"/>
              </a:solidFill>
            </a:rPr>
            <a:t> abandi </a:t>
          </a:r>
          <a:r>
            <a:rPr lang="en" sz="2000" b="1" dirty="0" err="1">
              <a:solidFill>
                <a:schemeClr val="tx1"/>
              </a:solidFill>
            </a:rPr>
            <a:t>imitima</a:t>
          </a:r>
          <a:r>
            <a:rPr lang="en" sz="2000" b="1" dirty="0">
              <a:solidFill>
                <a:schemeClr val="tx1"/>
              </a:solidFill>
            </a:rPr>
            <a:t> </a:t>
          </a:r>
          <a:r>
            <a:rPr lang="en" sz="2000" b="1" dirty="0" err="1">
              <a:solidFill>
                <a:schemeClr val="tx1"/>
              </a:solidFill>
            </a:rPr>
            <a:t>yacu</a:t>
          </a:r>
          <a:r>
            <a:rPr lang="en" sz="2000" b="1" dirty="0">
              <a:solidFill>
                <a:schemeClr val="tx1"/>
              </a:solidFill>
            </a:rPr>
            <a:t> (2 </a:t>
          </a:r>
          <a:r>
            <a:rPr lang="en" sz="2000" b="1" dirty="0" err="1">
              <a:solidFill>
                <a:schemeClr val="tx1"/>
              </a:solidFill>
            </a:rPr>
            <a:t>Abakorinto</a:t>
          </a:r>
          <a:r>
            <a:rPr lang="en" sz="2000" b="1" dirty="0">
              <a:solidFill>
                <a:schemeClr val="tx1"/>
              </a:solidFill>
            </a:rPr>
            <a:t> 6:11–13)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>
              <a:solidFill>
                <a:schemeClr val="tx1"/>
              </a:solidFill>
            </a:rPr>
            <a:t>Kwitandukanya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n’imirimo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mibi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y’abatizera</a:t>
          </a:r>
          <a:r>
            <a:rPr lang="en" sz="2000" b="1" dirty="0">
              <a:solidFill>
                <a:schemeClr val="tx1"/>
              </a:solidFill>
            </a:rPr>
            <a:t> (2 </a:t>
          </a:r>
          <a:r>
            <a:rPr lang="en" sz="2000" b="1" dirty="0" err="1">
              <a:solidFill>
                <a:schemeClr val="tx1"/>
              </a:solidFill>
            </a:rPr>
            <a:t>Abakorinto</a:t>
          </a:r>
          <a:r>
            <a:rPr lang="en" sz="2000" b="1" dirty="0">
              <a:solidFill>
                <a:schemeClr val="tx1"/>
              </a:solidFill>
            </a:rPr>
            <a:t> 6:14–15)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 err="1"/>
            <a:t>Guhamagarwa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K</a:t>
          </a:r>
          <a:r>
            <a:rPr lang="en-GB" sz="2000" b="1" dirty="0"/>
            <a:t>u</a:t>
          </a:r>
          <a:r>
            <a:rPr lang="en" sz="2000" b="1" dirty="0" err="1"/>
            <a:t>va</a:t>
          </a:r>
          <a:r>
            <a:rPr lang="en" sz="2000" b="1" dirty="0"/>
            <a:t> mu </a:t>
          </a:r>
          <a:r>
            <a:rPr lang="en" sz="2000" b="1" dirty="0" err="1"/>
            <a:t>nzira</a:t>
          </a:r>
          <a:r>
            <a:rPr lang="en" sz="2000" b="1" dirty="0"/>
            <a:t> </a:t>
          </a:r>
          <a:r>
            <a:rPr lang="en" sz="2000" b="1" dirty="0" err="1"/>
            <a:t>z’icyaha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 err="1"/>
            <a:t>Kwitandukanya</a:t>
          </a:r>
          <a:r>
            <a:rPr lang="en" sz="2000" b="1" dirty="0"/>
            <a:t> </a:t>
          </a:r>
          <a:r>
            <a:rPr lang="en" sz="2000" b="1" dirty="0" err="1"/>
            <a:t>n’abanyabyaha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 err="1"/>
            <a:t>Ingaruka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 err="1"/>
            <a:t>Nzatura</a:t>
          </a:r>
          <a:r>
            <a:rPr lang="en" sz="2000" b="1" dirty="0"/>
            <a:t> muri </a:t>
          </a:r>
          <a:r>
            <a:rPr lang="en" sz="2000" b="1" dirty="0" err="1"/>
            <a:t>mwe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 err="1"/>
            <a:t>Nzababera</a:t>
          </a:r>
          <a:r>
            <a:rPr lang="en" sz="2000" b="1" dirty="0"/>
            <a:t> So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 err="1"/>
            <a:t>Kudakora</a:t>
          </a:r>
          <a:r>
            <a:rPr lang="en" sz="2000" b="1" dirty="0"/>
            <a:t> </a:t>
          </a:r>
          <a:r>
            <a:rPr lang="en" sz="2000" b="1" dirty="0" err="1"/>
            <a:t>ku</a:t>
          </a:r>
          <a:r>
            <a:rPr lang="en" sz="2000" b="1" dirty="0"/>
            <a:t> </a:t>
          </a:r>
          <a:r>
            <a:rPr lang="en" sz="2000" b="1" dirty="0" err="1"/>
            <a:t>gihumanye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 err="1"/>
            <a:t>Nzābākīra</a:t>
          </a:r>
          <a:endParaRPr lang="en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 err="1"/>
            <a:t>Nzaba</a:t>
          </a:r>
          <a:r>
            <a:rPr lang="en" sz="2000" b="1" dirty="0"/>
            <a:t> I</a:t>
          </a:r>
          <a:r>
            <a:rPr lang="en-GB" sz="2000" b="1" dirty="0"/>
            <a:t>m</a:t>
          </a:r>
          <a:r>
            <a:rPr lang="en" sz="2000" b="1" dirty="0"/>
            <a:t>ana </a:t>
          </a:r>
          <a:r>
            <a:rPr lang="en" sz="2000" b="1" dirty="0" err="1"/>
            <a:t>yanyu</a:t>
          </a:r>
          <a:endParaRPr lang="en" sz="2000" b="1" dirty="0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 err="1"/>
            <a:t>Muzaba</a:t>
          </a:r>
          <a:r>
            <a:rPr lang="en" sz="2000" b="1" dirty="0"/>
            <a:t> </a:t>
          </a:r>
          <a:r>
            <a:rPr lang="en" sz="2000" b="1" dirty="0" err="1"/>
            <a:t>ubwoko</a:t>
          </a:r>
          <a:r>
            <a:rPr lang="en" sz="2000" b="1" dirty="0"/>
            <a:t> </a:t>
          </a:r>
          <a:r>
            <a:rPr lang="en" sz="2000" b="1" dirty="0" err="1"/>
            <a:t>bwanjye</a:t>
          </a:r>
          <a:endParaRPr lang="en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Tura-…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70" baseline="0" dirty="0" err="1">
              <a:solidFill>
                <a:schemeClr val="tx1"/>
              </a:solidFill>
            </a:rPr>
            <a:t>sakirana</a:t>
          </a:r>
          <a:r>
            <a:rPr lang="es-ES" sz="2000" b="1" kern="1200" spc="-70" baseline="0" dirty="0">
              <a:solidFill>
                <a:schemeClr val="tx1"/>
              </a:solidFill>
            </a:rPr>
            <a:t> </a:t>
          </a:r>
          <a:r>
            <a:rPr lang="es-ES" sz="2000" b="1" kern="1200" spc="-70" baseline="0" dirty="0" err="1">
              <a:solidFill>
                <a:schemeClr val="tx1"/>
              </a:solidFill>
            </a:rPr>
            <a:t>n’amakuba</a:t>
          </a:r>
          <a:endParaRPr lang="en" sz="2000" b="1" kern="1200" spc="-70" baseline="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shobewe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tx1"/>
              </a:solidFill>
            </a:rPr>
            <a:t>renganywa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kubitwa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hasi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Ariko…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ntidukuka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imitima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ntitwihebye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ntiduhānwa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ntidutsindwa</a:t>
          </a:r>
          <a:r>
            <a:rPr lang="en" sz="2000" b="1" kern="1200" spc="-70" baseline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spc="-70" baseline="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rwose</a:t>
          </a:r>
          <a:endParaRPr lang="es-ES" sz="2000" b="1" kern="1200" spc="-70" baseline="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Kristo </a:t>
          </a:r>
          <a:r>
            <a:rPr lang="en-GB" sz="2000" b="1" kern="1200" dirty="0" err="1">
              <a:solidFill>
                <a:schemeClr val="tx1"/>
              </a:solidFill>
            </a:rPr>
            <a:t>yatanze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ubugingo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Bwe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kubera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urukundo</a:t>
          </a:r>
          <a:r>
            <a:rPr lang="en-GB" sz="2000" b="1" kern="1200" dirty="0">
              <a:solidFill>
                <a:schemeClr val="tx1"/>
              </a:solidFill>
            </a:rPr>
            <a:t>. Ibi </a:t>
          </a:r>
          <a:r>
            <a:rPr lang="en-GB" sz="2000" b="1" kern="1200" dirty="0" err="1">
              <a:solidFill>
                <a:schemeClr val="tx1"/>
              </a:solidFill>
            </a:rPr>
            <a:t>biduhatira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kubaho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ku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Bwe</a:t>
          </a:r>
          <a:r>
            <a:rPr lang="en-GB" sz="2000" b="1" kern="1200" dirty="0">
              <a:solidFill>
                <a:schemeClr val="tx1"/>
              </a:solidFill>
            </a:rPr>
            <a:t> (2 </a:t>
          </a:r>
          <a:r>
            <a:rPr lang="en-GB" sz="2000" b="1" kern="1200" dirty="0" err="1">
              <a:solidFill>
                <a:schemeClr val="tx1"/>
              </a:solidFill>
            </a:rPr>
            <a:t>Abakorinto</a:t>
          </a:r>
          <a:r>
            <a:rPr lang="en-GB" sz="2000" b="1" kern="1200" dirty="0">
              <a:solidFill>
                <a:schemeClr val="tx1"/>
              </a:solidFill>
            </a:rPr>
            <a:t> 5:14–15</a:t>
          </a:r>
          <a:r>
            <a:rPr lang="en" sz="2000" b="1" kern="1200" dirty="0">
              <a:solidFill>
                <a:schemeClr val="tx1"/>
              </a:solidFill>
            </a:rPr>
            <a:t>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Kristo </a:t>
          </a:r>
          <a:r>
            <a:rPr lang="en-GB" sz="2000" b="1" kern="1200" dirty="0" err="1">
              <a:solidFill>
                <a:schemeClr val="tx1"/>
              </a:solidFill>
            </a:rPr>
            <a:t>yatugize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ibiremwa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bishya</a:t>
          </a:r>
          <a:r>
            <a:rPr lang="en-GB" sz="2000" b="1" kern="1200" dirty="0">
              <a:solidFill>
                <a:schemeClr val="tx1"/>
              </a:solidFill>
            </a:rPr>
            <a:t>. Ibi </a:t>
          </a:r>
          <a:r>
            <a:rPr lang="en-GB" sz="2000" b="1" kern="1200" dirty="0" err="1">
              <a:solidFill>
                <a:schemeClr val="tx1"/>
              </a:solidFill>
            </a:rPr>
            <a:t>biduhatira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kureka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imibereho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yacu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ya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kera</a:t>
          </a:r>
          <a:r>
            <a:rPr lang="en-GB" sz="2000" b="1" kern="1200" dirty="0">
              <a:solidFill>
                <a:schemeClr val="tx1"/>
              </a:solidFill>
            </a:rPr>
            <a:t> (2 </a:t>
          </a:r>
          <a:r>
            <a:rPr lang="en-GB" sz="2000" b="1" kern="1200" dirty="0" err="1">
              <a:solidFill>
                <a:schemeClr val="tx1"/>
              </a:solidFill>
            </a:rPr>
            <a:t>Abakorinto</a:t>
          </a:r>
          <a:r>
            <a:rPr lang="en-GB" sz="2000" b="1" kern="1200" dirty="0">
              <a:solidFill>
                <a:schemeClr val="tx1"/>
              </a:solidFill>
            </a:rPr>
            <a:t> 5:17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yatwunze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n’Imana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Ibi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biduhatira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intumwa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z’ubwiyunge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5:18–20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solidFill>
                <a:schemeClr val="tx1"/>
              </a:solidFill>
            </a:rPr>
            <a:t>Kwihanganira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ibirushya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" sz="2000" b="1" kern="1200" dirty="0">
              <a:solidFill>
                <a:schemeClr val="tx1"/>
              </a:solidFill>
            </a:rPr>
            <a:t>(2 </a:t>
          </a:r>
          <a:r>
            <a:rPr lang="en" sz="2000" b="1" kern="1200" dirty="0" err="1">
              <a:solidFill>
                <a:schemeClr val="tx1"/>
              </a:solidFill>
            </a:rPr>
            <a:t>Abakorinto</a:t>
          </a:r>
          <a:r>
            <a:rPr lang="en" sz="2000" b="1" kern="1200" dirty="0">
              <a:solidFill>
                <a:schemeClr val="tx1"/>
              </a:solidFill>
            </a:rPr>
            <a:t> 6:4–5)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K</a:t>
          </a:r>
          <a:r>
            <a:rPr lang="en" sz="2000" b="1" kern="1200" dirty="0" err="1">
              <a:solidFill>
                <a:schemeClr val="tx1"/>
              </a:solidFill>
            </a:rPr>
            <a:t>wera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r>
            <a:rPr lang="en" sz="2000" b="1" kern="1200" dirty="0" err="1">
              <a:solidFill>
                <a:schemeClr val="tx1"/>
              </a:solidFill>
            </a:rPr>
            <a:t>imbuto</a:t>
          </a:r>
          <a:r>
            <a:rPr lang="en" sz="2000" b="1" kern="1200" dirty="0">
              <a:solidFill>
                <a:schemeClr val="tx1"/>
              </a:solidFill>
            </a:rPr>
            <a:t> za </a:t>
          </a:r>
          <a:r>
            <a:rPr lang="en" sz="2000" b="1" kern="1200" dirty="0" err="1">
              <a:solidFill>
                <a:schemeClr val="tx1"/>
              </a:solidFill>
            </a:rPr>
            <a:t>Mwuka</a:t>
          </a:r>
          <a:r>
            <a:rPr lang="en" sz="2000" b="1" kern="1200" dirty="0">
              <a:solidFill>
                <a:schemeClr val="tx1"/>
              </a:solidFill>
            </a:rPr>
            <a:t> (2 A</a:t>
          </a:r>
          <a:r>
            <a:rPr lang="en-GB" sz="2000" b="1" kern="1200" dirty="0">
              <a:solidFill>
                <a:schemeClr val="tx1"/>
              </a:solidFill>
            </a:rPr>
            <a:t>b</a:t>
          </a:r>
          <a:r>
            <a:rPr lang="en" sz="2000" b="1" kern="1200" dirty="0" err="1">
              <a:solidFill>
                <a:schemeClr val="tx1"/>
              </a:solidFill>
            </a:rPr>
            <a:t>akorinto</a:t>
          </a:r>
          <a:r>
            <a:rPr lang="en" sz="2000" b="1" kern="1200" dirty="0">
              <a:solidFill>
                <a:schemeClr val="tx1"/>
              </a:solidFill>
            </a:rPr>
            <a:t>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Kuba </a:t>
          </a:r>
          <a:r>
            <a:rPr lang="en-GB" sz="2000" b="1" kern="1200" dirty="0" err="1">
              <a:solidFill>
                <a:schemeClr val="tx1"/>
              </a:solidFill>
            </a:rPr>
            <a:t>abanyakuri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n’abakiranutsi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" sz="2000" b="1" kern="1200" dirty="0">
              <a:solidFill>
                <a:schemeClr val="tx1"/>
              </a:solidFill>
            </a:rPr>
            <a:t>(2 </a:t>
          </a:r>
          <a:r>
            <a:rPr lang="en" sz="2000" b="1" kern="1200" dirty="0" err="1">
              <a:solidFill>
                <a:schemeClr val="tx1"/>
              </a:solidFill>
            </a:rPr>
            <a:t>Abakorinto</a:t>
          </a:r>
          <a:r>
            <a:rPr lang="en" sz="2000" b="1" kern="1200" dirty="0">
              <a:solidFill>
                <a:schemeClr val="tx1"/>
              </a:solidFill>
            </a:rPr>
            <a:t>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solidFill>
                <a:schemeClr val="tx1"/>
              </a:solidFill>
            </a:rPr>
            <a:t>Guhagarara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dushikamye</a:t>
          </a:r>
          <a:r>
            <a:rPr lang="en-GB" sz="2000" b="1" kern="1200" dirty="0">
              <a:solidFill>
                <a:schemeClr val="tx1"/>
              </a:solidFill>
            </a:rPr>
            <a:t> mu </a:t>
          </a:r>
          <a:r>
            <a:rPr lang="en-GB" sz="2000" b="1" kern="1200" dirty="0" err="1">
              <a:solidFill>
                <a:schemeClr val="tx1"/>
              </a:solidFill>
            </a:rPr>
            <a:t>bihe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ibyo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ari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byo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byose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n" sz="2000" b="1" kern="1200" dirty="0">
              <a:solidFill>
                <a:schemeClr val="tx1"/>
              </a:solidFill>
            </a:rPr>
            <a:t>(2 </a:t>
          </a:r>
          <a:r>
            <a:rPr lang="en" sz="2000" b="1" kern="1200" dirty="0" err="1">
              <a:solidFill>
                <a:schemeClr val="tx1"/>
              </a:solidFill>
            </a:rPr>
            <a:t>Abakorinto</a:t>
          </a:r>
          <a:r>
            <a:rPr lang="en" sz="2000" b="1" kern="1200" dirty="0">
              <a:solidFill>
                <a:schemeClr val="tx1"/>
              </a:solidFill>
            </a:rPr>
            <a:t> 6:8–10)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tx1"/>
              </a:solidFill>
            </a:rPr>
            <a:t>Gufungurira</a:t>
          </a:r>
          <a:r>
            <a:rPr lang="en" sz="2000" b="1" kern="1200" dirty="0">
              <a:solidFill>
                <a:schemeClr val="tx1"/>
              </a:solidFill>
            </a:rPr>
            <a:t> abandi </a:t>
          </a:r>
          <a:r>
            <a:rPr lang="en" sz="2000" b="1" kern="1200" dirty="0" err="1">
              <a:solidFill>
                <a:schemeClr val="tx1"/>
              </a:solidFill>
            </a:rPr>
            <a:t>imitima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r>
            <a:rPr lang="en" sz="2000" b="1" kern="1200" dirty="0" err="1">
              <a:solidFill>
                <a:schemeClr val="tx1"/>
              </a:solidFill>
            </a:rPr>
            <a:t>yacu</a:t>
          </a:r>
          <a:r>
            <a:rPr lang="en" sz="2000" b="1" kern="1200" dirty="0">
              <a:solidFill>
                <a:schemeClr val="tx1"/>
              </a:solidFill>
            </a:rPr>
            <a:t> (2 </a:t>
          </a:r>
          <a:r>
            <a:rPr lang="en" sz="2000" b="1" kern="1200" dirty="0" err="1">
              <a:solidFill>
                <a:schemeClr val="tx1"/>
              </a:solidFill>
            </a:rPr>
            <a:t>Abakorinto</a:t>
          </a:r>
          <a:r>
            <a:rPr lang="en" sz="2000" b="1" kern="1200" dirty="0">
              <a:solidFill>
                <a:schemeClr val="tx1"/>
              </a:solidFill>
            </a:rPr>
            <a:t> 6:11–13)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solidFill>
                <a:schemeClr val="tx1"/>
              </a:solidFill>
            </a:rPr>
            <a:t>Kwitandukanya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n’imirimo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mibi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y’abatizera</a:t>
          </a:r>
          <a:r>
            <a:rPr lang="en" sz="2000" b="1" kern="1200" dirty="0">
              <a:solidFill>
                <a:schemeClr val="tx1"/>
              </a:solidFill>
            </a:rPr>
            <a:t> (2 </a:t>
          </a:r>
          <a:r>
            <a:rPr lang="en" sz="2000" b="1" kern="1200" dirty="0" err="1">
              <a:solidFill>
                <a:schemeClr val="tx1"/>
              </a:solidFill>
            </a:rPr>
            <a:t>Abakorinto</a:t>
          </a:r>
          <a:r>
            <a:rPr lang="en" sz="2000" b="1" kern="1200" dirty="0">
              <a:solidFill>
                <a:schemeClr val="tx1"/>
              </a:solidFill>
            </a:rPr>
            <a:t> 6:14–15)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K</a:t>
          </a:r>
          <a:r>
            <a:rPr lang="en-GB" sz="2000" b="1" kern="1200" dirty="0"/>
            <a:t>u</a:t>
          </a:r>
          <a:r>
            <a:rPr lang="en" sz="2000" b="1" kern="1200" dirty="0" err="1"/>
            <a:t>va</a:t>
          </a:r>
          <a:r>
            <a:rPr lang="en" sz="2000" b="1" kern="1200" dirty="0"/>
            <a:t> mu </a:t>
          </a:r>
          <a:r>
            <a:rPr lang="en" sz="2000" b="1" kern="1200" dirty="0" err="1"/>
            <a:t>nzira</a:t>
          </a:r>
          <a:r>
            <a:rPr lang="en" sz="2000" b="1" kern="1200" dirty="0"/>
            <a:t> </a:t>
          </a:r>
          <a:r>
            <a:rPr lang="en" sz="2000" b="1" kern="1200" dirty="0" err="1"/>
            <a:t>z’icyaha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 err="1"/>
            <a:t>Kwitandukanya</a:t>
          </a:r>
          <a:r>
            <a:rPr lang="en" sz="2000" b="1" kern="1200" dirty="0"/>
            <a:t> </a:t>
          </a:r>
          <a:r>
            <a:rPr lang="en" sz="2000" b="1" kern="1200" dirty="0" err="1"/>
            <a:t>n’abanyabyaha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 err="1"/>
            <a:t>Kudakora</a:t>
          </a:r>
          <a:r>
            <a:rPr lang="en" sz="2000" b="1" kern="1200" dirty="0"/>
            <a:t> </a:t>
          </a:r>
          <a:r>
            <a:rPr lang="en" sz="2000" b="1" kern="1200" dirty="0" err="1"/>
            <a:t>ku</a:t>
          </a:r>
          <a:r>
            <a:rPr lang="en" sz="2000" b="1" kern="1200" dirty="0"/>
            <a:t> </a:t>
          </a:r>
          <a:r>
            <a:rPr lang="en" sz="2000" b="1" kern="1200" dirty="0" err="1"/>
            <a:t>gihumanye</a:t>
          </a:r>
          <a:endParaRPr lang="en" sz="2000" b="1" kern="1200" dirty="0"/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 err="1"/>
            <a:t>Guhamagarwa</a:t>
          </a:r>
          <a:endParaRPr lang="en" sz="2400" b="1" kern="1200" dirty="0"/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 err="1"/>
            <a:t>Nzatura</a:t>
          </a:r>
          <a:r>
            <a:rPr lang="en" sz="2000" b="1" kern="1200" dirty="0"/>
            <a:t> muri </a:t>
          </a:r>
          <a:r>
            <a:rPr lang="en" sz="2000" b="1" kern="1200" dirty="0" err="1"/>
            <a:t>mwe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 err="1"/>
            <a:t>Nzaba</a:t>
          </a:r>
          <a:r>
            <a:rPr lang="en" sz="2000" b="1" kern="1200" dirty="0"/>
            <a:t> I</a:t>
          </a:r>
          <a:r>
            <a:rPr lang="en-GB" sz="2000" b="1" kern="1200" dirty="0"/>
            <a:t>m</a:t>
          </a:r>
          <a:r>
            <a:rPr lang="en" sz="2000" b="1" kern="1200" dirty="0"/>
            <a:t>ana </a:t>
          </a:r>
          <a:r>
            <a:rPr lang="en" sz="2000" b="1" kern="1200" dirty="0" err="1"/>
            <a:t>yanyu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 err="1"/>
            <a:t>Muzaba</a:t>
          </a:r>
          <a:r>
            <a:rPr lang="en" sz="2000" b="1" kern="1200" dirty="0"/>
            <a:t> </a:t>
          </a:r>
          <a:r>
            <a:rPr lang="en" sz="2000" b="1" kern="1200" dirty="0" err="1"/>
            <a:t>ubwoko</a:t>
          </a:r>
          <a:r>
            <a:rPr lang="en" sz="2000" b="1" kern="1200" dirty="0"/>
            <a:t> </a:t>
          </a:r>
          <a:r>
            <a:rPr lang="en" sz="2000" b="1" kern="1200" dirty="0" err="1"/>
            <a:t>bwanjye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 err="1"/>
            <a:t>Nzābākīra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 err="1"/>
            <a:t>Nzababera</a:t>
          </a:r>
          <a:r>
            <a:rPr lang="en" sz="2000" b="1" kern="1200" dirty="0"/>
            <a:t> So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 err="1"/>
            <a:t>Ingaruka</a:t>
          </a:r>
          <a:endParaRPr lang="en" sz="2400" b="1" kern="1200" dirty="0"/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UMURIMO NYAKURI WA GIKRISTO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745547"/>
            <a:ext cx="1513047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sz="2000" b="1" dirty="0" err="1">
                <a:solidFill>
                  <a:srgbClr val="543F22"/>
                </a:solidFill>
              </a:rPr>
              <a:t>Icyigisho</a:t>
            </a:r>
            <a:r>
              <a:rPr lang="en" sz="2000" b="1" dirty="0">
                <a:solidFill>
                  <a:srgbClr val="543F22"/>
                </a:solidFill>
              </a:rPr>
              <a:t> </a:t>
            </a:r>
            <a:r>
              <a:rPr lang="en" sz="2000" b="1" dirty="0" err="1">
                <a:solidFill>
                  <a:srgbClr val="543F22"/>
                </a:solidFill>
              </a:rPr>
              <a:t>cya</a:t>
            </a:r>
            <a:r>
              <a:rPr lang="en" sz="2000" b="1" dirty="0">
                <a:solidFill>
                  <a:srgbClr val="543F22"/>
                </a:solidFill>
              </a:rPr>
              <a:t> 10 </a:t>
            </a:r>
            <a:r>
              <a:rPr lang="en" sz="2000" b="1" dirty="0" err="1">
                <a:solidFill>
                  <a:srgbClr val="543F22"/>
                </a:solidFill>
              </a:rPr>
              <a:t>cyo</a:t>
            </a:r>
            <a:r>
              <a:rPr lang="en" sz="2000" b="1" dirty="0">
                <a:solidFill>
                  <a:srgbClr val="543F22"/>
                </a:solidFill>
              </a:rPr>
              <a:t> </a:t>
            </a:r>
            <a:r>
              <a:rPr lang="en" sz="2000" b="1" dirty="0" err="1">
                <a:solidFill>
                  <a:srgbClr val="543F22"/>
                </a:solidFill>
              </a:rPr>
              <a:t>ku</a:t>
            </a:r>
            <a:r>
              <a:rPr lang="en" sz="2000" b="1" dirty="0">
                <a:solidFill>
                  <a:srgbClr val="543F22"/>
                </a:solidFill>
              </a:rPr>
              <a:t> </a:t>
            </a:r>
            <a:r>
              <a:rPr lang="en" sz="2000" b="1" dirty="0" err="1">
                <a:solidFill>
                  <a:srgbClr val="543F22"/>
                </a:solidFill>
              </a:rPr>
              <a:t>wa</a:t>
            </a:r>
            <a:r>
              <a:rPr lang="en" sz="2000" b="1" dirty="0">
                <a:solidFill>
                  <a:srgbClr val="543F22"/>
                </a:solidFill>
              </a:rPr>
              <a:t> 5 </a:t>
            </a:r>
            <a:r>
              <a:rPr lang="en" sz="2000" b="1" dirty="0" err="1">
                <a:solidFill>
                  <a:srgbClr val="543F22"/>
                </a:solidFill>
              </a:rPr>
              <a:t>Nzeri</a:t>
            </a:r>
            <a:r>
              <a:rPr lang="en" sz="2000" b="1" dirty="0">
                <a:solidFill>
                  <a:srgbClr val="543F22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GB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IMBUTO Y’UMWETE UHURIWEHO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IHUMURE N’IBYISHIMO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Mbashiraho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amanga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cyane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kandi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ndabirata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cyane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Nuzuye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ihumure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ndetse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no mu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makuba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yacu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yose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ngira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umunezero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usesekaye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" sz="1400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Nubwo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yahuye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n’ibibazo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yishimye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bitavugwa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7:4). Ni </a:t>
            </a:r>
            <a:r>
              <a:rPr lang="en-GB" sz="2000" b="1" spc="-70" dirty="0" err="1"/>
              <a:t>iki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cyateye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byishimo</a:t>
            </a:r>
            <a:r>
              <a:rPr lang="en" sz="2000" b="1" spc="-70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Bityo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bose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babonye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ihumure</a:t>
            </a:r>
            <a:r>
              <a:rPr lang="en-GB" sz="2000" b="1" spc="-70" dirty="0"/>
              <a:t>. Tito, </a:t>
            </a:r>
            <a:r>
              <a:rPr lang="en-GB" sz="2000" b="1" spc="-70" dirty="0" err="1"/>
              <a:t>mugenzi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yarahumurijwe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7:7).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yahumurijwe</a:t>
            </a:r>
            <a:r>
              <a:rPr lang="en-GB" sz="2000" b="1" spc="-70" dirty="0"/>
              <a:t> no </a:t>
            </a:r>
            <a:r>
              <a:rPr lang="en-GB" sz="2000" b="1" spc="-70" dirty="0" err="1"/>
              <a:t>kuhagera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kwa</a:t>
            </a:r>
            <a:r>
              <a:rPr lang="en-GB" sz="2000" b="1" spc="-70" dirty="0"/>
              <a:t> Tito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7:6).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barahumurijwe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byahumurije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7:13</a:t>
            </a:r>
            <a:r>
              <a:rPr lang="en" sz="2000" b="1" spc="-70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169214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100" dirty="0" err="1">
                <a:solidFill>
                  <a:prstClr val="black"/>
                </a:solidFill>
              </a:rPr>
              <a:t>Pawulo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yari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yarandikiye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Abakorinto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urwandiko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rubihanangiriza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cyane</a:t>
            </a:r>
            <a:r>
              <a:rPr lang="en-GB" sz="2000" b="1" spc="-100" dirty="0">
                <a:solidFill>
                  <a:prstClr val="black"/>
                </a:solidFill>
              </a:rPr>
              <a:t>, </a:t>
            </a:r>
            <a:r>
              <a:rPr lang="en-GB" sz="2000" b="1" spc="-100" dirty="0" err="1">
                <a:solidFill>
                  <a:prstClr val="black"/>
                </a:solidFill>
              </a:rPr>
              <a:t>ibyo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bikaba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byarabateye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agahinda</a:t>
            </a:r>
            <a:r>
              <a:rPr lang="en-GB" sz="2000" b="1" spc="-100" dirty="0">
                <a:solidFill>
                  <a:prstClr val="black"/>
                </a:solidFill>
              </a:rPr>
              <a:t> (2 </a:t>
            </a:r>
            <a:r>
              <a:rPr lang="en-GB" sz="2000" b="1" spc="-100" dirty="0" err="1">
                <a:solidFill>
                  <a:prstClr val="black"/>
                </a:solidFill>
              </a:rPr>
              <a:t>Abakorinto</a:t>
            </a:r>
            <a:r>
              <a:rPr lang="en-GB" sz="2000" b="1" spc="-100" dirty="0">
                <a:solidFill>
                  <a:prstClr val="black"/>
                </a:solidFill>
              </a:rPr>
              <a:t> 7:8). Ariko </a:t>
            </a:r>
            <a:r>
              <a:rPr lang="en-GB" sz="2000" b="1" spc="-100" dirty="0" err="1">
                <a:solidFill>
                  <a:prstClr val="black"/>
                </a:solidFill>
              </a:rPr>
              <a:t>ako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gahinda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kabagejeje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kwihana</a:t>
            </a:r>
            <a:r>
              <a:rPr lang="en-GB" sz="2000" b="1" spc="-100" dirty="0">
                <a:solidFill>
                  <a:prstClr val="black"/>
                </a:solidFill>
              </a:rPr>
              <a:t> (2 </a:t>
            </a:r>
            <a:r>
              <a:rPr lang="en-GB" sz="2000" b="1" spc="-100" dirty="0" err="1">
                <a:solidFill>
                  <a:prstClr val="black"/>
                </a:solidFill>
              </a:rPr>
              <a:t>Abakorinto</a:t>
            </a:r>
            <a:r>
              <a:rPr lang="en-GB" sz="2000" b="1" spc="-100" dirty="0">
                <a:solidFill>
                  <a:prstClr val="black"/>
                </a:solidFill>
              </a:rPr>
              <a:t> 7:9–10). Ibi </a:t>
            </a:r>
            <a:r>
              <a:rPr lang="en-GB" sz="2000" b="1" spc="-100" dirty="0" err="1">
                <a:solidFill>
                  <a:prstClr val="black"/>
                </a:solidFill>
              </a:rPr>
              <a:t>byatumye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habaho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impinduka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ikomeye</a:t>
            </a:r>
            <a:r>
              <a:rPr lang="en-GB" sz="2000" b="1" spc="-100" dirty="0">
                <a:solidFill>
                  <a:prstClr val="black"/>
                </a:solidFill>
              </a:rPr>
              <a:t> mu </a:t>
            </a:r>
            <a:r>
              <a:rPr lang="en-GB" sz="2000" b="1" spc="-100" dirty="0" err="1">
                <a:solidFill>
                  <a:prstClr val="black"/>
                </a:solidFill>
              </a:rPr>
              <a:t>mibanire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yabo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Pawulo</a:t>
            </a:r>
            <a:r>
              <a:rPr lang="en-GB" sz="2000" b="1" spc="-100" dirty="0">
                <a:solidFill>
                  <a:prstClr val="black"/>
                </a:solidFill>
              </a:rPr>
              <a:t>, no </a:t>
            </a:r>
            <a:r>
              <a:rPr lang="en-GB" sz="2000" b="1" spc="-100" dirty="0" err="1">
                <a:solidFill>
                  <a:prstClr val="black"/>
                </a:solidFill>
              </a:rPr>
              <a:t>hagati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yabo</a:t>
            </a:r>
            <a:r>
              <a:rPr lang="en-GB" sz="2000" b="1" spc="-100" dirty="0">
                <a:solidFill>
                  <a:prstClr val="black"/>
                </a:solidFill>
              </a:rPr>
              <a:t> (2 </a:t>
            </a:r>
            <a:r>
              <a:rPr lang="en-GB" sz="2000" b="1" spc="-100" dirty="0" err="1">
                <a:solidFill>
                  <a:prstClr val="black"/>
                </a:solidFill>
              </a:rPr>
              <a:t>Abakorinto</a:t>
            </a:r>
            <a:r>
              <a:rPr lang="en-GB" sz="2000" b="1" spc="-100" dirty="0">
                <a:solidFill>
                  <a:prstClr val="black"/>
                </a:solidFill>
              </a:rPr>
              <a:t> 7:11–12</a:t>
            </a:r>
            <a:r>
              <a:rPr kumimoji="0" lang="en" sz="20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51929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Ariko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ntiyihimbaza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kubera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ibyo</a:t>
            </a:r>
            <a:r>
              <a:rPr lang="en-GB" sz="2000" b="1" dirty="0">
                <a:solidFill>
                  <a:prstClr val="black"/>
                </a:solidFill>
              </a:rPr>
              <a:t>. Niba </a:t>
            </a:r>
            <a:r>
              <a:rPr lang="en-GB" sz="2000" b="1" dirty="0" err="1">
                <a:solidFill>
                  <a:prstClr val="black"/>
                </a:solidFill>
              </a:rPr>
              <a:t>abagabura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n’abizera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bashobora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kwishima</a:t>
            </a:r>
            <a:r>
              <a:rPr lang="en-GB" sz="2000" b="1" dirty="0">
                <a:solidFill>
                  <a:prstClr val="black"/>
                </a:solidFill>
              </a:rPr>
              <a:t> no </a:t>
            </a:r>
            <a:r>
              <a:rPr lang="en-GB" sz="2000" b="1" dirty="0" err="1">
                <a:solidFill>
                  <a:prstClr val="black"/>
                </a:solidFill>
              </a:rPr>
              <a:t>guhumurizwa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ukubera</a:t>
            </a:r>
            <a:r>
              <a:rPr lang="en-GB" sz="2000" b="1" dirty="0">
                <a:solidFill>
                  <a:prstClr val="black"/>
                </a:solidFill>
              </a:rPr>
              <a:t> ko Imana “</a:t>
            </a:r>
            <a:r>
              <a:rPr lang="en-GB" sz="2000" b="1" dirty="0" err="1">
                <a:solidFill>
                  <a:prstClr val="black"/>
                </a:solidFill>
              </a:rPr>
              <a:t>ihumuriza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abicisha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bugufi</a:t>
            </a:r>
            <a:r>
              <a:rPr lang="en-GB" sz="2000" b="1" dirty="0">
                <a:solidFill>
                  <a:prstClr val="black"/>
                </a:solidFill>
              </a:rPr>
              <a:t>” (2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7:6a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2981739" y="988189"/>
            <a:ext cx="8857835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en-US" sz="2600" b="1" dirty="0" err="1">
                <a:latin typeface="Constantia" panose="02030602050306030303" pitchFamily="18" charset="0"/>
              </a:rPr>
              <a:t>Umurimo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w’Imana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uvuze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gukorera</a:t>
            </a:r>
            <a:r>
              <a:rPr lang="en-US" sz="2600" b="1" dirty="0">
                <a:latin typeface="Constantia" panose="02030602050306030303" pitchFamily="18" charset="0"/>
              </a:rPr>
              <a:t> abandi, </a:t>
            </a:r>
            <a:r>
              <a:rPr lang="en-US" sz="2600" b="1" dirty="0" err="1">
                <a:latin typeface="Constantia" panose="02030602050306030303" pitchFamily="18" charset="0"/>
              </a:rPr>
              <a:t>kandi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twese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twahamagariwe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kuba</a:t>
            </a:r>
            <a:r>
              <a:rPr lang="en-US" sz="2600" b="1" dirty="0">
                <a:latin typeface="Constantia" panose="02030602050306030303" pitchFamily="18" charset="0"/>
              </a:rPr>
              <a:t> muri </a:t>
            </a:r>
            <a:r>
              <a:rPr lang="en-US" sz="2600" b="1" dirty="0" err="1">
                <a:latin typeface="Constantia" panose="02030602050306030303" pitchFamily="18" charset="0"/>
              </a:rPr>
              <a:t>uyu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murimo</a:t>
            </a:r>
            <a:r>
              <a:rPr lang="en-US" sz="2600" b="1" dirty="0">
                <a:latin typeface="Constantia" panose="02030602050306030303" pitchFamily="18" charset="0"/>
              </a:rPr>
              <a:t>. Ku </a:t>
            </a:r>
            <a:r>
              <a:rPr lang="en-US" sz="2600" b="1" dirty="0" err="1">
                <a:latin typeface="Constantia" panose="02030602050306030303" pitchFamily="18" charset="0"/>
              </a:rPr>
              <a:t>muntu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wese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uhitamo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imibereho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kwihugiraho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ibyo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bisuzuguza</a:t>
            </a:r>
            <a:r>
              <a:rPr lang="en-US" sz="2600" b="1" dirty="0">
                <a:latin typeface="Constantia" panose="02030602050306030303" pitchFamily="18" charset="0"/>
              </a:rPr>
              <a:t> Imana. Bene data, ese </a:t>
            </a:r>
            <a:r>
              <a:rPr lang="en-US" sz="2600" b="1" dirty="0" err="1">
                <a:latin typeface="Constantia" panose="02030602050306030303" pitchFamily="18" charset="0"/>
              </a:rPr>
              <a:t>murabibona</a:t>
            </a:r>
            <a:r>
              <a:rPr lang="en-US" sz="2600" b="1" dirty="0">
                <a:latin typeface="Constantia" panose="02030602050306030303" pitchFamily="18" charset="0"/>
              </a:rPr>
              <a:t> ko buri </a:t>
            </a:r>
            <a:r>
              <a:rPr lang="en-US" sz="2600" b="1" dirty="0" err="1">
                <a:latin typeface="Constantia" panose="02030602050306030303" pitchFamily="18" charset="0"/>
              </a:rPr>
              <a:t>mwaka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abantu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ibihumbi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n’ibihumbi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barimbuka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bapfira</a:t>
            </a:r>
            <a:r>
              <a:rPr lang="en-US" sz="2600" b="1" dirty="0">
                <a:latin typeface="Constantia" panose="02030602050306030303" pitchFamily="18" charset="0"/>
              </a:rPr>
              <a:t> mu </a:t>
            </a:r>
            <a:r>
              <a:rPr lang="en-US" sz="2600" b="1" dirty="0" err="1">
                <a:latin typeface="Constantia" panose="02030602050306030303" pitchFamily="18" charset="0"/>
              </a:rPr>
              <a:t>byaha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byabo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kuko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umucyo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w’ukuri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utaramurikira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inzira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yabo</a:t>
            </a:r>
            <a:r>
              <a:rPr lang="en-US" sz="2600" b="1" dirty="0">
                <a:latin typeface="Constantia" panose="02030602050306030303" pitchFamily="18" charset="0"/>
              </a:rPr>
              <a:t>?</a:t>
            </a:r>
            <a:r>
              <a:rPr lang="en" sz="2600" b="1" dirty="0">
                <a:latin typeface="Constantia" panose="02030602050306030303" pitchFamily="18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2600" b="1" spc="-70" dirty="0">
                <a:latin typeface="Constantia" panose="02030602050306030303" pitchFamily="18" charset="0"/>
              </a:rPr>
              <a:t>Hari </a:t>
            </a:r>
            <a:r>
              <a:rPr lang="en-US" sz="2600" b="1" spc="-70" dirty="0" err="1">
                <a:latin typeface="Constantia" panose="02030602050306030303" pitchFamily="18" charset="0"/>
              </a:rPr>
              <a:t>umurimo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ukomeye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ugomba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gukorwa</a:t>
            </a:r>
            <a:r>
              <a:rPr lang="en-US" sz="2600" b="1" spc="-70" dirty="0">
                <a:latin typeface="Constantia" panose="02030602050306030303" pitchFamily="18" charset="0"/>
              </a:rPr>
              <a:t> mu </a:t>
            </a:r>
            <a:r>
              <a:rPr lang="en-US" sz="2600" b="1" spc="-70" dirty="0" err="1">
                <a:latin typeface="Constantia" panose="02030602050306030303" pitchFamily="18" charset="0"/>
              </a:rPr>
              <a:t>isi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yacu</a:t>
            </a:r>
            <a:r>
              <a:rPr lang="en-US" sz="2600" b="1" spc="-70" dirty="0">
                <a:latin typeface="Constantia" panose="02030602050306030303" pitchFamily="18" charset="0"/>
              </a:rPr>
              <a:t>. </a:t>
            </a:r>
            <a:r>
              <a:rPr lang="en-US" sz="2600" b="1" spc="-70" dirty="0" err="1">
                <a:latin typeface="Constantia" panose="02030602050306030303" pitchFamily="18" charset="0"/>
              </a:rPr>
              <a:t>Abagabo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n’abagore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bagomba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guhindurwa</a:t>
            </a:r>
            <a:r>
              <a:rPr lang="en-US" sz="2600" b="1" spc="-70" dirty="0">
                <a:latin typeface="Constantia" panose="02030602050306030303" pitchFamily="18" charset="0"/>
              </a:rPr>
              <a:t>, </a:t>
            </a:r>
            <a:r>
              <a:rPr lang="en-US" sz="2600" b="1" spc="-70" dirty="0" err="1">
                <a:latin typeface="Constantia" panose="02030602050306030303" pitchFamily="18" charset="0"/>
              </a:rPr>
              <a:t>atari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kubw’impano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yo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kuvuga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indimi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cyangwa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gukora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ibitangaza</a:t>
            </a:r>
            <a:r>
              <a:rPr lang="en-US" sz="2600" b="1" spc="-70" dirty="0">
                <a:latin typeface="Constantia" panose="02030602050306030303" pitchFamily="18" charset="0"/>
              </a:rPr>
              <a:t>, </a:t>
            </a:r>
            <a:r>
              <a:rPr lang="en-US" sz="2600" b="1" spc="-70" dirty="0" err="1">
                <a:latin typeface="Constantia" panose="02030602050306030303" pitchFamily="18" charset="0"/>
              </a:rPr>
              <a:t>ahubwo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kubwo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kwamamaza</a:t>
            </a:r>
            <a:r>
              <a:rPr lang="en-US" sz="2600" b="1" spc="-70" dirty="0">
                <a:latin typeface="Constantia" panose="02030602050306030303" pitchFamily="18" charset="0"/>
              </a:rPr>
              <a:t> Kristo </a:t>
            </a:r>
            <a:r>
              <a:rPr lang="en-US" sz="2600" b="1" spc="-70" dirty="0" err="1">
                <a:latin typeface="Constantia" panose="02030602050306030303" pitchFamily="18" charset="0"/>
              </a:rPr>
              <a:t>wabambwe</a:t>
            </a:r>
            <a:r>
              <a:rPr lang="en-US" sz="2600" b="1" spc="-70" dirty="0">
                <a:latin typeface="Constantia" panose="02030602050306030303" pitchFamily="18" charset="0"/>
              </a:rPr>
              <a:t>. Kuki </a:t>
            </a:r>
            <a:r>
              <a:rPr lang="en-US" sz="2600" b="1" spc="-70" dirty="0" err="1">
                <a:latin typeface="Constantia" panose="02030602050306030303" pitchFamily="18" charset="0"/>
              </a:rPr>
              <a:t>twatinza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umwete</a:t>
            </a:r>
            <a:r>
              <a:rPr lang="en-US" sz="2600" b="1" spc="-70" dirty="0">
                <a:latin typeface="Constantia" panose="02030602050306030303" pitchFamily="18" charset="0"/>
              </a:rPr>
              <a:t> wo </a:t>
            </a:r>
            <a:r>
              <a:rPr lang="en-US" sz="2600" b="1" spc="-70" dirty="0" err="1">
                <a:latin typeface="Constantia" panose="02030602050306030303" pitchFamily="18" charset="0"/>
              </a:rPr>
              <a:t>guhindura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isi</a:t>
            </a:r>
            <a:r>
              <a:rPr lang="en-US" sz="2600" b="1" spc="-70" dirty="0">
                <a:latin typeface="Constantia" panose="02030602050306030303" pitchFamily="18" charset="0"/>
              </a:rPr>
              <a:t> </a:t>
            </a:r>
            <a:r>
              <a:rPr lang="en-US" sz="2600" b="1" spc="-70" dirty="0" err="1">
                <a:latin typeface="Constantia" panose="02030602050306030303" pitchFamily="18" charset="0"/>
              </a:rPr>
              <a:t>nziza</a:t>
            </a:r>
            <a:r>
              <a:rPr lang="en-US" sz="2600" b="1" spc="-70" dirty="0">
                <a:latin typeface="Constantia" panose="02030602050306030303" pitchFamily="18" charset="0"/>
              </a:rPr>
              <a:t>? </a:t>
            </a:r>
            <a:endParaRPr lang="en" sz="2600" b="1" spc="-7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9490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E.G. White, </a:t>
            </a:r>
            <a:r>
              <a:rPr lang="en-US" sz="1600" b="1" i="1" dirty="0"/>
              <a:t>Reflecting Christ</a:t>
            </a:r>
            <a:r>
              <a:rPr lang="en" sz="1600" b="1" dirty="0"/>
              <a:t>, August 30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82039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Dufite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amakuba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impande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zose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ariko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ntidukuka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imitima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turashobewe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ariko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ntitwihebye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turarenganywa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ariko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ntiduhānwa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dukubitwa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ariko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ntidutsindwa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rwose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</a:t>
            </a:r>
            <a:r>
              <a:rPr kumimoji="0" lang="en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Tugendana mu mubiri iteka urupfu rwa Yesu, ngo ubugingo bwa Yesu na bwo bugaragarire mu mibiri yacu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609340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35559D"/>
                </a:solidFill>
              </a:rPr>
              <a:t>UMURIMO W’UMUGABURA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Abagabura</a:t>
            </a:r>
            <a:r>
              <a:rPr lang="en" sz="2000" b="1" dirty="0"/>
              <a:t> </a:t>
            </a:r>
            <a:r>
              <a:rPr lang="en" sz="2000" b="1" dirty="0" err="1"/>
              <a:t>bashoboye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" sz="2000" b="1" dirty="0"/>
              <a:t>Ingorane zo mu </a:t>
            </a:r>
            <a:r>
              <a:rPr lang="en" sz="2000" b="1" dirty="0" err="1"/>
              <a:t>murimo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42"/>
                </a:solidFill>
              </a:rPr>
              <a:t>INSHINGANO Z’ABAGIZE ITORERO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Intumwa</a:t>
            </a:r>
            <a:r>
              <a:rPr lang="en" sz="2000" b="1" dirty="0"/>
              <a:t> </a:t>
            </a:r>
            <a:r>
              <a:rPr lang="en" sz="2000" b="1" dirty="0" err="1"/>
              <a:t>z’ubwiyunge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" sz="2000" b="1" dirty="0" err="1"/>
              <a:t>Guhamagarirwa</a:t>
            </a:r>
            <a:r>
              <a:rPr lang="en" sz="2000" b="1" dirty="0"/>
              <a:t> </a:t>
            </a:r>
            <a:r>
              <a:rPr lang="en" sz="2000" b="1" dirty="0" err="1"/>
              <a:t>kwera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6B9B32"/>
                </a:solidFill>
              </a:rPr>
              <a:t>IMBUTO Y’UMWETE UHURIWEHO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Ihumure</a:t>
            </a:r>
            <a:r>
              <a:rPr lang="en" sz="2000" b="1" dirty="0"/>
              <a:t> </a:t>
            </a:r>
            <a:r>
              <a:rPr lang="en" sz="2000" b="1" dirty="0" err="1"/>
              <a:t>n’ibyishimo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Ni </a:t>
            </a:r>
            <a:r>
              <a:rPr lang="en-GB" sz="2000" b="1" dirty="0" err="1"/>
              <a:t>nde</a:t>
            </a:r>
            <a:r>
              <a:rPr lang="en-GB" sz="2000" b="1" dirty="0"/>
              <a:t> </a:t>
            </a:r>
            <a:r>
              <a:rPr lang="en-GB" sz="2000" b="1" dirty="0" err="1"/>
              <a:t>wavuze</a:t>
            </a:r>
            <a:r>
              <a:rPr lang="en-GB" sz="2000" b="1" dirty="0"/>
              <a:t> ko </a:t>
            </a:r>
            <a:r>
              <a:rPr lang="en-GB" sz="2000" b="1" dirty="0" err="1"/>
              <a:t>imibereho</a:t>
            </a:r>
            <a:r>
              <a:rPr lang="en-GB" sz="2000" b="1" dirty="0"/>
              <a:t> </a:t>
            </a:r>
            <a:r>
              <a:rPr lang="en-GB" sz="2000" b="1" dirty="0" err="1"/>
              <a:t>y’umugabura</a:t>
            </a:r>
            <a:r>
              <a:rPr lang="en-GB" sz="2000" b="1" dirty="0"/>
              <a:t> </a:t>
            </a:r>
            <a:r>
              <a:rPr lang="en-GB" sz="2000" b="1" dirty="0" err="1"/>
              <a:t>imutunganiye</a:t>
            </a:r>
            <a:r>
              <a:rPr lang="en-GB" sz="2000" b="1" dirty="0"/>
              <a:t>? Abakozi </a:t>
            </a:r>
            <a:r>
              <a:rPr lang="en-GB" sz="2000" b="1" dirty="0" err="1"/>
              <a:t>b’ubutumwa</a:t>
            </a:r>
            <a:r>
              <a:rPr lang="en-GB" sz="2000" b="1" dirty="0"/>
              <a:t> </a:t>
            </a:r>
            <a:r>
              <a:rPr lang="en-GB" sz="2000" b="1" dirty="0" err="1"/>
              <a:t>bwiza</a:t>
            </a:r>
            <a:r>
              <a:rPr lang="en-GB" sz="2000" b="1" dirty="0"/>
              <a:t> </a:t>
            </a:r>
            <a:r>
              <a:rPr lang="en-GB" sz="2000" b="1" dirty="0" err="1"/>
              <a:t>bafite</a:t>
            </a:r>
            <a:r>
              <a:rPr lang="en-GB" sz="2000" b="1" dirty="0"/>
              <a:t> </a:t>
            </a:r>
            <a:r>
              <a:rPr lang="en-GB" sz="2000" b="1" dirty="0" err="1"/>
              <a:t>inshingano</a:t>
            </a:r>
            <a:r>
              <a:rPr lang="en-GB" sz="2000" b="1" dirty="0"/>
              <a:t> </a:t>
            </a:r>
            <a:r>
              <a:rPr lang="en-GB" sz="2000" b="1" dirty="0" err="1"/>
              <a:t>zikomeye</a:t>
            </a:r>
            <a:r>
              <a:rPr lang="en-GB" sz="2000" b="1" dirty="0"/>
              <a:t>, </a:t>
            </a:r>
            <a:r>
              <a:rPr lang="en-GB" sz="2000" b="1" dirty="0" err="1"/>
              <a:t>kandi</a:t>
            </a:r>
            <a:r>
              <a:rPr lang="en-GB" sz="2000" b="1" dirty="0"/>
              <a:t> </a:t>
            </a:r>
            <a:r>
              <a:rPr lang="en-GB" sz="2000" b="1" dirty="0" err="1"/>
              <a:t>umwete</a:t>
            </a:r>
            <a:r>
              <a:rPr lang="en-GB" sz="2000" b="1" dirty="0"/>
              <a:t> </a:t>
            </a:r>
            <a:r>
              <a:rPr lang="en-GB" sz="2000" b="1" dirty="0" err="1"/>
              <a:t>wabo</a:t>
            </a:r>
            <a:r>
              <a:rPr lang="en-GB" sz="2000" b="1" dirty="0"/>
              <a:t> </a:t>
            </a:r>
            <a:r>
              <a:rPr lang="en-GB" sz="2000" b="1" dirty="0" err="1"/>
              <a:t>ntubuzemo</a:t>
            </a:r>
            <a:r>
              <a:rPr lang="en-GB" sz="2000" b="1" dirty="0"/>
              <a:t> </a:t>
            </a:r>
            <a:r>
              <a:rPr lang="en-GB" sz="2000" b="1" dirty="0" err="1"/>
              <a:t>ingorane</a:t>
            </a:r>
            <a:r>
              <a:rPr lang="en-GB" sz="2000" b="1" dirty="0"/>
              <a:t> </a:t>
            </a:r>
            <a:r>
              <a:rPr lang="en-GB" sz="2000" b="1" dirty="0" err="1"/>
              <a:t>n’akaga</a:t>
            </a:r>
            <a:r>
              <a:rPr lang="en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390883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Iyo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rifatanyije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n’abagabura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kandi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buryo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buhamye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rigahindura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ribayeho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riba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umurunga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uhūza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abantu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ukageza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ihumure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n’ibyishimo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bose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241857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Gukunda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imitima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yegereye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kurimbuka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ndetse</a:t>
            </a:r>
            <a:r>
              <a:rPr lang="en-GB" sz="2000" b="1" dirty="0">
                <a:solidFill>
                  <a:prstClr val="black"/>
                </a:solidFill>
              </a:rPr>
              <a:t> no </a:t>
            </a:r>
            <a:r>
              <a:rPr lang="en-GB" sz="2000" b="1" dirty="0" err="1">
                <a:solidFill>
                  <a:prstClr val="black"/>
                </a:solidFill>
              </a:rPr>
              <a:t>kwita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bamaze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kwemera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ubutumwa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bashikame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bakure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bitandukanya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abakozi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b’Imana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nyakuri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n’amasega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aryana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GB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UMURIMO W’UMUGABURA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-GB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ABAGABURA BASHOBOYE</a:t>
            </a:r>
            <a:endParaRPr lang="en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Hari </a:t>
            </a:r>
            <a:r>
              <a:rPr lang="en-GB" sz="2000" b="1" spc="-70" dirty="0" err="1"/>
              <a:t>ibintu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bidahinduka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cyane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igihe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kigenda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gihita</a:t>
            </a:r>
            <a:r>
              <a:rPr lang="en-GB" sz="2000" b="1" spc="-70" dirty="0"/>
              <a:t>. </a:t>
            </a:r>
            <a:r>
              <a:rPr lang="en-GB" sz="2000" b="1" spc="-70" dirty="0" err="1"/>
              <a:t>Inzandiko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zishyigikira</a:t>
            </a:r>
            <a:r>
              <a:rPr lang="en-GB" sz="2000" b="1" spc="-70" dirty="0"/>
              <a:t> kanaka </a:t>
            </a:r>
            <a:r>
              <a:rPr lang="en-GB" sz="2000" b="1" spc="-70" dirty="0" err="1"/>
              <a:t>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n’ubu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ziracyafungura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imiryango</a:t>
            </a:r>
            <a:r>
              <a:rPr lang="en-GB" sz="2000" b="1" spc="-70" dirty="0"/>
              <a:t>  </a:t>
            </a:r>
            <a:r>
              <a:rPr lang="en-GB" sz="2000" b="1" spc="-70" dirty="0" err="1"/>
              <a:t>nk’uko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byari</a:t>
            </a:r>
            <a:r>
              <a:rPr lang="en-GB" sz="2000" b="1" spc="-70" dirty="0"/>
              <a:t> no mu </a:t>
            </a:r>
            <a:r>
              <a:rPr lang="en-GB" sz="2000" b="1" spc="-70" dirty="0" err="1"/>
              <a:t>kinyejana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mbere</a:t>
            </a:r>
            <a:r>
              <a:rPr lang="en-GB" sz="2000" b="1" spc="-70" dirty="0"/>
              <a:t>. Ese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akeneye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urwandiko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kumushyigikira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kugira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yemerwe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n’itorero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ry’i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Korinto</a:t>
            </a:r>
            <a:r>
              <a:rPr lang="en-GB" sz="2000" b="1" spc="-70" dirty="0"/>
              <a:t>?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3:1</a:t>
            </a:r>
            <a:r>
              <a:rPr lang="en" sz="2000" b="1" spc="-70" dirty="0"/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Ni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mwe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rwandiko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rwacu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rwanditswe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mu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mitima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yacu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urwo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abantu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bose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bamenya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bakarusoma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</a:t>
            </a:r>
            <a:r>
              <a:rPr lang="en" sz="14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37838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n’abamwunganiraga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“</a:t>
            </a:r>
            <a:r>
              <a:rPr lang="en-GB" sz="2000" b="1" spc="-70" dirty="0" err="1"/>
              <a:t>bashoboye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nk’ababwiriza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b’isezerano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rishya</a:t>
            </a:r>
            <a:r>
              <a:rPr lang="en-GB" sz="2000" b="1" spc="-70" dirty="0"/>
              <a:t>”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3:6). </a:t>
            </a:r>
            <a:r>
              <a:rPr lang="en-GB" sz="2000" b="1" spc="-70" dirty="0" err="1"/>
              <a:t>Isezerano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ry’ubwiza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ryanditswe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n’Umwuka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mutima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kubw’ubugingo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buhoraho</a:t>
            </a:r>
            <a:r>
              <a:rPr lang="en" sz="2000" b="1" spc="-70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80280" y="2922749"/>
            <a:ext cx="66524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>
                <a:solidFill>
                  <a:prstClr val="black"/>
                </a:solidFill>
              </a:rPr>
              <a:t>Yari </a:t>
            </a:r>
            <a:r>
              <a:rPr lang="en-GB" sz="2000" b="1" spc="-70" dirty="0" err="1">
                <a:solidFill>
                  <a:prstClr val="black"/>
                </a:solidFill>
              </a:rPr>
              <a:t>afite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urwandiko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ruhiga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izindi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zose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zashyigikira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umuntu</a:t>
            </a:r>
            <a:r>
              <a:rPr lang="en-GB" sz="2000" b="1" spc="-70" dirty="0">
                <a:solidFill>
                  <a:prstClr val="black"/>
                </a:solidFill>
              </a:rPr>
              <a:t>: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ubwabo</a:t>
            </a:r>
            <a:r>
              <a:rPr lang="en-GB" sz="2000" b="1" spc="-70" dirty="0">
                <a:solidFill>
                  <a:prstClr val="black"/>
                </a:solidFill>
              </a:rPr>
              <a:t> (2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 3:2). </a:t>
            </a:r>
            <a:r>
              <a:rPr lang="en-GB" sz="2000" b="1" spc="-70" dirty="0" err="1">
                <a:solidFill>
                  <a:prstClr val="black"/>
                </a:solidFill>
              </a:rPr>
              <a:t>Imitima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yabo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yari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yarahinduwe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n’ubuntu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bw’Imana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binyuze</a:t>
            </a:r>
            <a:r>
              <a:rPr lang="en-GB" sz="2000" b="1" spc="-70" dirty="0">
                <a:solidFill>
                  <a:prstClr val="black"/>
                </a:solidFill>
              </a:rPr>
              <a:t> mu </a:t>
            </a:r>
            <a:r>
              <a:rPr lang="en-GB" sz="2000" b="1" spc="-70" dirty="0" err="1">
                <a:solidFill>
                  <a:prstClr val="black"/>
                </a:solidFill>
              </a:rPr>
              <a:t>kubwiriza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kw’iyi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ntumwa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n’abo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bakoranaga</a:t>
            </a:r>
            <a:r>
              <a:rPr lang="en-GB" sz="2000" b="1" spc="-70" dirty="0">
                <a:solidFill>
                  <a:prstClr val="black"/>
                </a:solidFill>
              </a:rPr>
              <a:t> (2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 3:3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Ariko </a:t>
            </a:r>
            <a:r>
              <a:rPr lang="en-GB" sz="2000" b="1" dirty="0" err="1">
                <a:solidFill>
                  <a:prstClr val="black"/>
                </a:solidFill>
              </a:rPr>
              <a:t>bamwe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bakurikiye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irindi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sezerano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gukizwa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n’imirimo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y’amategeko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yanditswe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ibuye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byababujije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kubona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ubwiza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bw’ubuntu</a:t>
            </a:r>
            <a:r>
              <a:rPr lang="en-GB" sz="2000" b="1" dirty="0">
                <a:solidFill>
                  <a:prstClr val="black"/>
                </a:solidFill>
              </a:rPr>
              <a:t> (2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3:7–9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INGORANE ZO MU MURIMO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Burya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ibyo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byose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bibaho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bwanyu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kugira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uko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ubuntu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bw’Imana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burushaho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gusaga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n’ishimwe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rya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benshi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rirushaho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gusaga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Imana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ihimbazwe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" sz="1400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Pawulo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yasobanukiwe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ndetse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yihanganira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ingorane</a:t>
            </a:r>
            <a:r>
              <a:rPr lang="en-GB" sz="2000" b="1" spc="-100" dirty="0"/>
              <a:t> zo mu </a:t>
            </a:r>
            <a:r>
              <a:rPr lang="en-GB" sz="2000" b="1" spc="-100" dirty="0" err="1"/>
              <a:t>murimo</a:t>
            </a:r>
            <a:r>
              <a:rPr lang="en-GB" sz="2000" b="1" spc="-100" dirty="0"/>
              <a:t>. Ariko </a:t>
            </a:r>
            <a:r>
              <a:rPr lang="en-GB" sz="2000" b="1" spc="-100" dirty="0" err="1"/>
              <a:t>yari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azi</a:t>
            </a:r>
            <a:r>
              <a:rPr lang="en-GB" sz="2000" b="1" spc="-100" dirty="0"/>
              <a:t> ko </a:t>
            </a:r>
            <a:r>
              <a:rPr lang="en-GB" sz="2000" b="1" spc="-100" dirty="0" err="1"/>
              <a:t>byari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ngombwa</a:t>
            </a:r>
            <a:r>
              <a:rPr lang="en-GB" sz="2000" b="1" spc="-100" dirty="0"/>
              <a:t>, maze </a:t>
            </a:r>
            <a:r>
              <a:rPr lang="en-GB" sz="2000" b="1" spc="-100" dirty="0" err="1"/>
              <a:t>abyihanganira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kubera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urukundo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yakundaga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abantu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yaragejeje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mahirwe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gusingira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agakiza</a:t>
            </a:r>
            <a:r>
              <a:rPr lang="en-GB" sz="2000" b="1" spc="-100" dirty="0"/>
              <a:t> (2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4:15). Ikindi </a:t>
            </a:r>
            <a:r>
              <a:rPr lang="en-GB" sz="2000" b="1" spc="-100" dirty="0" err="1"/>
              <a:t>kandi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ntiyashidikanyaga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gufashwa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n’Imana</a:t>
            </a:r>
            <a:r>
              <a:rPr lang="en-GB" sz="2000" b="1" spc="-100" dirty="0"/>
              <a:t> (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4:7–9</a:t>
            </a:r>
            <a:r>
              <a:rPr lang="en" sz="2000" b="1" spc="-100" dirty="0"/>
              <a:t>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755173"/>
              </p:ext>
            </p:extLst>
          </p:nvPr>
        </p:nvGraphicFramePr>
        <p:xfrm>
          <a:off x="342900" y="3061608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946290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Ubutumwa</a:t>
            </a:r>
            <a:r>
              <a:rPr lang="en-GB" sz="2000" b="1" dirty="0"/>
              <a:t> </a:t>
            </a:r>
            <a:r>
              <a:rPr lang="en-GB" sz="2000" b="1" dirty="0" err="1"/>
              <a:t>bwiza</a:t>
            </a:r>
            <a:r>
              <a:rPr lang="en-GB" sz="2000" b="1" dirty="0"/>
              <a:t> </a:t>
            </a:r>
            <a:r>
              <a:rPr lang="en-GB" sz="2000" b="1" dirty="0" err="1"/>
              <a:t>bwamamajwe</a:t>
            </a:r>
            <a:r>
              <a:rPr lang="en-GB" sz="2000" b="1" dirty="0"/>
              <a:t> </a:t>
            </a:r>
            <a:r>
              <a:rPr lang="en-GB" sz="2000" b="1" dirty="0" err="1"/>
              <a:t>binyuze</a:t>
            </a:r>
            <a:r>
              <a:rPr lang="en-GB" sz="2000" b="1" dirty="0"/>
              <a:t> mu </a:t>
            </a:r>
            <a:r>
              <a:rPr lang="en-GB" sz="2000" b="1" dirty="0" err="1"/>
              <a:t>bantu</a:t>
            </a:r>
            <a:r>
              <a:rPr lang="en-GB" sz="2000" b="1" dirty="0"/>
              <a:t> </a:t>
            </a:r>
            <a:r>
              <a:rPr lang="en-GB" sz="2000" b="1" dirty="0" err="1"/>
              <a:t>b’intege</a:t>
            </a:r>
            <a:r>
              <a:rPr lang="en-GB" sz="2000" b="1" dirty="0"/>
              <a:t> </a:t>
            </a:r>
            <a:r>
              <a:rPr lang="en-GB" sz="2000" b="1" dirty="0" err="1"/>
              <a:t>nke</a:t>
            </a:r>
            <a:r>
              <a:rPr lang="en-GB" sz="2000" b="1" dirty="0"/>
              <a:t> </a:t>
            </a:r>
            <a:r>
              <a:rPr lang="en-GB" sz="2000" b="1" dirty="0" err="1"/>
              <a:t>kugira</a:t>
            </a:r>
            <a:r>
              <a:rPr lang="en-GB" sz="2000" b="1" dirty="0"/>
              <a:t> </a:t>
            </a:r>
            <a:r>
              <a:rPr lang="en-GB" sz="2000" b="1" dirty="0" err="1"/>
              <a:t>ngo</a:t>
            </a:r>
            <a:r>
              <a:rPr lang="en-GB" sz="2000" b="1" dirty="0"/>
              <a:t> </a:t>
            </a:r>
            <a:r>
              <a:rPr lang="en-GB" sz="2000" b="1" dirty="0" err="1"/>
              <a:t>icyubahiro</a:t>
            </a:r>
            <a:r>
              <a:rPr lang="en-GB" sz="2000" b="1" dirty="0"/>
              <a:t> kibe </a:t>
            </a:r>
            <a:r>
              <a:rPr lang="en-GB" sz="2000" b="1" dirty="0" err="1"/>
              <a:t>icy’Imana</a:t>
            </a:r>
            <a:r>
              <a:rPr lang="en-GB" sz="2000" b="1" dirty="0"/>
              <a:t> </a:t>
            </a:r>
            <a:r>
              <a:rPr lang="en-GB" sz="2000" b="1" dirty="0" err="1"/>
              <a:t>yonyine</a:t>
            </a:r>
            <a:r>
              <a:rPr lang="en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731666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Imibabaro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ni</a:t>
            </a:r>
            <a:r>
              <a:rPr lang="en-GB" sz="2000" b="1" dirty="0">
                <a:solidFill>
                  <a:prstClr val="black"/>
                </a:solidFill>
              </a:rPr>
              <a:t> “</a:t>
            </a:r>
            <a:r>
              <a:rPr lang="en-GB" sz="2000" b="1" dirty="0" err="1">
                <a:solidFill>
                  <a:prstClr val="black"/>
                </a:solidFill>
              </a:rPr>
              <a:t>ingorane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z’igihwayihwayi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kw’akanya</a:t>
            </a:r>
            <a:r>
              <a:rPr lang="en-GB" sz="2000" b="1" dirty="0">
                <a:solidFill>
                  <a:prstClr val="black"/>
                </a:solidFill>
              </a:rPr>
              <a:t> gato” </a:t>
            </a:r>
            <a:r>
              <a:rPr lang="en-GB" sz="2000" b="1" dirty="0" err="1">
                <a:solidFill>
                  <a:prstClr val="black"/>
                </a:solidFill>
              </a:rPr>
              <a:t>ugereranije</a:t>
            </a:r>
            <a:r>
              <a:rPr lang="en-GB" sz="2000" b="1" dirty="0">
                <a:solidFill>
                  <a:prstClr val="black"/>
                </a:solidFill>
              </a:rPr>
              <a:t> n’“</a:t>
            </a:r>
            <a:r>
              <a:rPr lang="en-GB" sz="2000" b="1" dirty="0" err="1">
                <a:solidFill>
                  <a:prstClr val="black"/>
                </a:solidFill>
              </a:rPr>
              <a:t>ubwiza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buhebuje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buhoraho</a:t>
            </a:r>
            <a:r>
              <a:rPr lang="en-GB" sz="2000" b="1" dirty="0">
                <a:solidFill>
                  <a:prstClr val="black"/>
                </a:solidFill>
              </a:rPr>
              <a:t>” </a:t>
            </a:r>
            <a:r>
              <a:rPr lang="en-GB" sz="2000" b="1" dirty="0" err="1">
                <a:solidFill>
                  <a:prstClr val="black"/>
                </a:solidFill>
              </a:rPr>
              <a:t>tuzagira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munsi</a:t>
            </a:r>
            <a:r>
              <a:rPr lang="en-GB" sz="2000" b="1" dirty="0">
                <a:solidFill>
                  <a:prstClr val="black"/>
                </a:solidFill>
              </a:rPr>
              <a:t> wo </a:t>
            </a:r>
            <a:r>
              <a:rPr lang="en-GB" sz="2000" b="1" dirty="0" err="1">
                <a:solidFill>
                  <a:prstClr val="black"/>
                </a:solidFill>
              </a:rPr>
              <a:t>kuzuka</a:t>
            </a:r>
            <a:r>
              <a:rPr lang="en-GB" sz="2000" b="1" dirty="0">
                <a:solidFill>
                  <a:prstClr val="black"/>
                </a:solidFill>
              </a:rPr>
              <a:t> (2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4:14–18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GB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INSHINGANO Z’ABAGIZE ITORERO</a:t>
            </a:r>
            <a:endParaRPr lang="en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4400" b="1" dirty="0">
                <a:ln/>
                <a:solidFill>
                  <a:schemeClr val="accent3"/>
                </a:solidFill>
              </a:rPr>
              <a:t>INTUMWA Z’UBWIYUNGE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riko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ibyo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byose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bituruka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Mana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yiyunze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natwe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bwa Kristo,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ikaduha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umurimo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wo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kuyunga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n’abandi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Imbaraga</a:t>
            </a:r>
            <a:r>
              <a:rPr lang="en-GB" sz="2000" b="1" dirty="0"/>
              <a:t> </a:t>
            </a:r>
            <a:r>
              <a:rPr lang="en-GB" sz="2000" b="1" dirty="0" err="1"/>
              <a:t>igomba</a:t>
            </a:r>
            <a:r>
              <a:rPr lang="en-GB" sz="2000" b="1" dirty="0"/>
              <a:t> </a:t>
            </a:r>
            <a:r>
              <a:rPr lang="en-GB" sz="2000" b="1" dirty="0" err="1"/>
              <a:t>kugenga</a:t>
            </a:r>
            <a:r>
              <a:rPr lang="en-GB" sz="2000" b="1" dirty="0"/>
              <a:t> </a:t>
            </a:r>
            <a:r>
              <a:rPr lang="en-GB" sz="2000" b="1" dirty="0" err="1"/>
              <a:t>ubuzima</a:t>
            </a:r>
            <a:r>
              <a:rPr lang="en-GB" sz="2000" b="1" dirty="0"/>
              <a:t> </a:t>
            </a:r>
            <a:r>
              <a:rPr lang="en-GB" sz="2000" b="1" dirty="0" err="1"/>
              <a:t>bw’itorero</a:t>
            </a:r>
            <a:r>
              <a:rPr lang="en-GB" sz="2000" b="1" dirty="0"/>
              <a:t> (</a:t>
            </a:r>
            <a:r>
              <a:rPr lang="en-GB" sz="2000" b="1" dirty="0" err="1"/>
              <a:t>n’ubwa</a:t>
            </a:r>
            <a:r>
              <a:rPr lang="en-GB" sz="2000" b="1" dirty="0"/>
              <a:t> buri </a:t>
            </a:r>
            <a:r>
              <a:rPr lang="en-GB" sz="2000" b="1" dirty="0" err="1"/>
              <a:t>mwese</a:t>
            </a:r>
            <a:r>
              <a:rPr lang="en-GB" sz="2000" b="1" dirty="0"/>
              <a:t> mu </a:t>
            </a:r>
            <a:r>
              <a:rPr lang="en-GB" sz="2000" b="1" dirty="0" err="1"/>
              <a:t>barigize</a:t>
            </a:r>
            <a:r>
              <a:rPr lang="en-GB" sz="2000" b="1" dirty="0"/>
              <a:t>) </a:t>
            </a:r>
            <a:r>
              <a:rPr lang="en-GB" sz="2000" b="1" dirty="0" err="1"/>
              <a:t>ni</a:t>
            </a:r>
            <a:r>
              <a:rPr lang="en-GB" sz="2000" b="1" dirty="0"/>
              <a:t> iyi: “Kuko </a:t>
            </a:r>
            <a:r>
              <a:rPr lang="en-GB" sz="2000" b="1" dirty="0" err="1"/>
              <a:t>urukundo</a:t>
            </a:r>
            <a:r>
              <a:rPr lang="en-GB" sz="2000" b="1" dirty="0"/>
              <a:t> </a:t>
            </a:r>
            <a:r>
              <a:rPr lang="en-GB" sz="2000" b="1" dirty="0" err="1"/>
              <a:t>rwa</a:t>
            </a:r>
            <a:r>
              <a:rPr lang="en-GB" sz="2000" b="1" dirty="0"/>
              <a:t> Kristo </a:t>
            </a:r>
            <a:r>
              <a:rPr lang="en-GB" sz="2000" b="1" dirty="0" err="1"/>
              <a:t>ruraduhata</a:t>
            </a:r>
            <a:r>
              <a:rPr lang="en-GB" sz="2000" b="1" dirty="0"/>
              <a:t>” (2 </a:t>
            </a:r>
            <a:r>
              <a:rPr lang="en-GB" sz="2000" b="1" dirty="0" err="1"/>
              <a:t>Abakorinto</a:t>
            </a:r>
            <a:r>
              <a:rPr lang="en-GB" sz="2000" b="1" dirty="0"/>
              <a:t> 5:14). Uru </a:t>
            </a:r>
            <a:r>
              <a:rPr lang="en-GB" sz="2000" b="1" dirty="0" err="1"/>
              <a:t>rukundo</a:t>
            </a:r>
            <a:r>
              <a:rPr lang="en-GB" sz="2000" b="1" dirty="0"/>
              <a:t> </a:t>
            </a:r>
            <a:r>
              <a:rPr lang="en-GB" sz="2000" b="1" dirty="0" err="1"/>
              <a:t>rurangwa</a:t>
            </a:r>
            <a:r>
              <a:rPr lang="en-GB" sz="2000" b="1" dirty="0"/>
              <a:t> </a:t>
            </a:r>
            <a:r>
              <a:rPr lang="en-GB" sz="2000" b="1" dirty="0" err="1"/>
              <a:t>n’iki</a:t>
            </a:r>
            <a:r>
              <a:rPr lang="en-GB" sz="2000" b="1" dirty="0"/>
              <a:t>, </a:t>
            </a:r>
            <a:r>
              <a:rPr lang="en-GB" sz="2000" b="1" dirty="0" err="1"/>
              <a:t>kandi</a:t>
            </a:r>
            <a:r>
              <a:rPr lang="en-GB" sz="2000" b="1" dirty="0"/>
              <a:t>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iki</a:t>
            </a:r>
            <a:r>
              <a:rPr lang="en-GB" sz="2000" b="1" dirty="0"/>
              <a:t> </a:t>
            </a:r>
            <a:r>
              <a:rPr lang="en-GB" sz="2000" b="1" dirty="0" err="1"/>
              <a:t>duhatirwa</a:t>
            </a:r>
            <a:r>
              <a:rPr lang="en" sz="2000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128048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Urukundo</a:t>
            </a:r>
            <a:r>
              <a:rPr lang="en-GB" sz="2000" b="1" dirty="0"/>
              <a:t> </a:t>
            </a:r>
            <a:r>
              <a:rPr lang="en-GB" sz="2000" b="1" dirty="0" err="1"/>
              <a:t>rwa</a:t>
            </a:r>
            <a:r>
              <a:rPr lang="en-GB" sz="2000" b="1" dirty="0"/>
              <a:t> Kristo </a:t>
            </a:r>
            <a:r>
              <a:rPr lang="en-GB" sz="2000" b="1" dirty="0" err="1"/>
              <a:t>rero</a:t>
            </a:r>
            <a:r>
              <a:rPr lang="en-GB" sz="2000" b="1" dirty="0"/>
              <a:t> </a:t>
            </a:r>
            <a:r>
              <a:rPr lang="en-GB" sz="2000" b="1" dirty="0" err="1"/>
              <a:t>rutuyobora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guhinduka</a:t>
            </a:r>
            <a:r>
              <a:rPr lang="en-GB" sz="2000" b="1" dirty="0"/>
              <a:t> </a:t>
            </a:r>
            <a:r>
              <a:rPr lang="en-GB" sz="2000" b="1" dirty="0" err="1"/>
              <a:t>kw’imibereho</a:t>
            </a:r>
            <a:r>
              <a:rPr lang="en-GB" sz="2000" b="1" dirty="0"/>
              <a:t> mu </a:t>
            </a:r>
            <a:r>
              <a:rPr lang="en-GB" sz="2000" b="1" dirty="0" err="1"/>
              <a:t>buryo</a:t>
            </a:r>
            <a:r>
              <a:rPr lang="en-GB" sz="2000" b="1" dirty="0"/>
              <a:t> </a:t>
            </a:r>
            <a:r>
              <a:rPr lang="en-GB" sz="2000" b="1" dirty="0" err="1"/>
              <a:t>bwimazeyo</a:t>
            </a:r>
            <a:r>
              <a:rPr lang="en-GB" sz="2000" b="1" dirty="0"/>
              <a:t>. </a:t>
            </a:r>
            <a:r>
              <a:rPr lang="en-GB" sz="2000" b="1" dirty="0" err="1"/>
              <a:t>Kubaho</a:t>
            </a:r>
            <a:r>
              <a:rPr lang="en-GB" sz="2000" b="1" dirty="0"/>
              <a:t> mu </a:t>
            </a:r>
            <a:r>
              <a:rPr lang="en-GB" sz="2000" b="1" dirty="0" err="1"/>
              <a:t>rukundo</a:t>
            </a:r>
            <a:r>
              <a:rPr lang="en-GB" sz="2000" b="1" dirty="0"/>
              <a:t> </a:t>
            </a:r>
            <a:r>
              <a:rPr lang="en-GB" sz="2000" b="1" dirty="0" err="1"/>
              <a:t>rwa</a:t>
            </a:r>
            <a:r>
              <a:rPr lang="en-GB" sz="2000" b="1" dirty="0"/>
              <a:t> Kristo </a:t>
            </a:r>
            <a:r>
              <a:rPr lang="en-GB" sz="2000" b="1" dirty="0" err="1"/>
              <a:t>bidutera</a:t>
            </a:r>
            <a:r>
              <a:rPr lang="en-GB" sz="2000" b="1" dirty="0"/>
              <a:t> </a:t>
            </a:r>
            <a:r>
              <a:rPr lang="en-GB" sz="2000" b="1" dirty="0" err="1"/>
              <a:t>dusangira</a:t>
            </a:r>
            <a:r>
              <a:rPr lang="en-GB" sz="2000" b="1" dirty="0"/>
              <a:t> </a:t>
            </a:r>
            <a:r>
              <a:rPr lang="en-GB" sz="2000" b="1" dirty="0" err="1"/>
              <a:t>urwo</a:t>
            </a:r>
            <a:r>
              <a:rPr lang="en-GB" sz="2000" b="1" dirty="0"/>
              <a:t> </a:t>
            </a:r>
            <a:r>
              <a:rPr lang="en-GB" sz="2000" b="1" dirty="0" err="1"/>
              <a:t>rukundo</a:t>
            </a:r>
            <a:r>
              <a:rPr lang="en-GB" sz="2000" b="1" dirty="0"/>
              <a:t> </a:t>
            </a:r>
            <a:r>
              <a:rPr lang="en-GB" sz="2000" b="1" dirty="0" err="1"/>
              <a:t>n’abandi</a:t>
            </a:r>
            <a:r>
              <a:rPr lang="en-GB" sz="2000" b="1" dirty="0"/>
              <a:t>, </a:t>
            </a:r>
            <a:r>
              <a:rPr lang="en-GB" sz="2000" b="1" dirty="0" err="1"/>
              <a:t>tubararikira</a:t>
            </a:r>
            <a:r>
              <a:rPr lang="en-GB" sz="2000" b="1" dirty="0"/>
              <a:t> </a:t>
            </a:r>
            <a:r>
              <a:rPr lang="en-GB" sz="2000" b="1" dirty="0" err="1"/>
              <a:t>kwakira</a:t>
            </a:r>
            <a:r>
              <a:rPr lang="en-GB" sz="2000" b="1" dirty="0"/>
              <a:t> </a:t>
            </a:r>
            <a:r>
              <a:rPr lang="en-GB" sz="2000" b="1" dirty="0" err="1"/>
              <a:t>ubutumwa</a:t>
            </a:r>
            <a:r>
              <a:rPr lang="en-GB" sz="2000" b="1" dirty="0"/>
              <a:t> </a:t>
            </a:r>
            <a:r>
              <a:rPr lang="en-GB" sz="2000" b="1" dirty="0" err="1"/>
              <a:t>bw’ibyiringiro</a:t>
            </a:r>
            <a:r>
              <a:rPr lang="en-GB" sz="2000" b="1" dirty="0"/>
              <a:t>: “</a:t>
            </a:r>
            <a:r>
              <a:rPr lang="en-GB" sz="2000" b="1" dirty="0" err="1"/>
              <a:t>Nimwiyunge</a:t>
            </a:r>
            <a:r>
              <a:rPr lang="en-GB" sz="2000" b="1" dirty="0"/>
              <a:t> </a:t>
            </a:r>
            <a:r>
              <a:rPr lang="en-GB" sz="2000" b="1" dirty="0" err="1"/>
              <a:t>n’Imana</a:t>
            </a:r>
            <a:r>
              <a:rPr lang="en-GB" sz="2000" b="1" dirty="0"/>
              <a:t>” (2 </a:t>
            </a:r>
            <a:r>
              <a:rPr lang="en-GB" sz="2000" b="1" dirty="0" err="1"/>
              <a:t>Abakorinto</a:t>
            </a:r>
            <a:r>
              <a:rPr lang="en-GB" sz="2000" b="1" dirty="0"/>
              <a:t> 5:20</a:t>
            </a:r>
            <a:r>
              <a:rPr lang="en" sz="2000" b="1" dirty="0"/>
              <a:t>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GUHAMAGARIRWA KWERA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147941"/>
            <a:ext cx="6189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“N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uko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bakundwa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ubwo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dufite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ibyo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byasezeranijwe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twiyezeho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imyanda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yose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y’umubiri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n’umutima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tugende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twiyejesha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rwose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kubaha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Imana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" sz="14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Guhamagarirwa</a:t>
            </a:r>
            <a:r>
              <a:rPr lang="en-GB" sz="2000" b="1" dirty="0"/>
              <a:t> </a:t>
            </a:r>
            <a:r>
              <a:rPr lang="en-GB" sz="2000" b="1" dirty="0" err="1"/>
              <a:t>kwera</a:t>
            </a:r>
            <a:r>
              <a:rPr lang="en-GB" sz="2000" b="1" dirty="0"/>
              <a:t> </a:t>
            </a:r>
            <a:r>
              <a:rPr lang="en-GB" sz="2000" b="1" dirty="0" err="1"/>
              <a:t>bigira</a:t>
            </a:r>
            <a:r>
              <a:rPr lang="en-GB" sz="2000" b="1" dirty="0"/>
              <a:t> </a:t>
            </a:r>
            <a:r>
              <a:rPr lang="en-GB" sz="2000" b="1" dirty="0" err="1"/>
              <a:t>ingaruka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mibereho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buri </a:t>
            </a:r>
            <a:r>
              <a:rPr lang="en-GB" sz="2000" b="1" dirty="0" err="1"/>
              <a:t>munsi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buri </a:t>
            </a:r>
            <a:r>
              <a:rPr lang="en-GB" sz="2000" b="1" dirty="0" err="1"/>
              <a:t>y’abagabura</a:t>
            </a:r>
            <a:r>
              <a:rPr lang="en-GB" sz="2000" b="1" dirty="0"/>
              <a:t> </a:t>
            </a:r>
            <a:r>
              <a:rPr lang="en-GB" sz="2000" b="1" dirty="0" err="1"/>
              <a:t>ndetse</a:t>
            </a:r>
            <a:r>
              <a:rPr lang="en-GB" sz="2000" b="1" dirty="0"/>
              <a:t> </a:t>
            </a:r>
            <a:r>
              <a:rPr lang="en-GB" sz="2000" b="1" dirty="0" err="1"/>
              <a:t>n’abandi</a:t>
            </a:r>
            <a:r>
              <a:rPr lang="en-GB" sz="2000" b="1" dirty="0"/>
              <a:t> </a:t>
            </a:r>
            <a:r>
              <a:rPr lang="en-GB" sz="2000" b="1" dirty="0" err="1"/>
              <a:t>bizera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6078259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yahuje</a:t>
            </a:r>
            <a:r>
              <a:rPr lang="en-GB" sz="2000" b="1" dirty="0"/>
              <a:t> </a:t>
            </a:r>
            <a:r>
              <a:rPr lang="en-GB" sz="2000" b="1" dirty="0" err="1"/>
              <a:t>ibice</a:t>
            </a:r>
            <a:r>
              <a:rPr lang="en-GB" sz="2000" b="1" dirty="0"/>
              <a:t> </a:t>
            </a:r>
            <a:r>
              <a:rPr lang="en-GB" sz="2000" b="1" dirty="0" err="1"/>
              <a:t>bitari</a:t>
            </a:r>
            <a:r>
              <a:rPr lang="en-GB" sz="2000" b="1" dirty="0"/>
              <a:t> </a:t>
            </a:r>
            <a:r>
              <a:rPr lang="en-GB" sz="2000" b="1" dirty="0" err="1"/>
              <a:t>bimwe</a:t>
            </a:r>
            <a:r>
              <a:rPr lang="en-GB" sz="2000" b="1" dirty="0"/>
              <a:t> </a:t>
            </a:r>
            <a:r>
              <a:rPr lang="en-GB" sz="2000" b="1" dirty="0" err="1"/>
              <a:t>byo</a:t>
            </a:r>
            <a:r>
              <a:rPr lang="en-GB" sz="2000" b="1" dirty="0"/>
              <a:t> mu </a:t>
            </a:r>
            <a:r>
              <a:rPr lang="en-GB" sz="2000" b="1" dirty="0" err="1"/>
              <a:t>Isezerano</a:t>
            </a:r>
            <a:r>
              <a:rPr lang="en-GB" sz="2000" b="1" dirty="0"/>
              <a:t> rya Kera, </a:t>
            </a:r>
            <a:r>
              <a:rPr lang="en-GB" sz="2000" b="1" dirty="0" err="1"/>
              <a:t>avuga</a:t>
            </a:r>
            <a:r>
              <a:rPr lang="en-GB" sz="2000" b="1" dirty="0"/>
              <a:t> muri make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byo</a:t>
            </a:r>
            <a:r>
              <a:rPr lang="en-GB" sz="2000" b="1" dirty="0"/>
              <a:t> </a:t>
            </a:r>
            <a:r>
              <a:rPr lang="en-GB" sz="2000" b="1" dirty="0" err="1"/>
              <a:t>guhamagarirwa</a:t>
            </a:r>
            <a:r>
              <a:rPr lang="en-GB" sz="2000" b="1" dirty="0"/>
              <a:t> </a:t>
            </a:r>
            <a:r>
              <a:rPr lang="en-GB" sz="2000" b="1" dirty="0" err="1"/>
              <a:t>kwera</a:t>
            </a:r>
            <a:r>
              <a:rPr lang="en-GB" sz="2000" b="1" dirty="0"/>
              <a:t> </a:t>
            </a:r>
            <a:r>
              <a:rPr lang="en-GB" sz="2000" b="1" dirty="0" err="1"/>
              <a:t>n’ingaruka</a:t>
            </a:r>
            <a:r>
              <a:rPr lang="en-GB" sz="2000" b="1" dirty="0"/>
              <a:t> </a:t>
            </a:r>
            <a:r>
              <a:rPr lang="en-GB" sz="2000" b="1" dirty="0" err="1"/>
              <a:t>zabyo</a:t>
            </a:r>
            <a:r>
              <a:rPr lang="en-GB" sz="2000" b="1" dirty="0"/>
              <a:t> (2 </a:t>
            </a:r>
            <a:r>
              <a:rPr lang="en-GB" sz="2000" b="1" dirty="0" err="1"/>
              <a:t>Abakorinto</a:t>
            </a:r>
            <a:r>
              <a:rPr lang="en-GB" sz="2000" b="1" dirty="0"/>
              <a:t> 6:16–18</a:t>
            </a:r>
            <a:r>
              <a:rPr lang="en" sz="2000" b="1" dirty="0"/>
              <a:t>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4411269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1024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Aptos Display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94</cp:revision>
  <dcterms:created xsi:type="dcterms:W3CDTF">2026-07-25T16:44:22Z</dcterms:created>
  <dcterms:modified xsi:type="dcterms:W3CDTF">2026-09-03T14:19:16Z</dcterms:modified>
</cp:coreProperties>
</file>