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8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3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11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GB" sz="2000" b="1" dirty="0" err="1">
              <a:solidFill>
                <a:srgbClr val="745E00"/>
              </a:solidFill>
            </a:rPr>
            <a:t>Nubwo</a:t>
          </a:r>
          <a:r>
            <a:rPr lang="en-GB" sz="2000" b="1" dirty="0">
              <a:solidFill>
                <a:srgbClr val="745E00"/>
              </a:solidFill>
            </a:rPr>
            <a:t> </a:t>
          </a:r>
          <a:r>
            <a:rPr lang="en-GB" sz="2000" b="1" dirty="0" err="1">
              <a:solidFill>
                <a:srgbClr val="745E00"/>
              </a:solidFill>
            </a:rPr>
            <a:t>yari</a:t>
          </a:r>
          <a:r>
            <a:rPr lang="en-GB" sz="2000" b="1" dirty="0">
              <a:solidFill>
                <a:srgbClr val="745E00"/>
              </a:solidFill>
            </a:rPr>
            <a:t> </a:t>
          </a:r>
          <a:r>
            <a:rPr lang="en-GB" sz="2000" b="1" dirty="0" err="1">
              <a:solidFill>
                <a:srgbClr val="745E00"/>
              </a:solidFill>
            </a:rPr>
            <a:t>umutunzi</a:t>
          </a:r>
          <a:r>
            <a:rPr lang="en-GB" sz="2000" b="1" dirty="0">
              <a:solidFill>
                <a:srgbClr val="745E00"/>
              </a:solidFill>
            </a:rPr>
            <a:t>, </a:t>
          </a:r>
          <a:r>
            <a:rPr lang="en-GB" sz="2000" b="1" dirty="0" err="1">
              <a:solidFill>
                <a:srgbClr val="745E00"/>
              </a:solidFill>
            </a:rPr>
            <a:t>yahindutse</a:t>
          </a:r>
          <a:r>
            <a:rPr lang="en-GB" sz="2000" b="1" dirty="0">
              <a:solidFill>
                <a:srgbClr val="745E00"/>
              </a:solidFill>
            </a:rPr>
            <a:t> </a:t>
          </a:r>
          <a:r>
            <a:rPr lang="en-GB" sz="2000" b="1" dirty="0" err="1">
              <a:solidFill>
                <a:srgbClr val="745E00"/>
              </a:solidFill>
            </a:rPr>
            <a:t>umukene</a:t>
          </a:r>
          <a:r>
            <a:rPr lang="en-GB" sz="2000" b="1" dirty="0">
              <a:solidFill>
                <a:srgbClr val="745E00"/>
              </a:solidFill>
            </a:rPr>
            <a:t>          (2 </a:t>
          </a:r>
          <a:r>
            <a:rPr lang="en-GB" sz="2000" b="1" dirty="0" err="1">
              <a:solidFill>
                <a:srgbClr val="745E00"/>
              </a:solidFill>
            </a:rPr>
            <a:t>Abakorinto</a:t>
          </a:r>
          <a:r>
            <a:rPr lang="en-GB" sz="2000" b="1" dirty="0">
              <a:solidFill>
                <a:srgbClr val="745E00"/>
              </a:solidFill>
            </a:rPr>
            <a:t> 8:9</a:t>
          </a:r>
          <a:r>
            <a:rPr lang="en" sz="2000" b="1" dirty="0">
              <a:solidFill>
                <a:srgbClr val="745E00"/>
              </a:solidFill>
            </a:rPr>
            <a:t>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GB" sz="2000" b="1" dirty="0" err="1">
              <a:solidFill>
                <a:srgbClr val="208438"/>
              </a:solidFill>
            </a:rPr>
            <a:t>Yavuye</a:t>
          </a:r>
          <a:r>
            <a:rPr lang="en-GB" sz="2000" b="1" dirty="0">
              <a:solidFill>
                <a:srgbClr val="208438"/>
              </a:solidFill>
            </a:rPr>
            <a:t> mu </a:t>
          </a:r>
          <a:r>
            <a:rPr lang="en-GB" sz="2000" b="1" dirty="0" err="1">
              <a:solidFill>
                <a:srgbClr val="208438"/>
              </a:solidFill>
            </a:rPr>
            <a:t>Ijuru</a:t>
          </a:r>
          <a:r>
            <a:rPr lang="en-GB" sz="2000" b="1" dirty="0">
              <a:solidFill>
                <a:srgbClr val="208438"/>
              </a:solidFill>
            </a:rPr>
            <a:t> </a:t>
          </a:r>
          <a:r>
            <a:rPr lang="en-GB" sz="2000" b="1" dirty="0" err="1">
              <a:solidFill>
                <a:srgbClr val="208438"/>
              </a:solidFill>
            </a:rPr>
            <a:t>aza</a:t>
          </a:r>
          <a:r>
            <a:rPr lang="en-GB" sz="2000" b="1" dirty="0">
              <a:solidFill>
                <a:srgbClr val="208438"/>
              </a:solidFill>
            </a:rPr>
            <a:t> </a:t>
          </a:r>
          <a:r>
            <a:rPr lang="en-GB" sz="2000" b="1" dirty="0" err="1">
              <a:solidFill>
                <a:srgbClr val="208438"/>
              </a:solidFill>
            </a:rPr>
            <a:t>kuba</a:t>
          </a:r>
          <a:r>
            <a:rPr lang="en-GB" sz="2000" b="1" dirty="0">
              <a:solidFill>
                <a:srgbClr val="208438"/>
              </a:solidFill>
            </a:rPr>
            <a:t> </a:t>
          </a:r>
          <a:r>
            <a:rPr lang="en-GB" sz="2000" b="1" dirty="0" err="1">
              <a:solidFill>
                <a:srgbClr val="208438"/>
              </a:solidFill>
            </a:rPr>
            <a:t>ku</a:t>
          </a:r>
          <a:r>
            <a:rPr lang="en-GB" sz="2000" b="1" dirty="0">
              <a:solidFill>
                <a:srgbClr val="208438"/>
              </a:solidFill>
            </a:rPr>
            <a:t> Isi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GB" sz="2000" b="1" dirty="0" err="1">
              <a:solidFill>
                <a:schemeClr val="tx2">
                  <a:lumMod val="75000"/>
                </a:schemeClr>
              </a:solidFill>
            </a:rPr>
            <a:t>Yaretse</a:t>
          </a:r>
          <a:r>
            <a:rPr lang="en-GB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GB" sz="2000" b="1" dirty="0" err="1">
              <a:solidFill>
                <a:schemeClr val="tx2">
                  <a:lumMod val="75000"/>
                </a:schemeClr>
              </a:solidFill>
            </a:rPr>
            <a:t>gutegeka</a:t>
          </a:r>
          <a:r>
            <a:rPr lang="en-GB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GB" sz="2000" b="1" dirty="0" err="1">
              <a:solidFill>
                <a:schemeClr val="tx2">
                  <a:lumMod val="75000"/>
                </a:schemeClr>
              </a:solidFill>
            </a:rPr>
            <a:t>Isanzure</a:t>
          </a:r>
          <a:r>
            <a:rPr lang="en-GB" sz="2000" b="1" dirty="0">
              <a:solidFill>
                <a:schemeClr val="tx2">
                  <a:lumMod val="75000"/>
                </a:schemeClr>
              </a:solidFill>
            </a:rPr>
            <a:t> yose maze aba </a:t>
          </a:r>
          <a:r>
            <a:rPr lang="en-GB" sz="2000" b="1" dirty="0" err="1">
              <a:solidFill>
                <a:schemeClr val="tx2">
                  <a:lumMod val="75000"/>
                </a:schemeClr>
              </a:solidFill>
            </a:rPr>
            <a:t>umubaji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GB" sz="2000" b="1" dirty="0" err="1">
              <a:solidFill>
                <a:srgbClr val="1C97A8"/>
              </a:solidFill>
            </a:rPr>
            <a:t>Yavuye</a:t>
          </a:r>
          <a:r>
            <a:rPr lang="en-GB" sz="2000" b="1" dirty="0">
              <a:solidFill>
                <a:srgbClr val="1C97A8"/>
              </a:solidFill>
            </a:rPr>
            <a:t> </a:t>
          </a:r>
          <a:r>
            <a:rPr lang="en-GB" sz="2000" b="1" dirty="0" err="1">
              <a:solidFill>
                <a:srgbClr val="1C97A8"/>
              </a:solidFill>
            </a:rPr>
            <a:t>ahantu</a:t>
          </a:r>
          <a:r>
            <a:rPr lang="en-GB" sz="2000" b="1" dirty="0">
              <a:solidFill>
                <a:srgbClr val="1C97A8"/>
              </a:solidFill>
            </a:rPr>
            <a:t> </a:t>
          </a:r>
          <a:r>
            <a:rPr lang="en-GB" sz="2000" b="1" dirty="0" err="1">
              <a:solidFill>
                <a:srgbClr val="1C97A8"/>
              </a:solidFill>
            </a:rPr>
            <a:t>hūje</a:t>
          </a:r>
          <a:r>
            <a:rPr lang="en-GB" sz="2000" b="1" dirty="0">
              <a:solidFill>
                <a:srgbClr val="1C97A8"/>
              </a:solidFill>
            </a:rPr>
            <a:t> </a:t>
          </a:r>
          <a:r>
            <a:rPr lang="en-GB" sz="2000" b="1" dirty="0" err="1">
              <a:solidFill>
                <a:srgbClr val="1C97A8"/>
              </a:solidFill>
            </a:rPr>
            <a:t>amahoro</a:t>
          </a:r>
          <a:r>
            <a:rPr lang="en-GB" sz="2000" b="1" dirty="0">
              <a:solidFill>
                <a:srgbClr val="1C97A8"/>
              </a:solidFill>
            </a:rPr>
            <a:t>, </a:t>
          </a:r>
          <a:r>
            <a:rPr lang="en-GB" sz="2000" b="1" dirty="0" err="1">
              <a:solidFill>
                <a:srgbClr val="1C97A8"/>
              </a:solidFill>
            </a:rPr>
            <a:t>aza</a:t>
          </a:r>
          <a:r>
            <a:rPr lang="en-GB" sz="2000" b="1" dirty="0">
              <a:solidFill>
                <a:srgbClr val="1C97A8"/>
              </a:solidFill>
            </a:rPr>
            <a:t> </a:t>
          </a:r>
          <a:r>
            <a:rPr lang="en-GB" sz="2000" b="1" dirty="0" err="1">
              <a:solidFill>
                <a:srgbClr val="1C97A8"/>
              </a:solidFill>
            </a:rPr>
            <a:t>gutura</a:t>
          </a:r>
          <a:r>
            <a:rPr lang="en-GB" sz="2000" b="1" dirty="0">
              <a:solidFill>
                <a:srgbClr val="1C97A8"/>
              </a:solidFill>
            </a:rPr>
            <a:t> mu </a:t>
          </a:r>
          <a:r>
            <a:rPr lang="en-GB" sz="2000" b="1" dirty="0" err="1">
              <a:solidFill>
                <a:srgbClr val="1C97A8"/>
              </a:solidFill>
            </a:rPr>
            <a:t>gihugu</a:t>
          </a:r>
          <a:r>
            <a:rPr lang="en-GB" sz="2000" b="1" dirty="0">
              <a:solidFill>
                <a:srgbClr val="1C97A8"/>
              </a:solidFill>
            </a:rPr>
            <a:t> </a:t>
          </a:r>
          <a:r>
            <a:rPr lang="en-GB" sz="2000" b="1" dirty="0" err="1">
              <a:solidFill>
                <a:srgbClr val="1C97A8"/>
              </a:solidFill>
            </a:rPr>
            <a:t>cy’umwanzi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GB" sz="2000" b="1" dirty="0" err="1">
              <a:solidFill>
                <a:schemeClr val="accent5">
                  <a:lumMod val="75000"/>
                </a:schemeClr>
              </a:solidFill>
            </a:rPr>
            <a:t>Ikamba</a:t>
          </a:r>
          <a:r>
            <a:rPr lang="en-GB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75000"/>
                </a:schemeClr>
              </a:solidFill>
            </a:rPr>
            <a:t>ry’ubwami</a:t>
          </a:r>
          <a:r>
            <a:rPr lang="en-GB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75000"/>
                </a:schemeClr>
              </a:solidFill>
            </a:rPr>
            <a:t>yarigurānye</a:t>
          </a:r>
          <a:r>
            <a:rPr lang="en-GB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75000"/>
                </a:schemeClr>
              </a:solidFill>
            </a:rPr>
            <a:t>ikamba</a:t>
          </a:r>
          <a:r>
            <a:rPr lang="en-GB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dirty="0" err="1">
              <a:solidFill>
                <a:schemeClr val="accent5">
                  <a:lumMod val="75000"/>
                </a:schemeClr>
              </a:solidFill>
            </a:rPr>
            <a:t>ry’amahwa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0"/>
            </a:spcAft>
          </a:pP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Gushima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ubuntu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bw’Imana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>
            <a:spcAft>
              <a:spcPts val="0"/>
            </a:spcAft>
          </a:pP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9:15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Yesu </a:t>
          </a:r>
          <a:r>
            <a:rPr lang="en-GB" sz="2000" b="1" dirty="0" err="1"/>
            <a:t>yatanze</a:t>
          </a:r>
          <a:r>
            <a:rPr lang="en-GB" sz="2000" b="1" dirty="0"/>
            <a:t> </a:t>
          </a:r>
          <a:r>
            <a:rPr lang="en-GB" sz="2000" b="1" dirty="0" err="1"/>
            <a:t>byose</a:t>
          </a:r>
          <a:r>
            <a:rPr lang="en-GB" sz="2000" b="1" dirty="0"/>
            <a:t> </a:t>
          </a:r>
          <a:r>
            <a:rPr lang="en-GB" sz="2000" b="1" dirty="0" err="1"/>
            <a:t>ku</a:t>
          </a:r>
          <a:r>
            <a:rPr lang="en-GB" sz="2000" b="1" dirty="0"/>
            <a:t> </a:t>
          </a:r>
          <a:r>
            <a:rPr lang="en-GB" sz="2000" b="1" dirty="0" err="1"/>
            <a:t>bwacu</a:t>
          </a:r>
          <a:r>
            <a:rPr lang="en-GB" sz="2000" b="1" dirty="0"/>
            <a:t>. </a:t>
          </a:r>
          <a:r>
            <a:rPr lang="en-GB" sz="2000" b="1" dirty="0" err="1"/>
            <a:t>Gushima</a:t>
          </a:r>
          <a:r>
            <a:rPr lang="en-GB" sz="2000" b="1" dirty="0"/>
            <a:t> </a:t>
          </a:r>
          <a:r>
            <a:rPr lang="en-GB" sz="2000" b="1" dirty="0" err="1"/>
            <a:t>kwacu</a:t>
          </a:r>
          <a:r>
            <a:rPr lang="en-GB" sz="2000" b="1" dirty="0"/>
            <a:t> </a:t>
          </a:r>
          <a:r>
            <a:rPr lang="en-GB" sz="2000" b="1" dirty="0" err="1"/>
            <a:t>kugaragarira</a:t>
          </a:r>
          <a:r>
            <a:rPr lang="en-GB" sz="2000" b="1" dirty="0"/>
            <a:t> mu </a:t>
          </a:r>
          <a:r>
            <a:rPr lang="en-GB" sz="2000" b="1" dirty="0" err="1"/>
            <a:t>cyifuzo</a:t>
          </a:r>
          <a:r>
            <a:rPr lang="en-GB" sz="2000" b="1" dirty="0"/>
            <a:t> </a:t>
          </a:r>
          <a:r>
            <a:rPr lang="en-GB" sz="2000" b="1" dirty="0" err="1"/>
            <a:t>cyo</a:t>
          </a:r>
          <a:r>
            <a:rPr lang="en-GB" sz="2000" b="1" dirty="0"/>
            <a:t> </a:t>
          </a:r>
          <a:r>
            <a:rPr lang="en-GB" sz="2000" b="1" dirty="0" err="1"/>
            <a:t>kumwiyegurira</a:t>
          </a:r>
          <a:r>
            <a:rPr lang="en-GB" sz="2000" b="1" dirty="0"/>
            <a:t> </a:t>
          </a:r>
          <a:r>
            <a:rPr lang="en-GB" sz="2000" b="1" dirty="0" err="1"/>
            <a:t>byuzuye</a:t>
          </a:r>
          <a:r>
            <a:rPr lang="en" sz="2000" b="1" dirty="0"/>
            <a:t>.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Icyifuzo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gusangiza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abandi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imigisha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y’Imana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9:11a</a:t>
          </a:r>
          <a:r>
            <a:rPr lang="en" sz="2000" b="1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/>
            <a:t>Duha abandi </a:t>
          </a:r>
          <a:r>
            <a:rPr lang="en-GB" sz="2000" b="1" dirty="0" err="1"/>
            <a:t>kuko</a:t>
          </a:r>
          <a:r>
            <a:rPr lang="en-GB" sz="2000" b="1" dirty="0"/>
            <a:t> </a:t>
          </a:r>
          <a:r>
            <a:rPr lang="en-GB" sz="2000" b="1" dirty="0" err="1"/>
            <a:t>twabanje</a:t>
          </a:r>
          <a:r>
            <a:rPr lang="en-GB" sz="2000" b="1" dirty="0"/>
            <a:t> </a:t>
          </a:r>
          <a:r>
            <a:rPr lang="en-GB" sz="2000" b="1" dirty="0" err="1"/>
            <a:t>guhabwa</a:t>
          </a:r>
          <a:r>
            <a:rPr lang="en-GB" sz="2000" b="1" dirty="0"/>
            <a:t> </a:t>
          </a:r>
          <a:r>
            <a:rPr lang="en-GB" sz="2000" b="1" dirty="0" err="1"/>
            <a:t>n’Imana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ruzira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uburyarya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GB" sz="2000" b="1" dirty="0" err="1"/>
            <a:t>Gutanga</a:t>
          </a:r>
          <a:r>
            <a:rPr lang="en-GB" sz="2000" b="1" dirty="0"/>
            <a:t> </a:t>
          </a:r>
          <a:r>
            <a:rPr lang="en-GB" sz="2000" b="1" dirty="0" err="1"/>
            <a:t>ni</a:t>
          </a:r>
          <a:r>
            <a:rPr lang="en-GB" sz="2000" b="1" dirty="0"/>
            <a:t> </a:t>
          </a:r>
          <a:r>
            <a:rPr lang="en-GB" sz="2000" b="1" dirty="0" err="1"/>
            <a:t>ikimenyetso</a:t>
          </a:r>
          <a:r>
            <a:rPr lang="en-GB" sz="2000" b="1" dirty="0"/>
            <a:t> </a:t>
          </a:r>
          <a:r>
            <a:rPr lang="en-GB" sz="2000" b="1" dirty="0" err="1"/>
            <a:t>cy’uko</a:t>
          </a:r>
          <a:r>
            <a:rPr lang="en-GB" sz="2000" b="1" dirty="0"/>
            <a:t> </a:t>
          </a:r>
          <a:r>
            <a:rPr lang="en-GB" sz="2000" b="1" dirty="0" err="1"/>
            <a:t>urukundo</a:t>
          </a:r>
          <a:r>
            <a:rPr lang="en-GB" sz="2000" b="1" dirty="0"/>
            <a:t> </a:t>
          </a:r>
          <a:r>
            <a:rPr lang="en-GB" sz="2000" b="1" dirty="0" err="1"/>
            <a:t>rwāsābye</a:t>
          </a:r>
          <a:r>
            <a:rPr lang="en-GB" sz="2000" b="1" dirty="0"/>
            <a:t> mu </a:t>
          </a:r>
          <a:r>
            <a:rPr lang="en-GB" sz="2000" b="1" dirty="0" err="1"/>
            <a:t>mitima</a:t>
          </a:r>
          <a:r>
            <a:rPr lang="en-GB" sz="2000" b="1" dirty="0"/>
            <a:t> </a:t>
          </a:r>
          <a:r>
            <a:rPr lang="en-GB" sz="2000" b="1" dirty="0" err="1"/>
            <a:t>yacu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Bingingiye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guhabwa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amahirwe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yo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gufasha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abandi (2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Abakorinto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8:4</a:t>
          </a:r>
          <a:r>
            <a:rPr lang="en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Mu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bukene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bwabo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batanze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ibirenze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ubushobozi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bwabo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Abakorinto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8:2–3</a:t>
          </a:r>
          <a:r>
            <a:rPr lang="en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>
            <a:spcBef>
              <a:spcPts val="0"/>
            </a:spcBef>
            <a:spcAft>
              <a:spcPts val="0"/>
            </a:spcAft>
          </a:pP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Bakiriye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ubuntu bwa Yesu </a:t>
          </a:r>
        </a:p>
        <a:p>
          <a:pPr algn="ctr">
            <a:spcBef>
              <a:spcPts val="0"/>
            </a:spcBef>
            <a:spcAft>
              <a:spcPts val="0"/>
            </a:spcAft>
          </a:pP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GB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8:9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>
            <a:spcBef>
              <a:spcPts val="0"/>
            </a:spcBef>
            <a:spcAft>
              <a:spcPts val="0"/>
            </a:spcAft>
          </a:pP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Bihaye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Yesu</a:t>
          </a:r>
        </a:p>
        <a:p>
          <a:pPr algn="ctr">
            <a:spcBef>
              <a:spcPts val="0"/>
            </a:spcBef>
            <a:spcAft>
              <a:spcPts val="0"/>
            </a:spcAft>
          </a:pP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bafite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ibyishimo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GB" sz="2000" b="1" dirty="0" err="1"/>
            <a:t>Bumvise</a:t>
          </a:r>
          <a:r>
            <a:rPr lang="en-GB" sz="2000" b="1" dirty="0"/>
            <a:t> </a:t>
          </a:r>
          <a:r>
            <a:rPr lang="en-GB" sz="2000" b="1" dirty="0" err="1"/>
            <a:t>bishimiye</a:t>
          </a:r>
          <a:r>
            <a:rPr lang="en-GB" sz="2000" b="1" dirty="0"/>
            <a:t> </a:t>
          </a:r>
          <a:r>
            <a:rPr lang="en-GB" sz="2000" b="1" dirty="0" err="1"/>
            <a:t>kuba</a:t>
          </a:r>
          <a:r>
            <a:rPr lang="en-GB" sz="2000" b="1" dirty="0"/>
            <a:t> </a:t>
          </a:r>
          <a:r>
            <a:rPr lang="en-GB" sz="2000" b="1" dirty="0" err="1"/>
            <a:t>bashoboye</a:t>
          </a:r>
          <a:r>
            <a:rPr lang="en-GB" sz="2000" b="1" dirty="0"/>
            <a:t> </a:t>
          </a:r>
          <a:r>
            <a:rPr lang="en-GB" sz="2000" b="1" dirty="0" err="1"/>
            <a:t>gutanga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bafite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ubuntu          (2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-GB" sz="2000" b="1" dirty="0" err="1"/>
            <a:t>Ubukene</a:t>
          </a:r>
          <a:r>
            <a:rPr lang="en-GB" sz="2000" b="1" dirty="0"/>
            <a:t> </a:t>
          </a:r>
          <a:r>
            <a:rPr lang="en-GB" sz="2000" b="1" dirty="0" err="1"/>
            <a:t>bwabo</a:t>
          </a:r>
          <a:r>
            <a:rPr lang="en-GB" sz="2000" b="1" dirty="0"/>
            <a:t> </a:t>
          </a:r>
          <a:r>
            <a:rPr lang="en-GB" sz="2000" b="1" dirty="0" err="1"/>
            <a:t>ntabwo</a:t>
          </a:r>
          <a:r>
            <a:rPr lang="en-GB" sz="2000" b="1" dirty="0"/>
            <a:t> </a:t>
          </a:r>
          <a:r>
            <a:rPr lang="en-GB" sz="2000" b="1" dirty="0" err="1"/>
            <a:t>bwari</a:t>
          </a:r>
          <a:r>
            <a:rPr lang="en-GB" sz="2000" b="1" dirty="0"/>
            <a:t> </a:t>
          </a:r>
          <a:r>
            <a:rPr lang="en-GB" sz="2000" b="1" dirty="0" err="1"/>
            <a:t>inzitizi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bushake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-GB" sz="2000" b="1" dirty="0" err="1"/>
            <a:t>Babikoze</a:t>
          </a:r>
          <a:r>
            <a:rPr lang="en-GB" sz="2000" b="1" dirty="0"/>
            <a:t> </a:t>
          </a:r>
          <a:r>
            <a:rPr lang="en-GB" sz="2000" b="1" dirty="0" err="1"/>
            <a:t>ku</a:t>
          </a:r>
          <a:r>
            <a:rPr lang="en-GB" sz="2000" b="1" dirty="0"/>
            <a:t> </a:t>
          </a:r>
          <a:r>
            <a:rPr lang="en-GB" sz="2000" b="1" dirty="0" err="1"/>
            <a:t>bushake</a:t>
          </a:r>
          <a:r>
            <a:rPr lang="en-GB" sz="2000" b="1" dirty="0"/>
            <a:t> </a:t>
          </a:r>
          <a:r>
            <a:rPr lang="en-GB" sz="2000" b="1" dirty="0" err="1"/>
            <a:t>kandi</a:t>
          </a:r>
          <a:r>
            <a:rPr lang="en-GB" sz="2000" b="1" dirty="0"/>
            <a:t> </a:t>
          </a:r>
          <a:r>
            <a:rPr lang="en-GB" sz="2000" b="1" dirty="0" err="1"/>
            <a:t>byizanye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nk’amahirwe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         (2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GB" sz="2000" b="1" spc="-100" baseline="0" dirty="0"/>
            <a:t>Ibi </a:t>
          </a:r>
          <a:r>
            <a:rPr lang="en-GB" sz="2000" b="1" spc="-100" baseline="0" dirty="0" err="1"/>
            <a:t>byababereye</a:t>
          </a:r>
          <a:r>
            <a:rPr lang="en-GB" sz="2000" b="1" spc="-100" baseline="0" dirty="0"/>
            <a:t> </a:t>
          </a:r>
          <a:r>
            <a:rPr lang="en-GB" sz="2000" b="1" spc="-100" baseline="0" dirty="0" err="1"/>
            <a:t>uburyo</a:t>
          </a:r>
          <a:r>
            <a:rPr lang="en-GB" sz="2000" b="1" spc="-100" baseline="0" dirty="0"/>
            <a:t> </a:t>
          </a:r>
          <a:r>
            <a:rPr lang="en-GB" sz="2000" b="1" spc="-100" baseline="0" dirty="0" err="1"/>
            <a:t>bwo</a:t>
          </a:r>
          <a:r>
            <a:rPr lang="en-GB" sz="2000" b="1" spc="-100" baseline="0" dirty="0"/>
            <a:t> </a:t>
          </a:r>
          <a:r>
            <a:rPr lang="en-GB" sz="2000" b="1" spc="-100" baseline="0" dirty="0" err="1"/>
            <a:t>kwerekana</a:t>
          </a:r>
          <a:r>
            <a:rPr lang="en-GB" sz="2000" b="1" spc="-100" baseline="0" dirty="0"/>
            <a:t> </a:t>
          </a:r>
          <a:r>
            <a:rPr lang="en-GB" sz="2000" b="1" spc="-100" baseline="0" dirty="0" err="1"/>
            <a:t>urukundo</a:t>
          </a:r>
          <a:r>
            <a:rPr lang="en-GB" sz="2000" b="1" spc="-100" baseline="0" dirty="0"/>
            <a:t> </a:t>
          </a:r>
          <a:r>
            <a:rPr lang="en-GB" sz="2000" b="1" spc="-100" baseline="0" dirty="0" err="1"/>
            <a:t>bakunda</a:t>
          </a:r>
          <a:r>
            <a:rPr lang="en-GB" sz="2000" b="1" spc="-100" baseline="0" dirty="0"/>
            <a:t> Imana </a:t>
          </a:r>
          <a:r>
            <a:rPr lang="en-GB" sz="2000" b="1" spc="-100" baseline="0" dirty="0" err="1"/>
            <a:t>n’itorero</a:t>
          </a:r>
          <a:endParaRPr lang="es-ES" sz="2000" spc="-100" baseline="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nk’igikorwa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cyo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kwiha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Imana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GB" sz="2000" b="1" dirty="0" err="1"/>
            <a:t>Kwiyegurira</a:t>
          </a:r>
          <a:r>
            <a:rPr lang="en-GB" sz="2000" b="1" dirty="0"/>
            <a:t> Imana </a:t>
          </a:r>
          <a:r>
            <a:rPr lang="en-GB" sz="2000" b="1" dirty="0" err="1"/>
            <a:t>kwabo</a:t>
          </a:r>
          <a:r>
            <a:rPr lang="en-GB" sz="2000" b="1" dirty="0"/>
            <a:t> </a:t>
          </a:r>
          <a:r>
            <a:rPr lang="en-GB" sz="2000" b="1" dirty="0" err="1"/>
            <a:t>kwabaviriyemo</a:t>
          </a:r>
          <a:r>
            <a:rPr lang="en-GB" sz="2000" b="1" dirty="0"/>
            <a:t> </a:t>
          </a:r>
          <a:r>
            <a:rPr lang="en-GB" sz="2000" b="1" dirty="0" err="1"/>
            <a:t>kwitangira</a:t>
          </a:r>
          <a:r>
            <a:rPr lang="en-GB" sz="2000" b="1" dirty="0"/>
            <a:t> abandi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Amatorero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y’Abayuda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Batwaye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Ubutumwa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Bwiza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spc="-15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Amatorero</a:t>
          </a:r>
          <a:r>
            <a:rPr lang="en" sz="2000" b="1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spc="-15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y’Abanyamahanga</a:t>
          </a:r>
          <a:endParaRPr lang="en" sz="2000" b="1" spc="-15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Batanze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ubufasha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butunzi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bwabo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84393" custScaleY="120531" custRadScaleRad="141155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84393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84393" custScaleY="120531" custRadScaleRad="141155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Itorero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rito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Inteko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N</a:t>
          </a:r>
          <a:r>
            <a:rPr lang="en-GB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uru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Rusange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Filidi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/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Yunyoni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Diviziyo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b="1" kern="1200" dirty="0" err="1">
              <a:solidFill>
                <a:srgbClr val="745E00"/>
              </a:solidFill>
            </a:rPr>
            <a:t>Nubwo</a:t>
          </a:r>
          <a:r>
            <a:rPr lang="en-GB" sz="2000" b="1" kern="1200" dirty="0">
              <a:solidFill>
                <a:srgbClr val="745E00"/>
              </a:solidFill>
            </a:rPr>
            <a:t> </a:t>
          </a:r>
          <a:r>
            <a:rPr lang="en-GB" sz="2000" b="1" kern="1200" dirty="0" err="1">
              <a:solidFill>
                <a:srgbClr val="745E00"/>
              </a:solidFill>
            </a:rPr>
            <a:t>yari</a:t>
          </a:r>
          <a:r>
            <a:rPr lang="en-GB" sz="2000" b="1" kern="1200" dirty="0">
              <a:solidFill>
                <a:srgbClr val="745E00"/>
              </a:solidFill>
            </a:rPr>
            <a:t> </a:t>
          </a:r>
          <a:r>
            <a:rPr lang="en-GB" sz="2000" b="1" kern="1200" dirty="0" err="1">
              <a:solidFill>
                <a:srgbClr val="745E00"/>
              </a:solidFill>
            </a:rPr>
            <a:t>umutunzi</a:t>
          </a:r>
          <a:r>
            <a:rPr lang="en-GB" sz="2000" b="1" kern="1200" dirty="0">
              <a:solidFill>
                <a:srgbClr val="745E00"/>
              </a:solidFill>
            </a:rPr>
            <a:t>, </a:t>
          </a:r>
          <a:r>
            <a:rPr lang="en-GB" sz="2000" b="1" kern="1200" dirty="0" err="1">
              <a:solidFill>
                <a:srgbClr val="745E00"/>
              </a:solidFill>
            </a:rPr>
            <a:t>yahindutse</a:t>
          </a:r>
          <a:r>
            <a:rPr lang="en-GB" sz="2000" b="1" kern="1200" dirty="0">
              <a:solidFill>
                <a:srgbClr val="745E00"/>
              </a:solidFill>
            </a:rPr>
            <a:t> </a:t>
          </a:r>
          <a:r>
            <a:rPr lang="en-GB" sz="2000" b="1" kern="1200" dirty="0" err="1">
              <a:solidFill>
                <a:srgbClr val="745E00"/>
              </a:solidFill>
            </a:rPr>
            <a:t>umukene</a:t>
          </a:r>
          <a:r>
            <a:rPr lang="en-GB" sz="2000" b="1" kern="1200" dirty="0">
              <a:solidFill>
                <a:srgbClr val="745E00"/>
              </a:solidFill>
            </a:rPr>
            <a:t>          (2 </a:t>
          </a:r>
          <a:r>
            <a:rPr lang="en-GB" sz="2000" b="1" kern="1200" dirty="0" err="1">
              <a:solidFill>
                <a:srgbClr val="745E00"/>
              </a:solidFill>
            </a:rPr>
            <a:t>Abakorinto</a:t>
          </a:r>
          <a:r>
            <a:rPr lang="en-GB" sz="2000" b="1" kern="1200" dirty="0">
              <a:solidFill>
                <a:srgbClr val="745E00"/>
              </a:solidFill>
            </a:rPr>
            <a:t> 8:9</a:t>
          </a:r>
          <a:r>
            <a:rPr lang="en" sz="2000" b="1" kern="1200" dirty="0">
              <a:solidFill>
                <a:srgbClr val="745E00"/>
              </a:solidFill>
            </a:rPr>
            <a:t>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b="1" kern="1200" dirty="0" err="1">
              <a:solidFill>
                <a:srgbClr val="208438"/>
              </a:solidFill>
            </a:rPr>
            <a:t>Yavuye</a:t>
          </a:r>
          <a:r>
            <a:rPr lang="en-GB" sz="2000" b="1" kern="1200" dirty="0">
              <a:solidFill>
                <a:srgbClr val="208438"/>
              </a:solidFill>
            </a:rPr>
            <a:t> mu </a:t>
          </a:r>
          <a:r>
            <a:rPr lang="en-GB" sz="2000" b="1" kern="1200" dirty="0" err="1">
              <a:solidFill>
                <a:srgbClr val="208438"/>
              </a:solidFill>
            </a:rPr>
            <a:t>Ijuru</a:t>
          </a:r>
          <a:r>
            <a:rPr lang="en-GB" sz="2000" b="1" kern="1200" dirty="0">
              <a:solidFill>
                <a:srgbClr val="208438"/>
              </a:solidFill>
            </a:rPr>
            <a:t> </a:t>
          </a:r>
          <a:r>
            <a:rPr lang="en-GB" sz="2000" b="1" kern="1200" dirty="0" err="1">
              <a:solidFill>
                <a:srgbClr val="208438"/>
              </a:solidFill>
            </a:rPr>
            <a:t>aza</a:t>
          </a:r>
          <a:r>
            <a:rPr lang="en-GB" sz="2000" b="1" kern="1200" dirty="0">
              <a:solidFill>
                <a:srgbClr val="208438"/>
              </a:solidFill>
            </a:rPr>
            <a:t> </a:t>
          </a:r>
          <a:r>
            <a:rPr lang="en-GB" sz="2000" b="1" kern="1200" dirty="0" err="1">
              <a:solidFill>
                <a:srgbClr val="208438"/>
              </a:solidFill>
            </a:rPr>
            <a:t>kuba</a:t>
          </a:r>
          <a:r>
            <a:rPr lang="en-GB" sz="2000" b="1" kern="1200" dirty="0">
              <a:solidFill>
                <a:srgbClr val="208438"/>
              </a:solidFill>
            </a:rPr>
            <a:t> </a:t>
          </a:r>
          <a:r>
            <a:rPr lang="en-GB" sz="2000" b="1" kern="1200" dirty="0" err="1">
              <a:solidFill>
                <a:srgbClr val="208438"/>
              </a:solidFill>
            </a:rPr>
            <a:t>ku</a:t>
          </a:r>
          <a:r>
            <a:rPr lang="en-GB" sz="2000" b="1" kern="1200" dirty="0">
              <a:solidFill>
                <a:srgbClr val="208438"/>
              </a:solidFill>
            </a:rPr>
            <a:t> Isi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b="1" kern="1200" dirty="0" err="1">
              <a:solidFill>
                <a:schemeClr val="tx2">
                  <a:lumMod val="75000"/>
                </a:schemeClr>
              </a:solidFill>
            </a:rPr>
            <a:t>Yaretse</a:t>
          </a:r>
          <a:r>
            <a:rPr lang="en-GB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tx2">
                  <a:lumMod val="75000"/>
                </a:schemeClr>
              </a:solidFill>
            </a:rPr>
            <a:t>gutegeka</a:t>
          </a:r>
          <a:r>
            <a:rPr lang="en-GB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tx2">
                  <a:lumMod val="75000"/>
                </a:schemeClr>
              </a:solidFill>
            </a:rPr>
            <a:t>Isanzure</a:t>
          </a:r>
          <a:r>
            <a:rPr lang="en-GB" sz="2000" b="1" kern="1200" dirty="0">
              <a:solidFill>
                <a:schemeClr val="tx2">
                  <a:lumMod val="75000"/>
                </a:schemeClr>
              </a:solidFill>
            </a:rPr>
            <a:t> yose maze aba </a:t>
          </a:r>
          <a:r>
            <a:rPr lang="en-GB" sz="2000" b="1" kern="1200" dirty="0" err="1">
              <a:solidFill>
                <a:schemeClr val="tx2">
                  <a:lumMod val="75000"/>
                </a:schemeClr>
              </a:solidFill>
            </a:rPr>
            <a:t>umubaji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b="1" kern="1200" dirty="0" err="1">
              <a:solidFill>
                <a:srgbClr val="1C97A8"/>
              </a:solidFill>
            </a:rPr>
            <a:t>Yavuye</a:t>
          </a:r>
          <a:r>
            <a:rPr lang="en-GB" sz="2000" b="1" kern="1200" dirty="0">
              <a:solidFill>
                <a:srgbClr val="1C97A8"/>
              </a:solidFill>
            </a:rPr>
            <a:t> </a:t>
          </a:r>
          <a:r>
            <a:rPr lang="en-GB" sz="2000" b="1" kern="1200" dirty="0" err="1">
              <a:solidFill>
                <a:srgbClr val="1C97A8"/>
              </a:solidFill>
            </a:rPr>
            <a:t>ahantu</a:t>
          </a:r>
          <a:r>
            <a:rPr lang="en-GB" sz="2000" b="1" kern="1200" dirty="0">
              <a:solidFill>
                <a:srgbClr val="1C97A8"/>
              </a:solidFill>
            </a:rPr>
            <a:t> </a:t>
          </a:r>
          <a:r>
            <a:rPr lang="en-GB" sz="2000" b="1" kern="1200" dirty="0" err="1">
              <a:solidFill>
                <a:srgbClr val="1C97A8"/>
              </a:solidFill>
            </a:rPr>
            <a:t>hūje</a:t>
          </a:r>
          <a:r>
            <a:rPr lang="en-GB" sz="2000" b="1" kern="1200" dirty="0">
              <a:solidFill>
                <a:srgbClr val="1C97A8"/>
              </a:solidFill>
            </a:rPr>
            <a:t> </a:t>
          </a:r>
          <a:r>
            <a:rPr lang="en-GB" sz="2000" b="1" kern="1200" dirty="0" err="1">
              <a:solidFill>
                <a:srgbClr val="1C97A8"/>
              </a:solidFill>
            </a:rPr>
            <a:t>amahoro</a:t>
          </a:r>
          <a:r>
            <a:rPr lang="en-GB" sz="2000" b="1" kern="1200" dirty="0">
              <a:solidFill>
                <a:srgbClr val="1C97A8"/>
              </a:solidFill>
            </a:rPr>
            <a:t>, </a:t>
          </a:r>
          <a:r>
            <a:rPr lang="en-GB" sz="2000" b="1" kern="1200" dirty="0" err="1">
              <a:solidFill>
                <a:srgbClr val="1C97A8"/>
              </a:solidFill>
            </a:rPr>
            <a:t>aza</a:t>
          </a:r>
          <a:r>
            <a:rPr lang="en-GB" sz="2000" b="1" kern="1200" dirty="0">
              <a:solidFill>
                <a:srgbClr val="1C97A8"/>
              </a:solidFill>
            </a:rPr>
            <a:t> </a:t>
          </a:r>
          <a:r>
            <a:rPr lang="en-GB" sz="2000" b="1" kern="1200" dirty="0" err="1">
              <a:solidFill>
                <a:srgbClr val="1C97A8"/>
              </a:solidFill>
            </a:rPr>
            <a:t>gutura</a:t>
          </a:r>
          <a:r>
            <a:rPr lang="en-GB" sz="2000" b="1" kern="1200" dirty="0">
              <a:solidFill>
                <a:srgbClr val="1C97A8"/>
              </a:solidFill>
            </a:rPr>
            <a:t> mu </a:t>
          </a:r>
          <a:r>
            <a:rPr lang="en-GB" sz="2000" b="1" kern="1200" dirty="0" err="1">
              <a:solidFill>
                <a:srgbClr val="1C97A8"/>
              </a:solidFill>
            </a:rPr>
            <a:t>gihugu</a:t>
          </a:r>
          <a:r>
            <a:rPr lang="en-GB" sz="2000" b="1" kern="1200" dirty="0">
              <a:solidFill>
                <a:srgbClr val="1C97A8"/>
              </a:solidFill>
            </a:rPr>
            <a:t> </a:t>
          </a:r>
          <a:r>
            <a:rPr lang="en-GB" sz="2000" b="1" kern="1200" dirty="0" err="1">
              <a:solidFill>
                <a:srgbClr val="1C97A8"/>
              </a:solidFill>
            </a:rPr>
            <a:t>cy’umwanzi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000" b="1" kern="1200" dirty="0" err="1">
              <a:solidFill>
                <a:schemeClr val="accent5">
                  <a:lumMod val="75000"/>
                </a:schemeClr>
              </a:solidFill>
            </a:rPr>
            <a:t>Ikamba</a:t>
          </a:r>
          <a:r>
            <a:rPr lang="en-GB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75000"/>
                </a:schemeClr>
              </a:solidFill>
            </a:rPr>
            <a:t>ry’ubwami</a:t>
          </a:r>
          <a:r>
            <a:rPr lang="en-GB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75000"/>
                </a:schemeClr>
              </a:solidFill>
            </a:rPr>
            <a:t>yarigurānye</a:t>
          </a:r>
          <a:r>
            <a:rPr lang="en-GB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75000"/>
                </a:schemeClr>
              </a:solidFill>
            </a:rPr>
            <a:t>ikamba</a:t>
          </a:r>
          <a:r>
            <a:rPr lang="en-GB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GB" sz="2000" b="1" kern="1200" dirty="0" err="1">
              <a:solidFill>
                <a:schemeClr val="accent5">
                  <a:lumMod val="75000"/>
                </a:schemeClr>
              </a:solidFill>
            </a:rPr>
            <a:t>ry’amahwa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Gushima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ubuntu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bw’Imana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9:15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Yesu </a:t>
          </a:r>
          <a:r>
            <a:rPr lang="en-GB" sz="2000" b="1" kern="1200" dirty="0" err="1"/>
            <a:t>yatanze</a:t>
          </a:r>
          <a:r>
            <a:rPr lang="en-GB" sz="2000" b="1" kern="1200" dirty="0"/>
            <a:t> </a:t>
          </a:r>
          <a:r>
            <a:rPr lang="en-GB" sz="2000" b="1" kern="1200" dirty="0" err="1"/>
            <a:t>byose</a:t>
          </a:r>
          <a:r>
            <a:rPr lang="en-GB" sz="2000" b="1" kern="1200" dirty="0"/>
            <a:t> </a:t>
          </a:r>
          <a:r>
            <a:rPr lang="en-GB" sz="2000" b="1" kern="1200" dirty="0" err="1"/>
            <a:t>ku</a:t>
          </a:r>
          <a:r>
            <a:rPr lang="en-GB" sz="2000" b="1" kern="1200" dirty="0"/>
            <a:t> </a:t>
          </a:r>
          <a:r>
            <a:rPr lang="en-GB" sz="2000" b="1" kern="1200" dirty="0" err="1"/>
            <a:t>bwacu</a:t>
          </a:r>
          <a:r>
            <a:rPr lang="en-GB" sz="2000" b="1" kern="1200" dirty="0"/>
            <a:t>. </a:t>
          </a:r>
          <a:r>
            <a:rPr lang="en-GB" sz="2000" b="1" kern="1200" dirty="0" err="1"/>
            <a:t>Gushima</a:t>
          </a:r>
          <a:r>
            <a:rPr lang="en-GB" sz="2000" b="1" kern="1200" dirty="0"/>
            <a:t> </a:t>
          </a:r>
          <a:r>
            <a:rPr lang="en-GB" sz="2000" b="1" kern="1200" dirty="0" err="1"/>
            <a:t>kwacu</a:t>
          </a:r>
          <a:r>
            <a:rPr lang="en-GB" sz="2000" b="1" kern="1200" dirty="0"/>
            <a:t> </a:t>
          </a:r>
          <a:r>
            <a:rPr lang="en-GB" sz="2000" b="1" kern="1200" dirty="0" err="1"/>
            <a:t>kugaragarira</a:t>
          </a:r>
          <a:r>
            <a:rPr lang="en-GB" sz="2000" b="1" kern="1200" dirty="0"/>
            <a:t> mu </a:t>
          </a:r>
          <a:r>
            <a:rPr lang="en-GB" sz="2000" b="1" kern="1200" dirty="0" err="1"/>
            <a:t>cyifuzo</a:t>
          </a:r>
          <a:r>
            <a:rPr lang="en-GB" sz="2000" b="1" kern="1200" dirty="0"/>
            <a:t> </a:t>
          </a:r>
          <a:r>
            <a:rPr lang="en-GB" sz="2000" b="1" kern="1200" dirty="0" err="1"/>
            <a:t>cyo</a:t>
          </a:r>
          <a:r>
            <a:rPr lang="en-GB" sz="2000" b="1" kern="1200" dirty="0"/>
            <a:t> </a:t>
          </a:r>
          <a:r>
            <a:rPr lang="en-GB" sz="2000" b="1" kern="1200" dirty="0" err="1"/>
            <a:t>kumwiyegurira</a:t>
          </a:r>
          <a:r>
            <a:rPr lang="en-GB" sz="2000" b="1" kern="1200" dirty="0"/>
            <a:t> </a:t>
          </a:r>
          <a:r>
            <a:rPr lang="en-GB" sz="2000" b="1" kern="1200" dirty="0" err="1"/>
            <a:t>byuzuye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Icyifuzo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gusangiza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abandi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imigisha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y’Imana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(2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9:11a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2000" kern="1200" spc="-7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Duha abandi </a:t>
          </a:r>
          <a:r>
            <a:rPr lang="en-GB" sz="2000" b="1" kern="1200" dirty="0" err="1"/>
            <a:t>kuko</a:t>
          </a:r>
          <a:r>
            <a:rPr lang="en-GB" sz="2000" b="1" kern="1200" dirty="0"/>
            <a:t> </a:t>
          </a:r>
          <a:r>
            <a:rPr lang="en-GB" sz="2000" b="1" kern="1200" dirty="0" err="1"/>
            <a:t>twabanje</a:t>
          </a:r>
          <a:r>
            <a:rPr lang="en-GB" sz="2000" b="1" kern="1200" dirty="0"/>
            <a:t> </a:t>
          </a:r>
          <a:r>
            <a:rPr lang="en-GB" sz="2000" b="1" kern="1200" dirty="0" err="1"/>
            <a:t>guhabwa</a:t>
          </a:r>
          <a:r>
            <a:rPr lang="en-GB" sz="2000" b="1" kern="1200" dirty="0"/>
            <a:t> </a:t>
          </a:r>
          <a:r>
            <a:rPr lang="en-GB" sz="2000" b="1" kern="1200" dirty="0" err="1"/>
            <a:t>n’Imana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Urukundo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ruzira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uburyarya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Gutanga</a:t>
          </a:r>
          <a:r>
            <a:rPr lang="en-GB" sz="2000" b="1" kern="1200" dirty="0"/>
            <a:t> </a:t>
          </a:r>
          <a:r>
            <a:rPr lang="en-GB" sz="2000" b="1" kern="1200" dirty="0" err="1"/>
            <a:t>ni</a:t>
          </a:r>
          <a:r>
            <a:rPr lang="en-GB" sz="2000" b="1" kern="1200" dirty="0"/>
            <a:t> </a:t>
          </a:r>
          <a:r>
            <a:rPr lang="en-GB" sz="2000" b="1" kern="1200" dirty="0" err="1"/>
            <a:t>ikimenyetso</a:t>
          </a:r>
          <a:r>
            <a:rPr lang="en-GB" sz="2000" b="1" kern="1200" dirty="0"/>
            <a:t> </a:t>
          </a:r>
          <a:r>
            <a:rPr lang="en-GB" sz="2000" b="1" kern="1200" dirty="0" err="1"/>
            <a:t>cy’uko</a:t>
          </a:r>
          <a:r>
            <a:rPr lang="en-GB" sz="2000" b="1" kern="1200" dirty="0"/>
            <a:t> </a:t>
          </a:r>
          <a:r>
            <a:rPr lang="en-GB" sz="2000" b="1" kern="1200" dirty="0" err="1"/>
            <a:t>urukundo</a:t>
          </a:r>
          <a:r>
            <a:rPr lang="en-GB" sz="2000" b="1" kern="1200" dirty="0"/>
            <a:t> </a:t>
          </a:r>
          <a:r>
            <a:rPr lang="en-GB" sz="2000" b="1" kern="1200" dirty="0" err="1"/>
            <a:t>rwāsābye</a:t>
          </a:r>
          <a:r>
            <a:rPr lang="en-GB" sz="2000" b="1" kern="1200" dirty="0"/>
            <a:t> mu </a:t>
          </a:r>
          <a:r>
            <a:rPr lang="en-GB" sz="2000" b="1" kern="1200" dirty="0" err="1"/>
            <a:t>mitima</a:t>
          </a:r>
          <a:r>
            <a:rPr lang="en-GB" sz="2000" b="1" kern="1200" dirty="0"/>
            <a:t> </a:t>
          </a:r>
          <a:r>
            <a:rPr lang="en-GB" sz="2000" b="1" kern="1200" dirty="0" err="1"/>
            <a:t>yacu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964"/>
          <a:ext cx="3990976" cy="656479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Bingingiye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guhabwa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amahirwe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yo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gufasha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abandi (2 </a:t>
          </a:r>
          <a:r>
            <a:rPr lang="en-GB" sz="2000" b="1" kern="1200" spc="-10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Abakorinto</a:t>
          </a:r>
          <a:r>
            <a:rPr lang="en-GB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8:4</a:t>
          </a:r>
          <a:r>
            <a:rPr lang="en" sz="2000" b="1" kern="1200" spc="-10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sp:txBody>
      <dsp:txXfrm>
        <a:off x="32047" y="33011"/>
        <a:ext cx="3926882" cy="592385"/>
      </dsp:txXfrm>
    </dsp:sp>
    <dsp:sp modelId="{F8F6F75F-1573-4DA0-ACC3-3D93CED1CD83}">
      <dsp:nvSpPr>
        <dsp:cNvPr id="0" name=""/>
        <dsp:cNvSpPr/>
      </dsp:nvSpPr>
      <dsp:spPr>
        <a:xfrm>
          <a:off x="0" y="665994"/>
          <a:ext cx="3990976" cy="656479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Mu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bukene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bwabo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,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batanze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ibirenze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ubushobozi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bwabo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GB" sz="2000" b="1" kern="1200" spc="-150" baseline="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Abakorinto</a:t>
          </a:r>
          <a:r>
            <a:rPr lang="en-GB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8:2–3</a:t>
          </a:r>
          <a:r>
            <a:rPr lang="en" sz="2000" b="1" kern="1200" spc="-150" baseline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)</a:t>
          </a:r>
        </a:p>
      </dsp:txBody>
      <dsp:txXfrm>
        <a:off x="32047" y="698041"/>
        <a:ext cx="3926882" cy="5923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Bakiriye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ubuntu bwa Yesu </a:t>
          </a:r>
        </a:p>
        <a:p>
          <a:pPr marL="0" lvl="0" indent="0" algn="ctr" defTabSz="8890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GB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8:9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Bihaye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Yesu</a:t>
          </a:r>
        </a:p>
        <a:p>
          <a:pPr marL="0" lvl="0" indent="0" algn="ctr" defTabSz="8890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 err="1"/>
            <a:t>Bumvise</a:t>
          </a:r>
          <a:r>
            <a:rPr lang="en-GB" sz="2000" b="1" kern="1200" dirty="0"/>
            <a:t> </a:t>
          </a:r>
          <a:r>
            <a:rPr lang="en-GB" sz="2000" b="1" kern="1200" dirty="0" err="1"/>
            <a:t>bishimiye</a:t>
          </a:r>
          <a:r>
            <a:rPr lang="en-GB" sz="2000" b="1" kern="1200" dirty="0"/>
            <a:t> </a:t>
          </a:r>
          <a:r>
            <a:rPr lang="en-GB" sz="2000" b="1" kern="1200" dirty="0" err="1"/>
            <a:t>kuba</a:t>
          </a:r>
          <a:r>
            <a:rPr lang="en-GB" sz="2000" b="1" kern="1200" dirty="0"/>
            <a:t> </a:t>
          </a:r>
          <a:r>
            <a:rPr lang="en-GB" sz="2000" b="1" kern="1200" dirty="0" err="1"/>
            <a:t>bashoboye</a:t>
          </a:r>
          <a:r>
            <a:rPr lang="en-GB" sz="2000" b="1" kern="1200" dirty="0"/>
            <a:t> </a:t>
          </a:r>
          <a:r>
            <a:rPr lang="en-GB" sz="2000" b="1" kern="1200" dirty="0" err="1"/>
            <a:t>gutanga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bafite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ibyishimo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 err="1"/>
            <a:t>Ubukene</a:t>
          </a:r>
          <a:r>
            <a:rPr lang="en-GB" sz="2000" b="1" kern="1200" dirty="0"/>
            <a:t> </a:t>
          </a:r>
          <a:r>
            <a:rPr lang="en-GB" sz="2000" b="1" kern="1200" dirty="0" err="1"/>
            <a:t>bwabo</a:t>
          </a:r>
          <a:r>
            <a:rPr lang="en-GB" sz="2000" b="1" kern="1200" dirty="0"/>
            <a:t> </a:t>
          </a:r>
          <a:r>
            <a:rPr lang="en-GB" sz="2000" b="1" kern="1200" dirty="0" err="1"/>
            <a:t>ntabwo</a:t>
          </a:r>
          <a:r>
            <a:rPr lang="en-GB" sz="2000" b="1" kern="1200" dirty="0"/>
            <a:t> </a:t>
          </a:r>
          <a:r>
            <a:rPr lang="en-GB" sz="2000" b="1" kern="1200" dirty="0" err="1"/>
            <a:t>bwari</a:t>
          </a:r>
          <a:r>
            <a:rPr lang="en-GB" sz="2000" b="1" kern="1200" dirty="0"/>
            <a:t> </a:t>
          </a:r>
          <a:r>
            <a:rPr lang="en-GB" sz="2000" b="1" kern="1200" dirty="0" err="1"/>
            <a:t>inzitizi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bafite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ubuntu          (2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 err="1"/>
            <a:t>Babikoze</a:t>
          </a:r>
          <a:r>
            <a:rPr lang="en-GB" sz="2000" b="1" kern="1200" dirty="0"/>
            <a:t> </a:t>
          </a:r>
          <a:r>
            <a:rPr lang="en-GB" sz="2000" b="1" kern="1200" dirty="0" err="1"/>
            <a:t>ku</a:t>
          </a:r>
          <a:r>
            <a:rPr lang="en-GB" sz="2000" b="1" kern="1200" dirty="0"/>
            <a:t> </a:t>
          </a:r>
          <a:r>
            <a:rPr lang="en-GB" sz="2000" b="1" kern="1200" dirty="0" err="1"/>
            <a:t>bushake</a:t>
          </a:r>
          <a:r>
            <a:rPr lang="en-GB" sz="2000" b="1" kern="1200" dirty="0"/>
            <a:t> </a:t>
          </a:r>
          <a:r>
            <a:rPr lang="en-GB" sz="2000" b="1" kern="1200" dirty="0" err="1"/>
            <a:t>kandi</a:t>
          </a:r>
          <a:r>
            <a:rPr lang="en-GB" sz="2000" b="1" kern="1200" dirty="0"/>
            <a:t> </a:t>
          </a:r>
          <a:r>
            <a:rPr lang="en-GB" sz="2000" b="1" kern="1200" dirty="0" err="1"/>
            <a:t>byizanye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bushake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spc="-100" baseline="0" dirty="0"/>
            <a:t>Ibi </a:t>
          </a:r>
          <a:r>
            <a:rPr lang="en-GB" sz="2000" b="1" kern="1200" spc="-100" baseline="0" dirty="0" err="1"/>
            <a:t>byababereye</a:t>
          </a:r>
          <a:r>
            <a:rPr lang="en-GB" sz="2000" b="1" kern="1200" spc="-100" baseline="0" dirty="0"/>
            <a:t> </a:t>
          </a:r>
          <a:r>
            <a:rPr lang="en-GB" sz="2000" b="1" kern="1200" spc="-100" baseline="0" dirty="0" err="1"/>
            <a:t>uburyo</a:t>
          </a:r>
          <a:r>
            <a:rPr lang="en-GB" sz="2000" b="1" kern="1200" spc="-100" baseline="0" dirty="0"/>
            <a:t> </a:t>
          </a:r>
          <a:r>
            <a:rPr lang="en-GB" sz="2000" b="1" kern="1200" spc="-100" baseline="0" dirty="0" err="1"/>
            <a:t>bwo</a:t>
          </a:r>
          <a:r>
            <a:rPr lang="en-GB" sz="2000" b="1" kern="1200" spc="-100" baseline="0" dirty="0"/>
            <a:t> </a:t>
          </a:r>
          <a:r>
            <a:rPr lang="en-GB" sz="2000" b="1" kern="1200" spc="-100" baseline="0" dirty="0" err="1"/>
            <a:t>kwerekana</a:t>
          </a:r>
          <a:r>
            <a:rPr lang="en-GB" sz="2000" b="1" kern="1200" spc="-100" baseline="0" dirty="0"/>
            <a:t> </a:t>
          </a:r>
          <a:r>
            <a:rPr lang="en-GB" sz="2000" b="1" kern="1200" spc="-100" baseline="0" dirty="0" err="1"/>
            <a:t>urukundo</a:t>
          </a:r>
          <a:r>
            <a:rPr lang="en-GB" sz="2000" b="1" kern="1200" spc="-100" baseline="0" dirty="0"/>
            <a:t> </a:t>
          </a:r>
          <a:r>
            <a:rPr lang="en-GB" sz="2000" b="1" kern="1200" spc="-100" baseline="0" dirty="0" err="1"/>
            <a:t>bakunda</a:t>
          </a:r>
          <a:r>
            <a:rPr lang="en-GB" sz="2000" b="1" kern="1200" spc="-100" baseline="0" dirty="0"/>
            <a:t> Imana </a:t>
          </a:r>
          <a:r>
            <a:rPr lang="en-GB" sz="2000" b="1" kern="1200" spc="-100" baseline="0" dirty="0" err="1"/>
            <a:t>n’itorero</a:t>
          </a:r>
          <a:endParaRPr lang="es-ES" sz="2000" kern="1200" spc="-100" baseline="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nk’amahirwe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         (2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dirty="0" err="1"/>
            <a:t>Kwiyegurira</a:t>
          </a:r>
          <a:r>
            <a:rPr lang="en-GB" sz="2000" b="1" kern="1200" dirty="0"/>
            <a:t> Imana </a:t>
          </a:r>
          <a:r>
            <a:rPr lang="en-GB" sz="2000" b="1" kern="1200" dirty="0" err="1"/>
            <a:t>kwabo</a:t>
          </a:r>
          <a:r>
            <a:rPr lang="en-GB" sz="2000" b="1" kern="1200" dirty="0"/>
            <a:t> </a:t>
          </a:r>
          <a:r>
            <a:rPr lang="en-GB" sz="2000" b="1" kern="1200" dirty="0" err="1"/>
            <a:t>kwabaviriyemo</a:t>
          </a:r>
          <a:r>
            <a:rPr lang="en-GB" sz="2000" b="1" kern="1200" dirty="0"/>
            <a:t> </a:t>
          </a:r>
          <a:r>
            <a:rPr lang="en-GB" sz="2000" b="1" kern="1200" dirty="0" err="1"/>
            <a:t>kwitangira</a:t>
          </a:r>
          <a:r>
            <a:rPr lang="en-GB" sz="2000" b="1" kern="1200" dirty="0"/>
            <a:t> abandi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nk’igikorwa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cyo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kwiha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Imana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Amatorero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y’Abayuda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39816" y="496773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28098" y="96014"/>
              </a:moveTo>
              <a:arcTo wR="838489" hR="838489" stAng="17861278" swAng="970374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327377" y="787051"/>
          <a:ext cx="2219223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Batwaye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Ubutumwa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Bwiza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57221" y="816895"/>
        <a:ext cx="2159535" cy="551668"/>
      </dsp:txXfrm>
    </dsp:sp>
    <dsp:sp modelId="{675040D4-5C01-43D5-B921-468D641AC2B7}">
      <dsp:nvSpPr>
        <dsp:cNvPr id="0" name=""/>
        <dsp:cNvSpPr/>
      </dsp:nvSpPr>
      <dsp:spPr>
        <a:xfrm>
          <a:off x="1539816" y="11707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9486" y="1443060"/>
              </a:moveTo>
              <a:arcTo wR="838489" hR="838489" stAng="2768348" swAng="970374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163688" y="1625540"/>
          <a:ext cx="2219223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spc="-15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Amatorero</a:t>
          </a:r>
          <a:r>
            <a:rPr lang="en" sz="2000" b="1" kern="1200" spc="-15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spc="-150" baseline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y’Abanyamahanga</a:t>
          </a:r>
          <a:endParaRPr lang="en" sz="2000" b="1" kern="1200" spc="-150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93532" y="1655384"/>
        <a:ext cx="2159535" cy="551668"/>
      </dsp:txXfrm>
    </dsp:sp>
    <dsp:sp modelId="{F4AABA60-5AA7-44DF-8C72-9FB8C33B35CA}">
      <dsp:nvSpPr>
        <dsp:cNvPr id="0" name=""/>
        <dsp:cNvSpPr/>
      </dsp:nvSpPr>
      <dsp:spPr>
        <a:xfrm>
          <a:off x="1329806" y="11707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48879" y="1580963"/>
              </a:moveTo>
              <a:arcTo wR="838489" hR="838489" stAng="7061278" swAng="970374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0" y="787051"/>
          <a:ext cx="2219223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Batanze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ubufasha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butunzi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bwabo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844" y="816895"/>
        <a:ext cx="2159535" cy="551668"/>
      </dsp:txXfrm>
    </dsp:sp>
    <dsp:sp modelId="{FAB292DC-95FB-492F-83CC-D12DC7FD950F}">
      <dsp:nvSpPr>
        <dsp:cNvPr id="0" name=""/>
        <dsp:cNvSpPr/>
      </dsp:nvSpPr>
      <dsp:spPr>
        <a:xfrm>
          <a:off x="1329806" y="496773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57491" y="233917"/>
              </a:moveTo>
              <a:arcTo wR="838489" hR="838489" stAng="13568348" swAng="970374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Itorero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rito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Filidi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/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Yunyoni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Diviziyo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Inteko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N</a:t>
          </a:r>
          <a:r>
            <a:rPr lang="en-GB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uru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Rusange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09/09/2026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1446550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GB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UBUSONGA N’UMURIMO W’IVUGABUTUMWA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Icyigisho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cya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</a:t>
            </a:r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cyo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en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Nzeri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137783" y="2333755"/>
            <a:ext cx="11358927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GB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IMBUTO Y’UBUSONGA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UBUMWE BW’ITORERO</a:t>
            </a:r>
            <a:endParaRPr lang="en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en-US" b="1" dirty="0">
                <a:latin typeface="Comic Sans MS" panose="030F0702030302020204" pitchFamily="66" charset="0"/>
              </a:rPr>
              <a:t>Kuko </a:t>
            </a:r>
            <a:r>
              <a:rPr lang="en-US" b="1" dirty="0" err="1">
                <a:latin typeface="Comic Sans MS" panose="030F0702030302020204" pitchFamily="66" charset="0"/>
              </a:rPr>
              <a:t>uwo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murimo</a:t>
            </a:r>
            <a:r>
              <a:rPr lang="en-US" b="1" dirty="0">
                <a:latin typeface="Comic Sans MS" panose="030F0702030302020204" pitchFamily="66" charset="0"/>
              </a:rPr>
              <a:t> wo </a:t>
            </a:r>
            <a:r>
              <a:rPr lang="en-US" b="1" dirty="0" err="1">
                <a:latin typeface="Comic Sans MS" panose="030F0702030302020204" pitchFamily="66" charset="0"/>
              </a:rPr>
              <a:t>kugabura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utamara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gusa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ubukene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bw’abera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ahubwo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utera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benshi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guhimbaza</a:t>
            </a:r>
            <a:r>
              <a:rPr lang="en-US" b="1" dirty="0">
                <a:latin typeface="Comic Sans MS" panose="030F0702030302020204" pitchFamily="66" charset="0"/>
              </a:rPr>
              <a:t> Imana</a:t>
            </a:r>
            <a:r>
              <a:rPr lang="en" b="1" dirty="0"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476213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Ituro</a:t>
            </a:r>
            <a:r>
              <a:rPr lang="en-GB" sz="2000" b="1" dirty="0"/>
              <a:t> </a:t>
            </a:r>
            <a:r>
              <a:rPr lang="en-GB" sz="2000" b="1" dirty="0" err="1"/>
              <a:t>ryajyanywe</a:t>
            </a:r>
            <a:r>
              <a:rPr lang="en-GB" sz="2000" b="1" dirty="0"/>
              <a:t> </a:t>
            </a:r>
            <a:r>
              <a:rPr lang="en-GB" sz="2000" b="1" dirty="0" err="1"/>
              <a:t>i</a:t>
            </a:r>
            <a:r>
              <a:rPr lang="en-GB" sz="2000" b="1" dirty="0"/>
              <a:t> </a:t>
            </a:r>
            <a:r>
              <a:rPr lang="en-GB" sz="2000" b="1" dirty="0" err="1"/>
              <a:t>Yerusalemu</a:t>
            </a:r>
            <a:r>
              <a:rPr lang="en-GB" sz="2000" b="1" dirty="0"/>
              <a:t> </a:t>
            </a:r>
            <a:r>
              <a:rPr lang="en-GB" sz="2000" b="1" dirty="0" err="1"/>
              <a:t>ryagize</a:t>
            </a:r>
            <a:r>
              <a:rPr lang="en-GB" sz="2000" b="1" dirty="0"/>
              <a:t> </a:t>
            </a:r>
            <a:r>
              <a:rPr lang="en-GB" sz="2000" b="1" dirty="0" err="1"/>
              <a:t>izindi</a:t>
            </a:r>
            <a:r>
              <a:rPr lang="en-GB" sz="2000" b="1" dirty="0"/>
              <a:t> </a:t>
            </a:r>
            <a:r>
              <a:rPr lang="en-GB" sz="2000" b="1" dirty="0" err="1"/>
              <a:t>ngaruka</a:t>
            </a:r>
            <a:r>
              <a:rPr lang="en-GB" sz="2000" b="1" dirty="0"/>
              <a:t> </a:t>
            </a:r>
            <a:r>
              <a:rPr lang="en-GB" sz="2000" b="1" dirty="0" err="1"/>
              <a:t>nziza</a:t>
            </a:r>
            <a:r>
              <a:rPr lang="en-GB" sz="2000" b="1" dirty="0"/>
              <a:t> (2 </a:t>
            </a:r>
            <a:r>
              <a:rPr lang="en-GB" sz="2000" b="1" dirty="0" err="1"/>
              <a:t>Abakorinto</a:t>
            </a:r>
            <a:r>
              <a:rPr lang="en-GB" sz="2000" b="1" dirty="0"/>
              <a:t> 9:12</a:t>
            </a:r>
            <a:r>
              <a:rPr lang="en" sz="2000" b="1" dirty="0"/>
              <a:t>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Indi </a:t>
            </a:r>
            <a:r>
              <a:rPr lang="en-GB" sz="2000" b="1" spc="-70" dirty="0" err="1"/>
              <a:t>ngaruka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nziza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uburyo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ituro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ryatanzwemo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bufite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isomo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ridasanzwe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twe</a:t>
            </a:r>
            <a:r>
              <a:rPr lang="en-GB" sz="2000" b="1" spc="-70" dirty="0"/>
              <a:t> muri </a:t>
            </a:r>
            <a:r>
              <a:rPr lang="en-GB" sz="2000" b="1" spc="-70" dirty="0" err="1"/>
              <a:t>iki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gihe</a:t>
            </a:r>
            <a:r>
              <a:rPr lang="en-GB" sz="2000" b="1" spc="-70" dirty="0"/>
              <a:t>: </a:t>
            </a:r>
            <a:r>
              <a:rPr lang="en-GB" sz="2000" b="1" spc="-70" dirty="0" err="1"/>
              <a:t>byose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bigomba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gukorwa</a:t>
            </a:r>
            <a:r>
              <a:rPr lang="en-GB" sz="2000" b="1" spc="-70" dirty="0"/>
              <a:t> muri </a:t>
            </a:r>
            <a:r>
              <a:rPr lang="en-GB" sz="2000" b="1" spc="-70" dirty="0" err="1"/>
              <a:t>gahunda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hanakurikizwa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inzira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zikwiriye</a:t>
            </a:r>
            <a:r>
              <a:rPr lang="en" sz="2000" b="1" spc="-70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381404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Abayuda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n’Abanyamahanga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bahurijwe</a:t>
            </a:r>
            <a:r>
              <a:rPr lang="en-GB" sz="2000" b="1" spc="-70" dirty="0">
                <a:solidFill>
                  <a:prstClr val="black"/>
                </a:solidFill>
              </a:rPr>
              <a:t> mu murunga </a:t>
            </a:r>
            <a:r>
              <a:rPr lang="en-GB" sz="2000" b="1" spc="-70" dirty="0" err="1">
                <a:solidFill>
                  <a:prstClr val="black"/>
                </a:solidFill>
              </a:rPr>
              <a:t>w’ubumwe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kubera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ubufasha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n’ishimwe</a:t>
            </a:r>
            <a:r>
              <a:rPr lang="en-GB" sz="2000" b="1" spc="-70" dirty="0">
                <a:solidFill>
                  <a:prstClr val="black"/>
                </a:solidFill>
              </a:rPr>
              <a:t> (</a:t>
            </a:r>
            <a:r>
              <a:rPr lang="en-GB" sz="2000" b="1" spc="-70" dirty="0" err="1">
                <a:solidFill>
                  <a:prstClr val="black"/>
                </a:solidFill>
              </a:rPr>
              <a:t>Abaroma</a:t>
            </a:r>
            <a:r>
              <a:rPr lang="en-GB" sz="2000" b="1" spc="-70" dirty="0">
                <a:solidFill>
                  <a:prstClr val="black"/>
                </a:solidFill>
              </a:rPr>
              <a:t> 15:26–27). </a:t>
            </a:r>
            <a:r>
              <a:rPr lang="en-GB" sz="2000" b="1" spc="-70" dirty="0" err="1">
                <a:solidFill>
                  <a:prstClr val="black"/>
                </a:solidFill>
              </a:rPr>
              <a:t>Bityo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intego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nyamukuru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y’intumwa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yagezweho</a:t>
            </a:r>
            <a:r>
              <a:rPr lang="en-GB" sz="2000" b="1" spc="-70" dirty="0">
                <a:solidFill>
                  <a:prstClr val="black"/>
                </a:solidFill>
              </a:rPr>
              <a:t>: </a:t>
            </a:r>
            <a:r>
              <a:rPr lang="en-GB" sz="2000" b="1" spc="-70" dirty="0" err="1">
                <a:solidFill>
                  <a:prstClr val="black"/>
                </a:solidFill>
              </a:rPr>
              <a:t>ubumwe</a:t>
            </a:r>
            <a:r>
              <a:rPr lang="en-GB" sz="2000" b="1" spc="-70" dirty="0">
                <a:solidFill>
                  <a:prstClr val="black"/>
                </a:solidFill>
              </a:rPr>
              <a:t> mu </a:t>
            </a:r>
            <a:r>
              <a:rPr lang="en-GB" sz="2000" b="1" spc="-70" dirty="0" err="1">
                <a:solidFill>
                  <a:prstClr val="black"/>
                </a:solidFill>
              </a:rPr>
              <a:t>itorero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165180"/>
            <a:ext cx="67056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yatoranyirije</a:t>
            </a:r>
            <a:r>
              <a:rPr lang="en-GB" sz="2000" b="1" dirty="0">
                <a:solidFill>
                  <a:prstClr val="black"/>
                </a:solidFill>
              </a:rPr>
              <a:t> Tito </a:t>
            </a:r>
            <a:r>
              <a:rPr lang="en-GB" sz="2000" b="1" dirty="0" err="1">
                <a:solidFill>
                  <a:prstClr val="black"/>
                </a:solidFill>
              </a:rPr>
              <a:t>guhagararira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isonzoranya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ry’amaturo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yashyizeho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abavandimwe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kumufasha</a:t>
            </a:r>
            <a:r>
              <a:rPr lang="en-GB" sz="2000" b="1" dirty="0">
                <a:solidFill>
                  <a:prstClr val="black"/>
                </a:solidFill>
              </a:rPr>
              <a:t> muri </a:t>
            </a:r>
            <a:r>
              <a:rPr lang="en-GB" sz="2000" b="1" dirty="0" err="1">
                <a:solidFill>
                  <a:prstClr val="black"/>
                </a:solidFill>
              </a:rPr>
              <a:t>uwo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murimo</a:t>
            </a:r>
            <a:r>
              <a:rPr lang="en-GB" sz="2000" b="1" dirty="0">
                <a:solidFill>
                  <a:prstClr val="black"/>
                </a:solidFill>
              </a:rPr>
              <a:t> (2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8:16–24). </a:t>
            </a:r>
            <a:r>
              <a:rPr lang="en-GB" sz="2000" b="1" dirty="0" err="1">
                <a:solidFill>
                  <a:prstClr val="black"/>
                </a:solidFill>
              </a:rPr>
              <a:t>Nta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bwiza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buhari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gusonzoranya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amaturo</a:t>
            </a:r>
            <a:r>
              <a:rPr lang="en-GB" sz="2000" b="1" dirty="0">
                <a:solidFill>
                  <a:prstClr val="black"/>
                </a:solidFill>
              </a:rPr>
              <a:t> no </a:t>
            </a:r>
            <a:r>
              <a:rPr lang="en-GB" sz="2000" b="1" dirty="0" err="1">
                <a:solidFill>
                  <a:prstClr val="black"/>
                </a:solidFill>
              </a:rPr>
              <a:t>kuyohereza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Yerusalemu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Umurimo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w’Imana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ugomba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gushyigikirwa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n’icya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cumi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n’impano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n’amaturo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Umwami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ubu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arahamagarira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ibisonga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gukoresha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ibyo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yabaragije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Umwami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Yesu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ntacyo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asaba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abayoboke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Be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kirenze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icyo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We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ubwe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yakoze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Ababaho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biyanga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bakitanga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bw’umurimo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w’Imana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baba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bakurikiza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urugero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Rwe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Yiyambuye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ikanzu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Ye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y’ubwami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n’ikamba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Rye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ry’ubwami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maze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asiga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ubutware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buheranije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Yabaye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umukene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kugira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binyuze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bukene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tubashe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kubona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ubutunzi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buhoraho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Ntabwo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yatanze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ubutunzi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gusa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ahubwo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yatanze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n’ubugingo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kwiyanga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no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kwitanga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kugira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akureho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inzitizi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zose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bashaka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kwinjira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bwami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bw’Imana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Umwami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Yesu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aturarikira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kuba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abakozi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bakorana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We. Ni We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nyir’ibyo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dutunze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byose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afite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uburenganzira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byo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dutunze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byose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Ubu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dushobora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kumugaragariza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urukundo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tumukunda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binyuze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bushake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bwacu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bwo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gufasha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murimo</a:t>
            </a:r>
            <a:r>
              <a:rPr lang="en-US" sz="24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We</a:t>
            </a:r>
            <a:r>
              <a:rPr lang="en" sz="2800" b="1" spc="-70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8531446" y="5948907"/>
            <a:ext cx="3660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E.G. White, </a:t>
            </a:r>
            <a:r>
              <a:rPr lang="en-US" sz="1600" b="1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, April 9</a:t>
            </a:r>
            <a:endParaRPr lang="en" sz="16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“Kuko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muzi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ubuntu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bw’Umwami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wacu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Yesu Kristo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umutunzi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maze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agahinduka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umukene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bwanyu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kugira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ubukene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bwe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bubatungishe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 err="1">
                <a:solidFill>
                  <a:srgbClr val="BA4252"/>
                </a:solidFill>
              </a:rPr>
              <a:t>Inkomoko</a:t>
            </a:r>
            <a:r>
              <a:rPr lang="en" sz="2000" b="1" dirty="0">
                <a:solidFill>
                  <a:srgbClr val="BA4252"/>
                </a:solidFill>
              </a:rPr>
              <a:t> </a:t>
            </a:r>
            <a:r>
              <a:rPr lang="en" sz="2000" b="1" dirty="0" err="1">
                <a:solidFill>
                  <a:srgbClr val="BA4252"/>
                </a:solidFill>
              </a:rPr>
              <a:t>y’ubusonga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Icyitegererezo</a:t>
            </a:r>
            <a:r>
              <a:rPr lang="en" sz="2000" b="1" dirty="0"/>
              <a:t> </a:t>
            </a:r>
            <a:r>
              <a:rPr lang="en" sz="2000" b="1" dirty="0" err="1"/>
              <a:t>cya</a:t>
            </a:r>
            <a:r>
              <a:rPr lang="en" sz="2000" b="1" dirty="0"/>
              <a:t> Yesu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Igisubizo</a:t>
            </a:r>
            <a:r>
              <a:rPr lang="en" sz="2000" b="1" dirty="0"/>
              <a:t> </a:t>
            </a:r>
            <a:r>
              <a:rPr lang="en" sz="2000" b="1" dirty="0" err="1"/>
              <a:t>ku</a:t>
            </a:r>
            <a:r>
              <a:rPr lang="en" sz="2000" b="1" dirty="0"/>
              <a:t> </a:t>
            </a:r>
            <a:r>
              <a:rPr lang="en" sz="2000" b="1" dirty="0" err="1"/>
              <a:t>buntu</a:t>
            </a:r>
            <a:r>
              <a:rPr lang="en" sz="2000" b="1" dirty="0"/>
              <a:t> </a:t>
            </a:r>
            <a:r>
              <a:rPr lang="en" sz="2000" b="1" dirty="0" err="1"/>
              <a:t>bwakiriwe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" sz="2000" b="1" spc="-70" dirty="0">
                <a:solidFill>
                  <a:srgbClr val="7F48B9"/>
                </a:solidFill>
              </a:rPr>
              <a:t>Uburyo </a:t>
            </a:r>
            <a:r>
              <a:rPr lang="en" sz="2000" b="1" spc="-70" dirty="0" err="1">
                <a:solidFill>
                  <a:srgbClr val="7F48B9"/>
                </a:solidFill>
              </a:rPr>
              <a:t>bwo</a:t>
            </a:r>
            <a:r>
              <a:rPr lang="en" sz="2000" b="1" spc="-70" dirty="0">
                <a:solidFill>
                  <a:srgbClr val="7F48B9"/>
                </a:solidFill>
              </a:rPr>
              <a:t> </a:t>
            </a:r>
            <a:r>
              <a:rPr lang="en" sz="2000" b="1" spc="-70" dirty="0" err="1">
                <a:solidFill>
                  <a:srgbClr val="7F48B9"/>
                </a:solidFill>
              </a:rPr>
              <a:t>gushyira</a:t>
            </a:r>
            <a:r>
              <a:rPr lang="en" sz="2000" b="1" spc="-70" dirty="0">
                <a:solidFill>
                  <a:srgbClr val="7F48B9"/>
                </a:solidFill>
              </a:rPr>
              <a:t> mu </a:t>
            </a:r>
            <a:r>
              <a:rPr lang="en" sz="2000" b="1" spc="-70" dirty="0" err="1">
                <a:solidFill>
                  <a:srgbClr val="7F48B9"/>
                </a:solidFill>
              </a:rPr>
              <a:t>ngiro</a:t>
            </a:r>
            <a:r>
              <a:rPr lang="en" sz="2000" b="1" spc="-70" dirty="0">
                <a:solidFill>
                  <a:srgbClr val="7F48B9"/>
                </a:solidFill>
              </a:rPr>
              <a:t> </a:t>
            </a:r>
            <a:r>
              <a:rPr lang="en" sz="2000" b="1" spc="-70" dirty="0" err="1">
                <a:solidFill>
                  <a:srgbClr val="7F48B9"/>
                </a:solidFill>
              </a:rPr>
              <a:t>ubusonga</a:t>
            </a:r>
            <a:r>
              <a:rPr lang="en" sz="2000" b="1" spc="-70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Kugambirira</a:t>
            </a:r>
            <a:r>
              <a:rPr lang="en" sz="2000" b="1" dirty="0"/>
              <a:t> </a:t>
            </a:r>
            <a:r>
              <a:rPr lang="en" sz="2000" b="1" dirty="0" err="1"/>
              <a:t>gukwiriye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b="1" dirty="0" err="1"/>
              <a:t>Inyifato</a:t>
            </a:r>
            <a:r>
              <a:rPr lang="en" sz="2000" b="1" dirty="0"/>
              <a:t> </a:t>
            </a:r>
            <a:r>
              <a:rPr lang="en" sz="2000" b="1" dirty="0" err="1"/>
              <a:t>ikwiriye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" sz="2000" b="1" dirty="0" err="1">
                <a:solidFill>
                  <a:srgbClr val="375FA5"/>
                </a:solidFill>
              </a:rPr>
              <a:t>Imbuto</a:t>
            </a:r>
            <a:r>
              <a:rPr lang="en" sz="2000" b="1" dirty="0">
                <a:solidFill>
                  <a:srgbClr val="375FA5"/>
                </a:solidFill>
              </a:rPr>
              <a:t> </a:t>
            </a:r>
            <a:r>
              <a:rPr lang="en" sz="2000" b="1" dirty="0" err="1">
                <a:solidFill>
                  <a:srgbClr val="375FA5"/>
                </a:solidFill>
              </a:rPr>
              <a:t>y’ubusonga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dirty="0" err="1"/>
              <a:t>Ubumwe</a:t>
            </a:r>
            <a:r>
              <a:rPr lang="en" sz="2000" b="1" dirty="0"/>
              <a:t> </a:t>
            </a:r>
            <a:r>
              <a:rPr lang="en" sz="2000" b="1" dirty="0" err="1"/>
              <a:t>bw’itorero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Ubusonga</a:t>
            </a:r>
            <a:r>
              <a:rPr lang="en-GB" sz="2000" b="1" dirty="0"/>
              <a:t> </a:t>
            </a:r>
            <a:r>
              <a:rPr lang="en-GB" sz="2000" b="1" dirty="0" err="1"/>
              <a:t>ni</a:t>
            </a:r>
            <a:r>
              <a:rPr lang="en-GB" sz="2000" b="1" dirty="0"/>
              <a:t> </a:t>
            </a:r>
            <a:r>
              <a:rPr lang="en-GB" sz="2000" b="1" dirty="0" err="1"/>
              <a:t>uburyo</a:t>
            </a:r>
            <a:r>
              <a:rPr lang="en-GB" sz="2000" b="1" dirty="0"/>
              <a:t> </a:t>
            </a:r>
            <a:r>
              <a:rPr lang="en-GB" sz="2000" b="1" dirty="0" err="1"/>
              <a:t>umuntu</a:t>
            </a:r>
            <a:r>
              <a:rPr lang="en-GB" sz="2000" b="1" dirty="0"/>
              <a:t> </a:t>
            </a:r>
            <a:r>
              <a:rPr lang="en-GB" sz="2000" b="1" dirty="0" err="1"/>
              <a:t>acunga</a:t>
            </a:r>
            <a:r>
              <a:rPr lang="en-GB" sz="2000" b="1" dirty="0"/>
              <a:t> </a:t>
            </a:r>
            <a:r>
              <a:rPr lang="en-GB" sz="2000" b="1" dirty="0" err="1"/>
              <a:t>ibyo</a:t>
            </a:r>
            <a:r>
              <a:rPr lang="en-GB" sz="2000" b="1" dirty="0"/>
              <a:t> </a:t>
            </a:r>
            <a:r>
              <a:rPr lang="en-GB" sz="2000" b="1" dirty="0" err="1"/>
              <a:t>yaragijwe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baramaze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kwiyemeza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gufasha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igihe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cyegereje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ukwitanga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kwabo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kwagombaga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gushyirwa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ngiro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Amatorero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</a:t>
            </a:r>
            <a:r>
              <a:rPr lang="en-GB" sz="2000" b="1" dirty="0">
                <a:solidFill>
                  <a:prstClr val="black"/>
                </a:solidFill>
              </a:rPr>
              <a:t> muri </a:t>
            </a:r>
            <a:r>
              <a:rPr lang="en-GB" sz="2000" b="1" dirty="0" err="1">
                <a:solidFill>
                  <a:prstClr val="black"/>
                </a:solidFill>
              </a:rPr>
              <a:t>Makedoniya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yaramaze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gutangira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kwitabira</a:t>
            </a:r>
            <a:r>
              <a:rPr lang="en-GB" sz="2000" b="1" dirty="0">
                <a:solidFill>
                  <a:prstClr val="black"/>
                </a:solidFill>
              </a:rPr>
              <a:t>.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ntiyashishikajwe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n’ingano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y’amafaranga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yatangwaga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ahubwo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ashishikajwe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n’ubwuzu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n’ishyaka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abizera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bajyaga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kwerekana</a:t>
            </a:r>
            <a:r>
              <a:rPr lang="en-GB" sz="2000" b="1" dirty="0">
                <a:solidFill>
                  <a:prstClr val="black"/>
                </a:solidFill>
              </a:rPr>
              <a:t> muri </a:t>
            </a:r>
            <a:r>
              <a:rPr lang="en-GB" sz="2000" b="1" dirty="0" err="1">
                <a:solidFill>
                  <a:prstClr val="black"/>
                </a:solidFill>
              </a:rPr>
              <a:t>aya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mahirwe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kwerekana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bakiriye</a:t>
            </a:r>
            <a:r>
              <a:rPr lang="en-GB" sz="2000" b="1" dirty="0">
                <a:solidFill>
                  <a:prstClr val="black"/>
                </a:solidFill>
              </a:rPr>
              <a:t> ubuntu </a:t>
            </a:r>
            <a:r>
              <a:rPr lang="en-GB" sz="2000" b="1" dirty="0" err="1">
                <a:solidFill>
                  <a:prstClr val="black"/>
                </a:solidFill>
              </a:rPr>
              <a:t>bahawe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Ku </a:t>
            </a:r>
            <a:r>
              <a:rPr lang="en-GB" sz="2000" b="1" dirty="0" err="1">
                <a:solidFill>
                  <a:prstClr val="black"/>
                </a:solidFill>
              </a:rPr>
              <a:t>byerekeye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urwandiko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rwa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kabiri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yandikiye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ubusonga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bwerekeza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mushinga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wihariye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w’iyi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ntumwa</a:t>
            </a:r>
            <a:r>
              <a:rPr lang="en-GB" sz="2000" b="1" dirty="0">
                <a:solidFill>
                  <a:prstClr val="black"/>
                </a:solidFill>
              </a:rPr>
              <a:t>: ko </a:t>
            </a:r>
            <a:r>
              <a:rPr lang="en-GB" sz="2000" b="1" dirty="0" err="1">
                <a:solidFill>
                  <a:prstClr val="black"/>
                </a:solidFill>
              </a:rPr>
              <a:t>amatorero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y’abanyamahanga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yakusanyaga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amaturo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gufasha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ry’i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Yerusalemu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ryari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riri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bihe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biruhije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cyane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291213" y="2251755"/>
            <a:ext cx="11516418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GB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INKOMOKO Y’UBUSONGA 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000" b="1" spc="-300" dirty="0">
                <a:ln/>
                <a:solidFill>
                  <a:schemeClr val="accent5"/>
                </a:solidFill>
              </a:rPr>
              <a:t>ICYITEGEREREZO CYA YESU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Kuko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muzi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ubuntu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bw’Umwami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wacu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Yesu Kristo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uko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yari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umutunzi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maze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agahinduka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umukene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bwanyu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kugira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ubukene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bwe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bubatungishe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Abakorinto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037078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Ni </a:t>
            </a:r>
            <a:r>
              <a:rPr lang="en-GB" sz="2000" b="1" dirty="0" err="1"/>
              <a:t>iyihe</a:t>
            </a:r>
            <a:r>
              <a:rPr lang="en-GB" sz="2000" b="1" dirty="0"/>
              <a:t> </a:t>
            </a:r>
            <a:r>
              <a:rPr lang="en-GB" sz="2000" b="1" dirty="0" err="1"/>
              <a:t>sano</a:t>
            </a:r>
            <a:r>
              <a:rPr lang="en-GB" sz="2000" b="1" dirty="0"/>
              <a:t> </a:t>
            </a:r>
            <a:r>
              <a:rPr lang="en-GB" sz="2000" b="1" dirty="0" err="1"/>
              <a:t>iri</a:t>
            </a:r>
            <a:r>
              <a:rPr lang="en-GB" sz="2000" b="1" dirty="0"/>
              <a:t> </a:t>
            </a:r>
            <a:r>
              <a:rPr lang="en-GB" sz="2000" b="1" dirty="0" err="1"/>
              <a:t>hagati</a:t>
            </a:r>
            <a:r>
              <a:rPr lang="en-GB" sz="2000" b="1" dirty="0"/>
              <a:t> </a:t>
            </a:r>
            <a:r>
              <a:rPr lang="en-GB" sz="2000" b="1" dirty="0" err="1"/>
              <a:t>y’ubuntu</a:t>
            </a:r>
            <a:r>
              <a:rPr lang="en-GB" sz="2000" b="1" dirty="0"/>
              <a:t> </a:t>
            </a:r>
            <a:r>
              <a:rPr lang="en-GB" sz="2000" b="1" dirty="0" err="1"/>
              <a:t>bw’Imana</a:t>
            </a:r>
            <a:r>
              <a:rPr lang="en-GB" sz="2000" b="1" dirty="0"/>
              <a:t> no </a:t>
            </a:r>
            <a:r>
              <a:rPr lang="en-GB" sz="2000" b="1" dirty="0" err="1"/>
              <a:t>gutanga</a:t>
            </a:r>
            <a:r>
              <a:rPr lang="en-GB" sz="2000" b="1" dirty="0"/>
              <a:t> </a:t>
            </a:r>
            <a:r>
              <a:rPr lang="en-GB" sz="2000" b="1" dirty="0" err="1"/>
              <a:t>kwayo</a:t>
            </a:r>
            <a:r>
              <a:rPr lang="en-GB" sz="2000" b="1" dirty="0"/>
              <a:t>? (2 </a:t>
            </a:r>
            <a:r>
              <a:rPr lang="en-GB" sz="2000" b="1" dirty="0" err="1"/>
              <a:t>Abakorinto</a:t>
            </a:r>
            <a:r>
              <a:rPr lang="en-GB" sz="2000" b="1" dirty="0"/>
              <a:t> 8:1–2</a:t>
            </a:r>
            <a:r>
              <a:rPr lang="en" sz="2000" b="1" dirty="0"/>
              <a:t>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3971926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89704" y="4104455"/>
            <a:ext cx="3228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Kandi </a:t>
            </a:r>
            <a:r>
              <a:rPr lang="en-GB" sz="2000" b="1" spc="-100" dirty="0" err="1"/>
              <a:t>byose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yabikoze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kubw’urukundo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yadukunze</a:t>
            </a:r>
            <a:r>
              <a:rPr lang="en-GB" sz="2000" b="1" spc="-100" dirty="0"/>
              <a:t>! (Yoh. 15:13; Ef. 5:2; Gal. 2:20;  1 Yoh. 3:16</a:t>
            </a:r>
            <a:r>
              <a:rPr lang="en" sz="2000" b="1" spc="-100" dirty="0"/>
              <a:t>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782868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Imana </a:t>
            </a:r>
            <a:r>
              <a:rPr lang="en-GB" sz="2000" b="1" spc="-70" dirty="0" err="1">
                <a:solidFill>
                  <a:prstClr val="black"/>
                </a:solidFill>
              </a:rPr>
              <a:t>yahaye</a:t>
            </a:r>
            <a:r>
              <a:rPr lang="en-GB" sz="2000" b="1" spc="-70" dirty="0">
                <a:solidFill>
                  <a:prstClr val="black"/>
                </a:solidFill>
              </a:rPr>
              <a:t> ubuntu </a:t>
            </a:r>
            <a:r>
              <a:rPr lang="en-GB" sz="2000" b="1" spc="-70" dirty="0" err="1">
                <a:solidFill>
                  <a:prstClr val="black"/>
                </a:solidFill>
              </a:rPr>
              <a:t>bwayo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amatorero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yo</a:t>
            </a:r>
            <a:r>
              <a:rPr lang="en-GB" sz="2000" b="1" spc="-70" dirty="0">
                <a:solidFill>
                  <a:prstClr val="black"/>
                </a:solidFill>
              </a:rPr>
              <a:t> muri </a:t>
            </a:r>
            <a:r>
              <a:rPr lang="en-GB" sz="2000" b="1" spc="-70" dirty="0" err="1">
                <a:solidFill>
                  <a:prstClr val="black"/>
                </a:solidFill>
              </a:rPr>
              <a:t>Makedoniya</a:t>
            </a:r>
            <a:r>
              <a:rPr lang="en-GB" sz="2000" b="1" spc="-70" dirty="0">
                <a:solidFill>
                  <a:prstClr val="black"/>
                </a:solidFill>
              </a:rPr>
              <a:t>, maze “</a:t>
            </a:r>
            <a:r>
              <a:rPr lang="en-GB" sz="2000" b="1" spc="-70" dirty="0" err="1">
                <a:solidFill>
                  <a:prstClr val="black"/>
                </a:solidFill>
              </a:rPr>
              <a:t>byasesekariyemo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ubutunzi</a:t>
            </a:r>
            <a:r>
              <a:rPr lang="en-GB" sz="2000" b="1" spc="-70" dirty="0">
                <a:solidFill>
                  <a:prstClr val="black"/>
                </a:solidFill>
              </a:rPr>
              <a:t>, </a:t>
            </a:r>
            <a:r>
              <a:rPr lang="en-GB" sz="2000" b="1" spc="-70" dirty="0" err="1">
                <a:solidFill>
                  <a:prstClr val="black"/>
                </a:solidFill>
              </a:rPr>
              <a:t>ku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bw’iby’ubuntu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batanze</a:t>
            </a:r>
            <a:r>
              <a:rPr lang="en-GB" sz="2000" b="1" spc="-70" dirty="0">
                <a:solidFill>
                  <a:prstClr val="black"/>
                </a:solidFill>
              </a:rPr>
              <a:t>” (2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8:2). Kandi </a:t>
            </a:r>
            <a:r>
              <a:rPr lang="en-GB" sz="2000" b="1" spc="-70" dirty="0" err="1">
                <a:solidFill>
                  <a:prstClr val="black"/>
                </a:solidFill>
              </a:rPr>
              <a:t>ubu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ni</a:t>
            </a:r>
            <a:r>
              <a:rPr lang="en-GB" sz="2000" b="1" spc="-70" dirty="0">
                <a:solidFill>
                  <a:prstClr val="black"/>
                </a:solidFill>
              </a:rPr>
              <a:t> ubuntu bwa Yesu </a:t>
            </a:r>
            <a:r>
              <a:rPr lang="en-GB" sz="2000" b="1" spc="-70" dirty="0" err="1">
                <a:solidFill>
                  <a:prstClr val="black"/>
                </a:solidFill>
              </a:rPr>
              <a:t>kuri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bo</a:t>
            </a:r>
            <a:r>
              <a:rPr lang="en-GB" sz="2000" b="1" spc="-70" dirty="0">
                <a:solidFill>
                  <a:prstClr val="black"/>
                </a:solidFill>
              </a:rPr>
              <a:t>, no </a:t>
            </a:r>
            <a:r>
              <a:rPr lang="en-GB" sz="2000" b="1" spc="-70" dirty="0" err="1">
                <a:solidFill>
                  <a:prstClr val="black"/>
                </a:solidFill>
              </a:rPr>
              <a:t>kuri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twe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89703" y="5505553"/>
            <a:ext cx="33341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Twakira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dute</a:t>
            </a:r>
            <a:r>
              <a:rPr lang="en-GB" sz="2000" b="1" dirty="0">
                <a:solidFill>
                  <a:prstClr val="black"/>
                </a:solidFill>
              </a:rPr>
              <a:t> ubuntu bwa Yesu? “</a:t>
            </a:r>
            <a:r>
              <a:rPr lang="en-GB" sz="2000" b="1" dirty="0" err="1">
                <a:solidFill>
                  <a:prstClr val="black"/>
                </a:solidFill>
              </a:rPr>
              <a:t>Mwaherewe</a:t>
            </a:r>
            <a:r>
              <a:rPr lang="en-GB" sz="2000" b="1" dirty="0">
                <a:solidFill>
                  <a:prstClr val="black"/>
                </a:solidFill>
              </a:rPr>
              <a:t> ubuntu, </a:t>
            </a:r>
            <a:r>
              <a:rPr lang="en-GB" sz="2000" b="1" dirty="0" err="1">
                <a:solidFill>
                  <a:prstClr val="black"/>
                </a:solidFill>
              </a:rPr>
              <a:t>namwe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mutangire</a:t>
            </a:r>
            <a:r>
              <a:rPr lang="en-GB" sz="2000" b="1" dirty="0">
                <a:solidFill>
                  <a:prstClr val="black"/>
                </a:solidFill>
              </a:rPr>
              <a:t> ubuntu” (Matayo 10:8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GB" sz="4400" b="1" dirty="0">
                <a:ln/>
                <a:solidFill>
                  <a:schemeClr val="accent3"/>
                </a:solidFill>
              </a:rPr>
              <a:t>IGISUBIZO KU BUNTU BWAKIRIWE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Icyakora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ntibagenje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nk’uko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twibwiraga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bazabigenza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ahubwo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babanje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kwitanga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ubwabo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biha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Umwami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wacu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biha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natwe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nk’uko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Imana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yashatse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5" y="1361003"/>
            <a:ext cx="7831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Reba </a:t>
            </a:r>
            <a:r>
              <a:rPr lang="en-GB" sz="2000" b="1" dirty="0" err="1"/>
              <a:t>uko</a:t>
            </a:r>
            <a:r>
              <a:rPr lang="en-GB" sz="2000" b="1" dirty="0"/>
              <a:t> </a:t>
            </a:r>
            <a:r>
              <a:rPr lang="en-GB" sz="2000" b="1" dirty="0" err="1"/>
              <a:t>Abanyamakedoniya</a:t>
            </a:r>
            <a:r>
              <a:rPr lang="en-GB" sz="2000" b="1" dirty="0"/>
              <a:t> </a:t>
            </a:r>
            <a:r>
              <a:rPr lang="en-GB" sz="2000" b="1" dirty="0" err="1"/>
              <a:t>bakoresheje</a:t>
            </a:r>
            <a:r>
              <a:rPr lang="en-GB" sz="2000" b="1" dirty="0"/>
              <a:t> ubuntu </a:t>
            </a:r>
            <a:r>
              <a:rPr lang="en-GB" sz="2000" b="1" dirty="0" err="1"/>
              <a:t>bagiriwe</a:t>
            </a:r>
            <a:r>
              <a:rPr lang="en" sz="2000" b="1" dirty="0"/>
              <a:t>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Ibi </a:t>
            </a:r>
            <a:r>
              <a:rPr lang="en-GB" sz="2000" b="1" dirty="0" err="1"/>
              <a:t>bitwigisha</a:t>
            </a:r>
            <a:r>
              <a:rPr lang="en-GB" sz="2000" b="1" dirty="0"/>
              <a:t> </a:t>
            </a:r>
            <a:r>
              <a:rPr lang="en-GB" sz="2000" b="1" dirty="0" err="1"/>
              <a:t>iki</a:t>
            </a:r>
            <a:r>
              <a:rPr lang="en" sz="2000" b="1" dirty="0"/>
              <a:t>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5340128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0258989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1460952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65390" y="1653898"/>
            <a:ext cx="9727341" cy="2593417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GB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UBURYO BWO GUSHYIRA MU NGIRO UBUSONGA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KUGAMBIRIRA GUKWIRIYE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Umuntu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wese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atange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nk’uko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abigambiriye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mu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mutima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we,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atinuba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kandi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adahatwa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kuko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Imana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ikunda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utanga</a:t>
            </a:r>
            <a:r>
              <a:rPr lang="en-GB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anezerewe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7921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Gahunda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yaratanze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gukusanya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ituro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ridasanzwe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riturutse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matorero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Makedoniya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na</a:t>
            </a:r>
            <a:r>
              <a:rPr lang="en-GB" sz="2000" b="1" spc="-70" dirty="0"/>
              <a:t> Akaya (</a:t>
            </a:r>
            <a:r>
              <a:rPr lang="en-GB" sz="2000" b="1" spc="-70" dirty="0" err="1"/>
              <a:t>intara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Korinto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iherereyemo</a:t>
            </a:r>
            <a:r>
              <a:rPr lang="en-GB" sz="2000" b="1" spc="-70" dirty="0"/>
              <a:t>)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rifashe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ry’i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Yerusalemu</a:t>
            </a:r>
            <a:r>
              <a:rPr lang="en-GB" sz="2000" b="1" spc="-70" dirty="0"/>
              <a:t> (</a:t>
            </a:r>
            <a:r>
              <a:rPr lang="en-GB" sz="2000" b="1" spc="-70" dirty="0" err="1"/>
              <a:t>Abaroma</a:t>
            </a:r>
            <a:r>
              <a:rPr lang="en-GB" sz="2000" b="1" spc="-70" dirty="0"/>
              <a:t> 15:26</a:t>
            </a:r>
            <a:r>
              <a:rPr lang="en" sz="2000" b="1" spc="-70" dirty="0"/>
              <a:t>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46443" y="2564189"/>
              <a:ext cx="6944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Korinto</a:t>
              </a:r>
              <a:endParaRPr lang="en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83004" y="2763291"/>
              <a:ext cx="6405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AKAYA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03669" y="1679019"/>
              <a:ext cx="114678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MAKEDONIYA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867274" y="2702688"/>
              <a:ext cx="10154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Yerusalemu</a:t>
              </a:r>
              <a:endParaRPr lang="en" sz="1200" b="1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80229"/>
            <a:ext cx="50953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/>
              <a:t>Indi </a:t>
            </a:r>
            <a:r>
              <a:rPr lang="en-GB" sz="2000" b="1" spc="-100" dirty="0" err="1"/>
              <a:t>ngingo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Pawulo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yagambiriye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uko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batagombaga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gutegereza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gutangira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byose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icyarimwe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ahubwo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bakabika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ibyo</a:t>
            </a:r>
            <a:r>
              <a:rPr lang="en-GB" sz="2000" b="1" spc="-100" dirty="0"/>
              <a:t> muri buri </a:t>
            </a:r>
            <a:r>
              <a:rPr lang="en-GB" sz="2000" b="1" spc="-100" dirty="0" err="1"/>
              <a:t>cyumweru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kugeza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igihe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bagereye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ntego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bateganyije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16:2). </a:t>
            </a:r>
            <a:r>
              <a:rPr lang="en-GB" sz="2000" b="1" spc="-100" dirty="0" err="1"/>
              <a:t>Bityo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igihe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Pawulo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yabageragaho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yakiranaga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ibyishimo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ibyasonzoranyijwe</a:t>
            </a:r>
            <a:r>
              <a:rPr lang="en-GB" sz="2000" b="1" spc="-100" dirty="0"/>
              <a:t> (2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9:3–5</a:t>
            </a:r>
            <a:r>
              <a:rPr lang="en" sz="2000" b="1" spc="-100" dirty="0"/>
              <a:t>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796021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/>
              <a:t>Mu </a:t>
            </a:r>
            <a:r>
              <a:rPr lang="en-GB" sz="2000" b="1" dirty="0" err="1"/>
              <a:t>gihe</a:t>
            </a:r>
            <a:r>
              <a:rPr lang="en-GB" sz="2000" b="1" dirty="0"/>
              <a:t> </a:t>
            </a:r>
            <a:r>
              <a:rPr lang="en-GB" sz="2000" b="1" dirty="0" err="1"/>
              <a:t>cyo</a:t>
            </a:r>
            <a:r>
              <a:rPr lang="en-GB" sz="2000" b="1" dirty="0"/>
              <a:t> </a:t>
            </a:r>
            <a:r>
              <a:rPr lang="en-GB" sz="2000" b="1" dirty="0" err="1"/>
              <a:t>gutegura</a:t>
            </a:r>
            <a:r>
              <a:rPr lang="en-GB" sz="2000" b="1" dirty="0"/>
              <a:t> </a:t>
            </a:r>
            <a:r>
              <a:rPr lang="en-GB" sz="2000" b="1" dirty="0" err="1"/>
              <a:t>ituro</a:t>
            </a:r>
            <a:r>
              <a:rPr lang="en-GB" sz="2000" b="1" dirty="0"/>
              <a:t>, buri </a:t>
            </a:r>
            <a:r>
              <a:rPr lang="en-GB" sz="2000" b="1" dirty="0" err="1"/>
              <a:t>muryango</a:t>
            </a:r>
            <a:r>
              <a:rPr lang="en-GB" sz="2000" b="1" dirty="0"/>
              <a:t> </a:t>
            </a:r>
            <a:r>
              <a:rPr lang="en-GB" sz="2000" b="1" dirty="0" err="1"/>
              <a:t>ugomba</a:t>
            </a:r>
            <a:r>
              <a:rPr lang="en-GB" sz="2000" b="1" dirty="0"/>
              <a:t> </a:t>
            </a:r>
            <a:r>
              <a:rPr lang="en-GB" sz="2000" b="1" dirty="0" err="1"/>
              <a:t>kwisuzuma</a:t>
            </a:r>
            <a:r>
              <a:rPr lang="en-GB" sz="2000" b="1" dirty="0"/>
              <a:t> no </a:t>
            </a:r>
            <a:r>
              <a:rPr lang="en-GB" sz="2000" b="1" dirty="0" err="1"/>
              <a:t>kugambirira</a:t>
            </a:r>
            <a:r>
              <a:rPr lang="en-GB" sz="2000" b="1" dirty="0"/>
              <a:t> </a:t>
            </a:r>
            <a:r>
              <a:rPr lang="en-GB" sz="2000" b="1" dirty="0" err="1"/>
              <a:t>intego</a:t>
            </a:r>
            <a:r>
              <a:rPr lang="en-GB" sz="2000" b="1" dirty="0"/>
              <a:t> </a:t>
            </a:r>
            <a:r>
              <a:rPr lang="en-GB" sz="2000" b="1" dirty="0" err="1"/>
              <a:t>zikwiriye</a:t>
            </a:r>
            <a:r>
              <a:rPr lang="en-GB" sz="2000" b="1" dirty="0"/>
              <a:t>, </a:t>
            </a:r>
            <a:r>
              <a:rPr lang="en-GB" sz="2000" b="1" dirty="0" err="1"/>
              <a:t>hakurikijwe</a:t>
            </a:r>
            <a:r>
              <a:rPr lang="en-GB" sz="2000" b="1" dirty="0"/>
              <a:t> </a:t>
            </a:r>
            <a:r>
              <a:rPr lang="en-GB" sz="2000" b="1" dirty="0" err="1"/>
              <a:t>uko</a:t>
            </a:r>
            <a:r>
              <a:rPr lang="en-GB" sz="2000" b="1" dirty="0"/>
              <a:t> </a:t>
            </a:r>
            <a:r>
              <a:rPr lang="en-GB" sz="2000" b="1" dirty="0" err="1"/>
              <a:t>batungishijwe</a:t>
            </a:r>
            <a:r>
              <a:rPr lang="en" sz="2000" b="1" dirty="0"/>
              <a:t>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36017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intumwa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yatangaga</a:t>
            </a:r>
            <a:r>
              <a:rPr lang="en-GB" sz="2000" b="1" spc="-70" dirty="0"/>
              <a:t> iyi </a:t>
            </a:r>
            <a:r>
              <a:rPr lang="en-GB" sz="2000" b="1" spc="-70" dirty="0" err="1"/>
              <a:t>gahunda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Kolosayi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umwaka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mbere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yaho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yakiriwe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neza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cyane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nta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ntego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zihariye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zarashyizweho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icyo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gihe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9:1–2). Ariko, buri </a:t>
            </a:r>
            <a:r>
              <a:rPr lang="en-GB" sz="2000" b="1" spc="-70" dirty="0" err="1"/>
              <a:t>wese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bagize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itorero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yiyemeje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mutima</a:t>
            </a:r>
            <a:r>
              <a:rPr lang="en-GB" sz="2000" b="1" spc="-70" dirty="0"/>
              <a:t> we </a:t>
            </a:r>
            <a:r>
              <a:rPr lang="en-GB" sz="2000" b="1" spc="-70" dirty="0" err="1"/>
              <a:t>gutanga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ingano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runaka</a:t>
            </a:r>
            <a:r>
              <a:rPr lang="en-GB" sz="2000" b="1" spc="-70" dirty="0"/>
              <a:t> (2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9:7a</a:t>
            </a:r>
            <a:r>
              <a:rPr lang="en" sz="2000" b="1" spc="-7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INYIFATO IKWIRIYE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3142"/>
            <a:ext cx="12191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Ndahamya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yuko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babutanze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bwende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bwabo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nk’uko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bashoboye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ndetse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kurenza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ibyo</a:t>
            </a:r>
            <a:r>
              <a:rPr lang="en-US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bashoboye</a:t>
            </a:r>
            <a:r>
              <a:rPr lang="en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" sz="1400" b="1" spc="-70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spc="-7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Kugira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Pawulo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ashishikarize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Abakolosayi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kugira</a:t>
            </a:r>
            <a:r>
              <a:rPr lang="en-GB" sz="2000" b="1" spc="-70" dirty="0"/>
              <a:t> ubuntu </a:t>
            </a:r>
            <a:r>
              <a:rPr lang="en-GB" sz="2000" b="1" spc="-70" dirty="0" err="1"/>
              <a:t>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gutanga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abaha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urugero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rwa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Makedoniya</a:t>
            </a:r>
            <a:r>
              <a:rPr lang="en-GB" sz="2000" b="1" spc="-70" dirty="0"/>
              <a:t>. Muri </a:t>
            </a:r>
            <a:r>
              <a:rPr lang="en-GB" sz="2000" b="1" spc="-70" dirty="0" err="1"/>
              <a:t>ayo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matorero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abavandimwe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baragaragaje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inyifato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ikwiriye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y’icyitegererezo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gutanga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amaturo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yabo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kuko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batanze</a:t>
            </a:r>
            <a:r>
              <a:rPr lang="en" sz="2000" b="1" spc="-70" dirty="0"/>
              <a:t>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9126212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1071</Words>
  <Application>Microsoft Office PowerPoint</Application>
  <PresentationFormat>Panorámica</PresentationFormat>
  <Paragraphs>87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Constantia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123</cp:revision>
  <dcterms:created xsi:type="dcterms:W3CDTF">2026-08-01T16:23:29Z</dcterms:created>
  <dcterms:modified xsi:type="dcterms:W3CDTF">2026-09-09T14:40:34Z</dcterms:modified>
</cp:coreProperties>
</file>