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8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98" autoAdjust="0"/>
    <p:restoredTop sz="94637"/>
  </p:normalViewPr>
  <p:slideViewPr>
    <p:cSldViewPr snapToGrid="0">
      <p:cViewPr varScale="1">
        <p:scale>
          <a:sx n="101" d="100"/>
          <a:sy n="101" d="100"/>
        </p:scale>
        <p:origin x="11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3" qsCatId="simple" csTypeId="urn:microsoft.com/office/officeart/2005/8/colors/colorful4#2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Muri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kanya, Imana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yagiranye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isezerano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Aburamu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inyura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hagati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y’ibitambo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Itangiriro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15:7–21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Imana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yahinduye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izina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rye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n’irya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Sara,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kandi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imwiringiza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ko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urubyaro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rwe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ruzkomoka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mu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muhungu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(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Itangiriro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17:1–8, 15–1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6)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buryo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bugaragara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Imana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yabonekeye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Aburahamu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iri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kumwe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n’abamarayika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babiri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maze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imumenyesha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ivuka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rya Isaka (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Itangiriro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18:1–2, 10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Imana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yasabye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Aburahamu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gutamba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umwana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we Isaka. Mu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gutanga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igitambo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cy’incungu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yahishuriwe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umugambi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ukomeye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wo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gucungurwa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Itangiriro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22:1–3, 9–13</a:t>
          </a:r>
          <a:r>
            <a:rPr lang="en-US" sz="2000" b="1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).</a:t>
          </a:r>
          <a:endParaRPr lang="en-US" sz="2000" spc="-100" baseline="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4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Shekemu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yasezeranijwe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ko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urubyaro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rwe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rwajyaga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kuragwa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igihugu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cya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Kanani (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Itangiriro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12:6–7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GB" sz="2000" b="1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 </a:t>
          </a:r>
          <a:r>
            <a:rPr lang="en-GB" sz="2000" b="1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Beteli</a:t>
          </a:r>
          <a:r>
            <a:rPr lang="en-GB" sz="2000" b="1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Imana </a:t>
          </a:r>
          <a:r>
            <a:rPr lang="en-GB" sz="2000" b="1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yongeye</a:t>
          </a:r>
          <a:r>
            <a:rPr lang="en-GB" sz="2000" b="1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kuvugurura</a:t>
          </a:r>
          <a:r>
            <a:rPr lang="en-GB" sz="2000" b="1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isezerano</a:t>
          </a:r>
          <a:r>
            <a:rPr lang="en-GB" sz="2000" b="1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ryayo</a:t>
          </a:r>
          <a:r>
            <a:rPr lang="en-GB" sz="2000" b="1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GB" sz="2000" b="1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imubwira</a:t>
          </a:r>
          <a:r>
            <a:rPr lang="en-GB" sz="2000" b="1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ko </a:t>
          </a:r>
          <a:r>
            <a:rPr lang="en-GB" sz="2000" b="1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urubyaro</a:t>
          </a:r>
          <a:r>
            <a:rPr lang="en-GB" sz="2000" b="1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rwe</a:t>
          </a:r>
          <a:r>
            <a:rPr lang="en-GB" sz="2000" b="1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ruzangana</a:t>
          </a:r>
          <a:r>
            <a:rPr lang="en-GB" sz="2000" b="1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n’ “</a:t>
          </a:r>
          <a:r>
            <a:rPr lang="en-GB" sz="2000" b="1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umukungugu</a:t>
          </a:r>
          <a:r>
            <a:rPr lang="en-GB" sz="2000" b="1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wo </a:t>
          </a:r>
          <a:r>
            <a:rPr lang="en-GB" sz="2000" b="1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hasi</a:t>
          </a:r>
          <a:r>
            <a:rPr lang="en-GB" sz="2000" b="1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GB" sz="2000" b="1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Itangiriro</a:t>
          </a:r>
          <a:r>
            <a:rPr lang="en-GB" sz="2000" b="1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13:14–18</a:t>
          </a:r>
          <a:r>
            <a:rPr lang="en-US" sz="2000" b="1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spc="-70" baseline="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Mamure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yiringijwe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ko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urubyaro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rwe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ruzangana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n’inyenyeri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Aburamu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yizera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Uwiteka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abimuhwaniriza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no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gukiranuka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Itangiriro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15:1–6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2" qsCatId="3D" csTypeId="urn:microsoft.com/office/officeart/2005/8/colors/colorful1#4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1800" b="1" spc="-100" baseline="0" noProof="0" dirty="0" err="1"/>
            <a:t>Igikundiro</a:t>
          </a:r>
          <a:r>
            <a:rPr lang="en-US" sz="1800" b="1" spc="-100" baseline="0" noProof="0" dirty="0"/>
            <a:t> Cye </a:t>
          </a:r>
          <a:r>
            <a:rPr lang="en-US" sz="1800" b="1" spc="-100" baseline="0" noProof="0" dirty="0" err="1"/>
            <a:t>nticyari</a:t>
          </a:r>
          <a:r>
            <a:rPr lang="en-US" sz="1800" b="1" spc="-100" baseline="0" noProof="0" dirty="0"/>
            <a:t> mu </a:t>
          </a:r>
          <a:r>
            <a:rPr lang="en-US" sz="1800" b="1" spc="-100" baseline="0" noProof="0" dirty="0" err="1"/>
            <a:t>bigaragara</a:t>
          </a:r>
          <a:r>
            <a:rPr lang="en-US" sz="1800" b="1" spc="-100" baseline="0" noProof="0" dirty="0"/>
            <a:t>, </a:t>
          </a:r>
          <a:r>
            <a:rPr lang="en-US" sz="1800" b="1" spc="-100" baseline="0" noProof="0" dirty="0" err="1"/>
            <a:t>ahubwo</a:t>
          </a:r>
          <a:r>
            <a:rPr lang="en-US" sz="1800" b="1" spc="-100" baseline="0" noProof="0" dirty="0"/>
            <a:t> mu </a:t>
          </a:r>
          <a:r>
            <a:rPr lang="en-US" sz="1800" b="1" spc="-100" baseline="0" noProof="0" dirty="0" err="1"/>
            <a:t>bya</a:t>
          </a:r>
          <a:r>
            <a:rPr lang="en-US" sz="1800" b="1" spc="-100" baseline="0" noProof="0" dirty="0"/>
            <a:t> </a:t>
          </a:r>
          <a:r>
            <a:rPr lang="en-US" sz="1800" b="1" spc="-100" baseline="0" noProof="0" dirty="0" err="1"/>
            <a:t>mwuka</a:t>
          </a:r>
          <a:r>
            <a:rPr lang="en-US" sz="1800" b="1" spc="-100" baseline="0" noProof="0" dirty="0"/>
            <a:t> (</a:t>
          </a:r>
          <a:r>
            <a:rPr lang="en-US" sz="1800" b="1" spc="-100" baseline="0" noProof="0" dirty="0" err="1"/>
            <a:t>umur</a:t>
          </a:r>
          <a:r>
            <a:rPr lang="en-US" sz="1800" b="1" spc="-100" baseline="0" noProof="0" dirty="0"/>
            <a:t>. 2)</a:t>
          </a:r>
          <a:endParaRPr lang="en-US" sz="1800" spc="-100" baseline="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GB" sz="1800" b="1" spc="-70" baseline="0" noProof="0" dirty="0" err="1"/>
            <a:t>Yarasuzugurwaga</a:t>
          </a:r>
          <a:r>
            <a:rPr lang="en-GB" sz="1800" b="1" spc="-70" baseline="0" noProof="0" dirty="0"/>
            <a:t>, </a:t>
          </a:r>
          <a:r>
            <a:rPr lang="en-GB" sz="1800" b="1" spc="-70" baseline="0" noProof="0" dirty="0" err="1"/>
            <a:t>yamenyereye</a:t>
          </a:r>
          <a:r>
            <a:rPr lang="en-GB" sz="1800" b="1" spc="-70" baseline="0" noProof="0" dirty="0"/>
            <a:t> </a:t>
          </a:r>
          <a:r>
            <a:rPr lang="en-GB" sz="1800" b="1" spc="-70" baseline="0" noProof="0" dirty="0" err="1"/>
            <a:t>intimba</a:t>
          </a:r>
          <a:r>
            <a:rPr lang="en-GB" sz="1800" b="1" spc="-70" baseline="0" noProof="0" dirty="0"/>
            <a:t>, </a:t>
          </a:r>
          <a:r>
            <a:rPr lang="en-GB" sz="1800" b="1" spc="-70" baseline="0" noProof="0" dirty="0" err="1"/>
            <a:t>yaranzwe</a:t>
          </a:r>
          <a:r>
            <a:rPr lang="en-GB" sz="1800" b="1" spc="-70" baseline="0" noProof="0" dirty="0"/>
            <a:t> </a:t>
          </a:r>
          <a:r>
            <a:rPr lang="en-US" sz="1800" b="1" spc="-70" baseline="0" noProof="0" dirty="0"/>
            <a:t>(</a:t>
          </a:r>
          <a:r>
            <a:rPr lang="en-US" sz="1800" b="1" spc="-70" baseline="0" noProof="0" dirty="0" err="1"/>
            <a:t>umur</a:t>
          </a:r>
          <a:r>
            <a:rPr lang="en-US" sz="1800" b="1" spc="-70" baseline="0" noProof="0" dirty="0"/>
            <a:t>. 3)</a:t>
          </a:r>
          <a:endParaRPr lang="en-US" sz="1800" spc="-70" baseline="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Nubwo</a:t>
          </a:r>
          <a:r>
            <a:rPr lang="en-US" sz="1800" b="1" noProof="0" dirty="0"/>
            <a:t> </a:t>
          </a:r>
          <a:r>
            <a:rPr lang="en-US" sz="1800" b="1" noProof="0" dirty="0" err="1"/>
            <a:t>yakijije</a:t>
          </a:r>
          <a:r>
            <a:rPr lang="en-US" sz="1800" b="1" noProof="0" dirty="0"/>
            <a:t> </a:t>
          </a:r>
          <a:r>
            <a:rPr lang="en-US" sz="1800" b="1" noProof="0" dirty="0" err="1"/>
            <a:t>benshi</a:t>
          </a:r>
          <a:r>
            <a:rPr lang="en-US" sz="1800" b="1" noProof="0" dirty="0"/>
            <a:t>, </a:t>
          </a:r>
          <a:r>
            <a:rPr lang="en-US" sz="1800" b="1" noProof="0" dirty="0" err="1"/>
            <a:t>ntabwo</a:t>
          </a:r>
          <a:r>
            <a:rPr lang="en-US" sz="1800" b="1" noProof="0" dirty="0"/>
            <a:t> </a:t>
          </a:r>
          <a:r>
            <a:rPr lang="en-US" sz="1800" b="1" noProof="0" dirty="0" err="1"/>
            <a:t>bamwemeye</a:t>
          </a:r>
          <a:r>
            <a:rPr lang="en-US" sz="1800" b="1" noProof="0" dirty="0"/>
            <a:t> (</a:t>
          </a:r>
          <a:r>
            <a:rPr lang="en-US" sz="1800" b="1" noProof="0" dirty="0" err="1"/>
            <a:t>umu</a:t>
          </a:r>
          <a:r>
            <a:rPr lang="en-US" sz="1800" b="1" noProof="0" dirty="0"/>
            <a:t>. 4)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GB" sz="1800" b="1" spc="-30" baseline="0" noProof="0" dirty="0" err="1"/>
            <a:t>Binyuze</a:t>
          </a:r>
          <a:r>
            <a:rPr lang="en-GB" sz="1800" b="1" spc="-30" baseline="0" noProof="0" dirty="0"/>
            <a:t> mu </a:t>
          </a:r>
          <a:r>
            <a:rPr lang="en-GB" sz="1800" b="1" spc="-30" baseline="0" noProof="0" dirty="0" err="1"/>
            <a:t>rupfu</a:t>
          </a:r>
          <a:r>
            <a:rPr lang="en-GB" sz="1800" b="1" spc="-30" baseline="0" noProof="0" dirty="0"/>
            <a:t> </a:t>
          </a:r>
          <a:r>
            <a:rPr lang="en-GB" sz="1800" b="1" spc="-30" baseline="0" noProof="0" dirty="0" err="1"/>
            <a:t>Rwe</a:t>
          </a:r>
          <a:r>
            <a:rPr lang="en-GB" sz="1800" b="1" spc="-30" baseline="0" noProof="0" dirty="0"/>
            <a:t> </a:t>
          </a:r>
          <a:r>
            <a:rPr lang="en-GB" sz="1800" b="1" spc="-30" baseline="0" noProof="0" dirty="0" err="1"/>
            <a:t>ku</a:t>
          </a:r>
          <a:r>
            <a:rPr lang="en-GB" sz="1800" b="1" spc="-30" baseline="0" noProof="0" dirty="0"/>
            <a:t> </a:t>
          </a:r>
          <a:r>
            <a:rPr lang="en-GB" sz="1800" b="1" spc="-30" baseline="0" noProof="0" dirty="0" err="1"/>
            <a:t>musaraba</a:t>
          </a:r>
          <a:r>
            <a:rPr lang="en-GB" sz="1800" b="1" spc="-30" baseline="0" noProof="0" dirty="0"/>
            <a:t>, </a:t>
          </a:r>
          <a:r>
            <a:rPr lang="en-GB" sz="1800" b="1" spc="-30" baseline="0" noProof="0" dirty="0" err="1"/>
            <a:t>aduha</a:t>
          </a:r>
          <a:r>
            <a:rPr lang="en-GB" sz="1800" b="1" spc="-30" baseline="0" noProof="0" dirty="0"/>
            <a:t> </a:t>
          </a:r>
          <a:r>
            <a:rPr lang="en-GB" sz="1800" b="1" spc="-30" baseline="0" noProof="0" dirty="0" err="1"/>
            <a:t>agakiza</a:t>
          </a:r>
          <a:r>
            <a:rPr lang="en-GB" sz="1800" b="1" spc="-30" baseline="0" noProof="0" dirty="0"/>
            <a:t> </a:t>
          </a:r>
          <a:r>
            <a:rPr lang="en-US" sz="1800" b="1" spc="-30" baseline="0" noProof="0" dirty="0"/>
            <a:t>(</a:t>
          </a:r>
          <a:r>
            <a:rPr lang="en-US" sz="1800" b="1" spc="-30" baseline="0" noProof="0" dirty="0" err="1"/>
            <a:t>umur</a:t>
          </a:r>
          <a:r>
            <a:rPr lang="en-US" sz="1800" b="1" spc="-30" baseline="0" noProof="0" dirty="0"/>
            <a:t>. 5)</a:t>
          </a:r>
          <a:endParaRPr lang="en-US" sz="1800" spc="-30" baseline="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n-GB" sz="1800" b="1" noProof="0" dirty="0"/>
            <a:t>Imana </a:t>
          </a:r>
          <a:r>
            <a:rPr lang="en-GB" sz="1800" b="1" noProof="0" dirty="0" err="1"/>
            <a:t>yamushyizeho</a:t>
          </a:r>
          <a:r>
            <a:rPr lang="en-GB" sz="1800" b="1" noProof="0" dirty="0"/>
            <a:t> </a:t>
          </a:r>
          <a:r>
            <a:rPr lang="en-GB" sz="1800" b="1" noProof="0" dirty="0" err="1"/>
            <a:t>gukiranirwa</a:t>
          </a:r>
          <a:r>
            <a:rPr lang="en-GB" sz="1800" b="1" noProof="0" dirty="0"/>
            <a:t> </a:t>
          </a:r>
          <a:r>
            <a:rPr lang="en-GB" sz="1800" b="1" noProof="0" dirty="0" err="1"/>
            <a:t>kwacu</a:t>
          </a:r>
          <a:r>
            <a:rPr lang="en-GB" sz="1800" b="1" noProof="0" dirty="0"/>
            <a:t> </a:t>
          </a:r>
          <a:r>
            <a:rPr lang="en-GB" sz="1800" b="1" noProof="0" dirty="0" err="1"/>
            <a:t>kose</a:t>
          </a:r>
          <a:r>
            <a:rPr lang="en-GB" sz="1800" b="1" noProof="0" dirty="0"/>
            <a:t> </a:t>
          </a:r>
          <a:r>
            <a:rPr lang="en-US" sz="1800" b="1" noProof="0" dirty="0"/>
            <a:t>(</a:t>
          </a:r>
          <a:r>
            <a:rPr lang="en-US" sz="1800" b="1" noProof="0" dirty="0" err="1"/>
            <a:t>umur</a:t>
          </a:r>
          <a:r>
            <a:rPr lang="en-US" sz="1800" b="1" noProof="0" dirty="0"/>
            <a:t>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GB" sz="1800" b="1" spc="-70" baseline="0" noProof="0" dirty="0" err="1"/>
            <a:t>Ntiyigeze</a:t>
          </a:r>
          <a:r>
            <a:rPr lang="en-GB" sz="1800" b="1" spc="-70" baseline="0" noProof="0" dirty="0"/>
            <a:t> </a:t>
          </a:r>
          <a:r>
            <a:rPr lang="en-GB" sz="1800" b="1" spc="-70" baseline="0" noProof="0" dirty="0" err="1"/>
            <a:t>yiregura</a:t>
          </a:r>
          <a:r>
            <a:rPr lang="en-GB" sz="1800" b="1" spc="-70" baseline="0" noProof="0" dirty="0"/>
            <a:t> </a:t>
          </a:r>
          <a:r>
            <a:rPr lang="en-GB" sz="1800" b="1" spc="-70" baseline="0" noProof="0" dirty="0" err="1"/>
            <a:t>imbere</a:t>
          </a:r>
          <a:r>
            <a:rPr lang="en-GB" sz="1800" b="1" spc="-70" baseline="0" noProof="0" dirty="0"/>
            <a:t> </a:t>
          </a:r>
          <a:r>
            <a:rPr lang="en-GB" sz="1800" b="1" spc="-70" baseline="0" noProof="0" dirty="0" err="1"/>
            <a:t>y’abantu</a:t>
          </a:r>
          <a:r>
            <a:rPr lang="en-GB" sz="1800" b="1" spc="-70" baseline="0" noProof="0" dirty="0"/>
            <a:t> </a:t>
          </a:r>
          <a:r>
            <a:rPr lang="en-GB" sz="1800" b="1" spc="-70" baseline="0" noProof="0" dirty="0" err="1"/>
            <a:t>bamushinjaga</a:t>
          </a:r>
          <a:r>
            <a:rPr lang="en-US" sz="1800" b="1" spc="-70" baseline="0" noProof="0" dirty="0"/>
            <a:t> (</a:t>
          </a:r>
          <a:r>
            <a:rPr lang="en-US" sz="1800" b="1" spc="-70" baseline="0" noProof="0" dirty="0" err="1"/>
            <a:t>umur</a:t>
          </a:r>
          <a:r>
            <a:rPr lang="en-US" sz="1800" b="1" spc="-70" baseline="0" noProof="0" dirty="0"/>
            <a:t>. 7)</a:t>
          </a:r>
          <a:endParaRPr lang="en-US" sz="1800" spc="-70" baseline="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800" b="1" noProof="0" dirty="0" err="1"/>
            <a:t>Yarahemuwe</a:t>
          </a:r>
          <a:r>
            <a:rPr lang="en-US" sz="1800" b="1" noProof="0" dirty="0"/>
            <a:t>, </a:t>
          </a:r>
          <a:r>
            <a:rPr lang="en-US" sz="1800" b="1" noProof="0" dirty="0" err="1"/>
            <a:t>acirwaho</a:t>
          </a:r>
          <a:r>
            <a:rPr lang="en-US" sz="1800" b="1" noProof="0" dirty="0"/>
            <a:t> </a:t>
          </a:r>
          <a:r>
            <a:rPr lang="en-US" sz="1800" b="1" noProof="0" dirty="0" err="1"/>
            <a:t>iteka</a:t>
          </a:r>
          <a:r>
            <a:rPr lang="en-US" sz="1800" b="1" noProof="0" dirty="0"/>
            <a:t> </a:t>
          </a:r>
          <a:r>
            <a:rPr lang="en-US" sz="1800" b="1" noProof="0" dirty="0" err="1"/>
            <a:t>ry’urupfu</a:t>
          </a:r>
          <a:r>
            <a:rPr lang="en-US" sz="1800" b="1" noProof="0" dirty="0"/>
            <a:t> (</a:t>
          </a:r>
          <a:r>
            <a:rPr lang="en-US" sz="1800" b="1" noProof="0" dirty="0" err="1"/>
            <a:t>umur</a:t>
          </a:r>
          <a:r>
            <a:rPr lang="en-US" sz="1800" b="1" noProof="0" dirty="0"/>
            <a:t>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800" b="1" noProof="0" dirty="0" err="1"/>
            <a:t>Yahambanywe</a:t>
          </a:r>
          <a:r>
            <a:rPr lang="en-US" sz="1800" b="1" noProof="0" dirty="0"/>
            <a:t> </a:t>
          </a:r>
          <a:r>
            <a:rPr lang="en-US" sz="1800" b="1" noProof="0" dirty="0" err="1"/>
            <a:t>n’umutunzi</a:t>
          </a:r>
          <a:r>
            <a:rPr lang="en-US" sz="1800" b="1" noProof="0" dirty="0"/>
            <a:t> (</a:t>
          </a:r>
          <a:r>
            <a:rPr lang="en-US" sz="1800" b="1" noProof="0" dirty="0" err="1"/>
            <a:t>umur</a:t>
          </a:r>
          <a:r>
            <a:rPr lang="en-US" sz="1800" b="1" noProof="0" dirty="0"/>
            <a:t>. 9a)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US" sz="1800" b="1" noProof="0" dirty="0" err="1"/>
            <a:t>Ntiyigeze</a:t>
          </a:r>
          <a:r>
            <a:rPr lang="en-US" sz="1800" b="1" noProof="0" dirty="0"/>
            <a:t> </a:t>
          </a:r>
          <a:r>
            <a:rPr lang="en-US" sz="1800" b="1" noProof="0" dirty="0" err="1"/>
            <a:t>acumura</a:t>
          </a:r>
          <a:br>
            <a:rPr lang="en-US" sz="1800" b="1" noProof="0" dirty="0"/>
          </a:br>
          <a:r>
            <a:rPr lang="en-US" sz="1800" b="1" noProof="0" dirty="0"/>
            <a:t>(</a:t>
          </a:r>
          <a:r>
            <a:rPr lang="en-US" sz="1800" b="1" noProof="0" dirty="0" err="1"/>
            <a:t>umur</a:t>
          </a:r>
          <a:r>
            <a:rPr lang="en-US" sz="1800" b="1" noProof="0" dirty="0"/>
            <a:t>. 9b)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800" b="1" noProof="0" dirty="0" err="1"/>
            <a:t>Nyuma</a:t>
          </a:r>
          <a:r>
            <a:rPr lang="en-US" sz="1800" b="1" noProof="0" dirty="0"/>
            <a:t> </a:t>
          </a:r>
          <a:r>
            <a:rPr lang="en-US" sz="1800" b="1" noProof="0" dirty="0" err="1"/>
            <a:t>y’urupfu</a:t>
          </a:r>
          <a:r>
            <a:rPr lang="en-US" sz="1800" b="1" noProof="0" dirty="0"/>
            <a:t> </a:t>
          </a:r>
          <a:r>
            <a:rPr lang="en-US" sz="1800" b="1" noProof="0" dirty="0" err="1"/>
            <a:t>Rwe</a:t>
          </a:r>
          <a:r>
            <a:rPr lang="en-US" sz="1800" b="1" noProof="0" dirty="0"/>
            <a:t> </a:t>
          </a:r>
          <a:r>
            <a:rPr lang="en-US" sz="1800" b="1" noProof="0" dirty="0" err="1"/>
            <a:t>rw’impongano</a:t>
          </a:r>
          <a:r>
            <a:rPr lang="en-US" sz="1800" b="1" noProof="0" dirty="0"/>
            <a:t>, </a:t>
          </a:r>
          <a:r>
            <a:rPr lang="en-US" sz="1800" b="1" noProof="0" dirty="0" err="1"/>
            <a:t>yarazutse</a:t>
          </a:r>
          <a:r>
            <a:rPr lang="en-US" sz="1800" b="1" noProof="0" dirty="0"/>
            <a:t> (</a:t>
          </a:r>
          <a:r>
            <a:rPr lang="en-US" sz="1800" b="1" noProof="0" dirty="0" err="1"/>
            <a:t>umur</a:t>
          </a:r>
          <a:r>
            <a:rPr lang="en-US" sz="1800" b="1" noProof="0" dirty="0"/>
            <a:t>.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US" sz="1800" b="1" noProof="0" dirty="0" err="1"/>
            <a:t>Umunsi</a:t>
          </a:r>
          <a:r>
            <a:rPr lang="en-US" sz="1800" b="1" noProof="0" dirty="0"/>
            <a:t> </a:t>
          </a:r>
          <a:r>
            <a:rPr lang="en-US" sz="1800" b="1" noProof="0" dirty="0" err="1"/>
            <a:t>uri</a:t>
          </a:r>
          <a:r>
            <a:rPr lang="en-US" sz="1800" b="1" noProof="0" dirty="0"/>
            <a:t> </a:t>
          </a:r>
          <a:r>
            <a:rPr lang="en-US" sz="1800" b="1" noProof="0" dirty="0" err="1"/>
            <a:t>izina</a:t>
          </a:r>
          <a:r>
            <a:rPr lang="en-US" sz="1800" b="1" noProof="0" dirty="0"/>
            <a:t> </a:t>
          </a:r>
          <a:r>
            <a:rPr lang="en-US" sz="1800" b="1" noProof="0" dirty="0" err="1"/>
            <a:t>azabana</a:t>
          </a:r>
          <a:r>
            <a:rPr lang="en-US" sz="1800" b="1" noProof="0" dirty="0"/>
            <a:t> </a:t>
          </a:r>
          <a:r>
            <a:rPr lang="en-US" sz="1800" b="1" noProof="0" dirty="0" err="1"/>
            <a:t>n’abo</a:t>
          </a:r>
          <a:r>
            <a:rPr lang="en-US" sz="1800" b="1" noProof="0" dirty="0"/>
            <a:t> </a:t>
          </a:r>
          <a:r>
            <a:rPr lang="en-US" sz="1800" b="1" noProof="0" dirty="0" err="1"/>
            <a:t>yacunguye</a:t>
          </a:r>
          <a:r>
            <a:rPr lang="en-US" sz="1800" b="1" noProof="0" dirty="0"/>
            <a:t> (</a:t>
          </a:r>
          <a:r>
            <a:rPr lang="en-US" sz="1800" b="1" noProof="0" dirty="0" err="1"/>
            <a:t>umur</a:t>
          </a:r>
          <a:r>
            <a:rPr lang="en-US" sz="1800" b="1" noProof="0" dirty="0"/>
            <a:t>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n-US" sz="1800" b="1" noProof="0" dirty="0" err="1"/>
            <a:t>Kugeza</a:t>
          </a:r>
          <a:r>
            <a:rPr lang="en-US" sz="1800" b="1" noProof="0" dirty="0"/>
            <a:t> </a:t>
          </a:r>
          <a:r>
            <a:rPr lang="en-US" sz="1800" b="1" noProof="0" dirty="0" err="1"/>
            <a:t>icyo</a:t>
          </a:r>
          <a:r>
            <a:rPr lang="en-US" sz="1800" b="1" noProof="0" dirty="0"/>
            <a:t> </a:t>
          </a:r>
          <a:r>
            <a:rPr lang="en-US" sz="1800" b="1" noProof="0" dirty="0" err="1"/>
            <a:t>gihe</a:t>
          </a:r>
          <a:r>
            <a:rPr lang="en-US" sz="1800" b="1" noProof="0" dirty="0"/>
            <a:t>, </a:t>
          </a:r>
          <a:r>
            <a:rPr lang="en-US" sz="1800" b="1" noProof="0" dirty="0" err="1"/>
            <a:t>ubu</a:t>
          </a:r>
          <a:r>
            <a:rPr lang="en-US" sz="1800" b="1" noProof="0" dirty="0"/>
            <a:t> </a:t>
          </a:r>
          <a:r>
            <a:rPr lang="en-US" sz="1800" b="1" noProof="0" dirty="0" err="1"/>
            <a:t>aradusabira</a:t>
          </a:r>
          <a:r>
            <a:rPr lang="en-US" sz="1800" b="1" noProof="0" dirty="0"/>
            <a:t> (</a:t>
          </a:r>
          <a:r>
            <a:rPr lang="en-US" sz="1800" b="1" noProof="0" dirty="0" err="1"/>
            <a:t>umur</a:t>
          </a:r>
          <a:r>
            <a:rPr lang="en-US" sz="1800" b="1" noProof="0" dirty="0"/>
            <a:t>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Muri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kanya, Imana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yagiranye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isezerano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Aburamu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inyura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hagati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y’ibitambo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Itangiriro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15:7–21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Imana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yahinduye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izina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rye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n’irya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Sara,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kandi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imwiringiza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ko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urubyaro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rwe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ruzkomoka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mu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muhungu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(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Itangiriro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17:1–8, 15–1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Mu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buryo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bugaragara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Imana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yabonekeye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Aburahamu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iri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kumwe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n’abamarayika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babiri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maze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imumenyesha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ivuka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rya Isaka (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Itangiriro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18:1–2, 10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Imana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yasabye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Aburahamu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gutamba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umwana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we Isaka. Mu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gutanga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igitambo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cy’incungu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yahishuriwe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umugambi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ukomeye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wo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gucungurwa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Itangiriro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22:1–3, 9–13</a:t>
          </a:r>
          <a:r>
            <a:rPr lang="en-US" sz="2000" b="1" kern="1200" spc="-100" baseline="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).</a:t>
          </a:r>
          <a:endParaRPr lang="en-US" sz="2000" kern="1200" spc="-100" baseline="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Shekemu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yasezeranijwe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ko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urubyaro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rwe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rwajyaga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kuragwa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igihugu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cya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Kanani (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Itangiriro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12:6–7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 </a:t>
          </a:r>
          <a:r>
            <a:rPr lang="en-GB" sz="2000" b="1" kern="1200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Beteli</a:t>
          </a:r>
          <a:r>
            <a:rPr lang="en-GB" sz="2000" b="1" kern="1200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Imana </a:t>
          </a:r>
          <a:r>
            <a:rPr lang="en-GB" sz="2000" b="1" kern="1200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yongeye</a:t>
          </a:r>
          <a:r>
            <a:rPr lang="en-GB" sz="2000" b="1" kern="1200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kuvugurura</a:t>
          </a:r>
          <a:r>
            <a:rPr lang="en-GB" sz="2000" b="1" kern="1200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isezerano</a:t>
          </a:r>
          <a:r>
            <a:rPr lang="en-GB" sz="2000" b="1" kern="1200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ryayo</a:t>
          </a:r>
          <a:r>
            <a:rPr lang="en-GB" sz="2000" b="1" kern="1200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GB" sz="2000" b="1" kern="1200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imubwira</a:t>
          </a:r>
          <a:r>
            <a:rPr lang="en-GB" sz="2000" b="1" kern="1200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ko </a:t>
          </a:r>
          <a:r>
            <a:rPr lang="en-GB" sz="2000" b="1" kern="1200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urubyaro</a:t>
          </a:r>
          <a:r>
            <a:rPr lang="en-GB" sz="2000" b="1" kern="1200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rwe</a:t>
          </a:r>
          <a:r>
            <a:rPr lang="en-GB" sz="2000" b="1" kern="1200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ruzangana</a:t>
          </a:r>
          <a:r>
            <a:rPr lang="en-GB" sz="2000" b="1" kern="1200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n’ “</a:t>
          </a:r>
          <a:r>
            <a:rPr lang="en-GB" sz="2000" b="1" kern="1200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umukungugu</a:t>
          </a:r>
          <a:r>
            <a:rPr lang="en-GB" sz="2000" b="1" kern="1200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wo </a:t>
          </a:r>
          <a:r>
            <a:rPr lang="en-GB" sz="2000" b="1" kern="1200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hasi</a:t>
          </a:r>
          <a:r>
            <a:rPr lang="en-GB" sz="2000" b="1" kern="1200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GB" sz="2000" b="1" kern="1200" spc="-70" baseline="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Itangiriro</a:t>
          </a:r>
          <a:r>
            <a:rPr lang="en-GB" sz="2000" b="1" kern="1200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13:14–18</a:t>
          </a:r>
          <a:r>
            <a:rPr lang="en-US" sz="2000" b="1" kern="1200" spc="-70" baseline="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kern="1200" spc="-70" baseline="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Mamure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yiringijwe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ko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urubyaro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rwe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ruzangana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n’inyenyeri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Aburamu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yizera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Uwiteka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abimuhwaniriza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no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gukiranuka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Itangiriro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15:1–6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spc="-100" baseline="0" noProof="0" dirty="0" err="1"/>
            <a:t>Igikundiro</a:t>
          </a:r>
          <a:r>
            <a:rPr lang="en-US" sz="1800" b="1" kern="1200" spc="-100" baseline="0" noProof="0" dirty="0"/>
            <a:t> Cye </a:t>
          </a:r>
          <a:r>
            <a:rPr lang="en-US" sz="1800" b="1" kern="1200" spc="-100" baseline="0" noProof="0" dirty="0" err="1"/>
            <a:t>nticyari</a:t>
          </a:r>
          <a:r>
            <a:rPr lang="en-US" sz="1800" b="1" kern="1200" spc="-100" baseline="0" noProof="0" dirty="0"/>
            <a:t> mu </a:t>
          </a:r>
          <a:r>
            <a:rPr lang="en-US" sz="1800" b="1" kern="1200" spc="-100" baseline="0" noProof="0" dirty="0" err="1"/>
            <a:t>bigaragara</a:t>
          </a:r>
          <a:r>
            <a:rPr lang="en-US" sz="1800" b="1" kern="1200" spc="-100" baseline="0" noProof="0" dirty="0"/>
            <a:t>, </a:t>
          </a:r>
          <a:r>
            <a:rPr lang="en-US" sz="1800" b="1" kern="1200" spc="-100" baseline="0" noProof="0" dirty="0" err="1"/>
            <a:t>ahubwo</a:t>
          </a:r>
          <a:r>
            <a:rPr lang="en-US" sz="1800" b="1" kern="1200" spc="-100" baseline="0" noProof="0" dirty="0"/>
            <a:t> mu </a:t>
          </a:r>
          <a:r>
            <a:rPr lang="en-US" sz="1800" b="1" kern="1200" spc="-100" baseline="0" noProof="0" dirty="0" err="1"/>
            <a:t>bya</a:t>
          </a:r>
          <a:r>
            <a:rPr lang="en-US" sz="1800" b="1" kern="1200" spc="-100" baseline="0" noProof="0" dirty="0"/>
            <a:t> </a:t>
          </a:r>
          <a:r>
            <a:rPr lang="en-US" sz="1800" b="1" kern="1200" spc="-100" baseline="0" noProof="0" dirty="0" err="1"/>
            <a:t>mwuka</a:t>
          </a:r>
          <a:r>
            <a:rPr lang="en-US" sz="1800" b="1" kern="1200" spc="-100" baseline="0" noProof="0" dirty="0"/>
            <a:t> (</a:t>
          </a:r>
          <a:r>
            <a:rPr lang="en-US" sz="1800" b="1" kern="1200" spc="-100" baseline="0" noProof="0" dirty="0" err="1"/>
            <a:t>umur</a:t>
          </a:r>
          <a:r>
            <a:rPr lang="en-US" sz="1800" b="1" kern="1200" spc="-100" baseline="0" noProof="0" dirty="0"/>
            <a:t>. 2)</a:t>
          </a:r>
          <a:endParaRPr lang="en-US" sz="1800" kern="1200" spc="-100" baseline="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spc="-70" baseline="0" noProof="0" dirty="0" err="1"/>
            <a:t>Yarasuzugurwaga</a:t>
          </a:r>
          <a:r>
            <a:rPr lang="en-GB" sz="1800" b="1" kern="1200" spc="-70" baseline="0" noProof="0" dirty="0"/>
            <a:t>, </a:t>
          </a:r>
          <a:r>
            <a:rPr lang="en-GB" sz="1800" b="1" kern="1200" spc="-70" baseline="0" noProof="0" dirty="0" err="1"/>
            <a:t>yamenyereye</a:t>
          </a:r>
          <a:r>
            <a:rPr lang="en-GB" sz="1800" b="1" kern="1200" spc="-70" baseline="0" noProof="0" dirty="0"/>
            <a:t> </a:t>
          </a:r>
          <a:r>
            <a:rPr lang="en-GB" sz="1800" b="1" kern="1200" spc="-70" baseline="0" noProof="0" dirty="0" err="1"/>
            <a:t>intimba</a:t>
          </a:r>
          <a:r>
            <a:rPr lang="en-GB" sz="1800" b="1" kern="1200" spc="-70" baseline="0" noProof="0" dirty="0"/>
            <a:t>, </a:t>
          </a:r>
          <a:r>
            <a:rPr lang="en-GB" sz="1800" b="1" kern="1200" spc="-70" baseline="0" noProof="0" dirty="0" err="1"/>
            <a:t>yaranzwe</a:t>
          </a:r>
          <a:r>
            <a:rPr lang="en-GB" sz="1800" b="1" kern="1200" spc="-70" baseline="0" noProof="0" dirty="0"/>
            <a:t> </a:t>
          </a:r>
          <a:r>
            <a:rPr lang="en-US" sz="1800" b="1" kern="1200" spc="-70" baseline="0" noProof="0" dirty="0"/>
            <a:t>(</a:t>
          </a:r>
          <a:r>
            <a:rPr lang="en-US" sz="1800" b="1" kern="1200" spc="-70" baseline="0" noProof="0" dirty="0" err="1"/>
            <a:t>umur</a:t>
          </a:r>
          <a:r>
            <a:rPr lang="en-US" sz="1800" b="1" kern="1200" spc="-70" baseline="0" noProof="0" dirty="0"/>
            <a:t>. 3)</a:t>
          </a:r>
          <a:endParaRPr lang="en-US" sz="1800" kern="1200" spc="-70" baseline="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Nubwo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yakijije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benshi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ntabwo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bamwemeye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umu</a:t>
          </a:r>
          <a:r>
            <a:rPr lang="en-US" sz="1800" b="1" kern="1200" noProof="0" dirty="0"/>
            <a:t>. 4)</a:t>
          </a:r>
          <a:endParaRPr lang="en-US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spc="-30" baseline="0" noProof="0" dirty="0" err="1"/>
            <a:t>Binyuze</a:t>
          </a:r>
          <a:r>
            <a:rPr lang="en-GB" sz="1800" b="1" kern="1200" spc="-30" baseline="0" noProof="0" dirty="0"/>
            <a:t> mu </a:t>
          </a:r>
          <a:r>
            <a:rPr lang="en-GB" sz="1800" b="1" kern="1200" spc="-30" baseline="0" noProof="0" dirty="0" err="1"/>
            <a:t>rupfu</a:t>
          </a:r>
          <a:r>
            <a:rPr lang="en-GB" sz="1800" b="1" kern="1200" spc="-30" baseline="0" noProof="0" dirty="0"/>
            <a:t> </a:t>
          </a:r>
          <a:r>
            <a:rPr lang="en-GB" sz="1800" b="1" kern="1200" spc="-30" baseline="0" noProof="0" dirty="0" err="1"/>
            <a:t>Rwe</a:t>
          </a:r>
          <a:r>
            <a:rPr lang="en-GB" sz="1800" b="1" kern="1200" spc="-30" baseline="0" noProof="0" dirty="0"/>
            <a:t> </a:t>
          </a:r>
          <a:r>
            <a:rPr lang="en-GB" sz="1800" b="1" kern="1200" spc="-30" baseline="0" noProof="0" dirty="0" err="1"/>
            <a:t>ku</a:t>
          </a:r>
          <a:r>
            <a:rPr lang="en-GB" sz="1800" b="1" kern="1200" spc="-30" baseline="0" noProof="0" dirty="0"/>
            <a:t> </a:t>
          </a:r>
          <a:r>
            <a:rPr lang="en-GB" sz="1800" b="1" kern="1200" spc="-30" baseline="0" noProof="0" dirty="0" err="1"/>
            <a:t>musaraba</a:t>
          </a:r>
          <a:r>
            <a:rPr lang="en-GB" sz="1800" b="1" kern="1200" spc="-30" baseline="0" noProof="0" dirty="0"/>
            <a:t>, </a:t>
          </a:r>
          <a:r>
            <a:rPr lang="en-GB" sz="1800" b="1" kern="1200" spc="-30" baseline="0" noProof="0" dirty="0" err="1"/>
            <a:t>aduha</a:t>
          </a:r>
          <a:r>
            <a:rPr lang="en-GB" sz="1800" b="1" kern="1200" spc="-30" baseline="0" noProof="0" dirty="0"/>
            <a:t> </a:t>
          </a:r>
          <a:r>
            <a:rPr lang="en-GB" sz="1800" b="1" kern="1200" spc="-30" baseline="0" noProof="0" dirty="0" err="1"/>
            <a:t>agakiza</a:t>
          </a:r>
          <a:r>
            <a:rPr lang="en-GB" sz="1800" b="1" kern="1200" spc="-30" baseline="0" noProof="0" dirty="0"/>
            <a:t> </a:t>
          </a:r>
          <a:r>
            <a:rPr lang="en-US" sz="1800" b="1" kern="1200" spc="-30" baseline="0" noProof="0" dirty="0"/>
            <a:t>(</a:t>
          </a:r>
          <a:r>
            <a:rPr lang="en-US" sz="1800" b="1" kern="1200" spc="-30" baseline="0" noProof="0" dirty="0" err="1"/>
            <a:t>umur</a:t>
          </a:r>
          <a:r>
            <a:rPr lang="en-US" sz="1800" b="1" kern="1200" spc="-30" baseline="0" noProof="0" dirty="0"/>
            <a:t>. 5)</a:t>
          </a:r>
          <a:endParaRPr lang="en-US" sz="1800" kern="1200" spc="-30" baseline="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/>
            <a:t>Imana </a:t>
          </a:r>
          <a:r>
            <a:rPr lang="en-GB" sz="1800" b="1" kern="1200" noProof="0" dirty="0" err="1"/>
            <a:t>yamushyizeho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gukiranirwa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kwacu</a:t>
          </a:r>
          <a:r>
            <a:rPr lang="en-GB" sz="1800" b="1" kern="1200" noProof="0" dirty="0"/>
            <a:t> </a:t>
          </a:r>
          <a:r>
            <a:rPr lang="en-GB" sz="1800" b="1" kern="1200" noProof="0" dirty="0" err="1"/>
            <a:t>kose</a:t>
          </a:r>
          <a:r>
            <a:rPr lang="en-GB" sz="1800" b="1" kern="1200" noProof="0" dirty="0"/>
            <a:t> </a:t>
          </a:r>
          <a:r>
            <a:rPr lang="en-US" sz="1800" b="1" kern="1200" noProof="0" dirty="0"/>
            <a:t>(</a:t>
          </a:r>
          <a:r>
            <a:rPr lang="en-US" sz="1800" b="1" kern="1200" noProof="0" dirty="0" err="1"/>
            <a:t>umur</a:t>
          </a:r>
          <a:r>
            <a:rPr lang="en-US" sz="1800" b="1" kern="1200" noProof="0" dirty="0"/>
            <a:t>. 6)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spc="-70" baseline="0" noProof="0" dirty="0" err="1"/>
            <a:t>Ntiyigeze</a:t>
          </a:r>
          <a:r>
            <a:rPr lang="en-GB" sz="1800" b="1" kern="1200" spc="-70" baseline="0" noProof="0" dirty="0"/>
            <a:t> </a:t>
          </a:r>
          <a:r>
            <a:rPr lang="en-GB" sz="1800" b="1" kern="1200" spc="-70" baseline="0" noProof="0" dirty="0" err="1"/>
            <a:t>yiregura</a:t>
          </a:r>
          <a:r>
            <a:rPr lang="en-GB" sz="1800" b="1" kern="1200" spc="-70" baseline="0" noProof="0" dirty="0"/>
            <a:t> </a:t>
          </a:r>
          <a:r>
            <a:rPr lang="en-GB" sz="1800" b="1" kern="1200" spc="-70" baseline="0" noProof="0" dirty="0" err="1"/>
            <a:t>imbere</a:t>
          </a:r>
          <a:r>
            <a:rPr lang="en-GB" sz="1800" b="1" kern="1200" spc="-70" baseline="0" noProof="0" dirty="0"/>
            <a:t> </a:t>
          </a:r>
          <a:r>
            <a:rPr lang="en-GB" sz="1800" b="1" kern="1200" spc="-70" baseline="0" noProof="0" dirty="0" err="1"/>
            <a:t>y’abantu</a:t>
          </a:r>
          <a:r>
            <a:rPr lang="en-GB" sz="1800" b="1" kern="1200" spc="-70" baseline="0" noProof="0" dirty="0"/>
            <a:t> </a:t>
          </a:r>
          <a:r>
            <a:rPr lang="en-GB" sz="1800" b="1" kern="1200" spc="-70" baseline="0" noProof="0" dirty="0" err="1"/>
            <a:t>bamushinjaga</a:t>
          </a:r>
          <a:r>
            <a:rPr lang="en-US" sz="1800" b="1" kern="1200" spc="-70" baseline="0" noProof="0" dirty="0"/>
            <a:t> (</a:t>
          </a:r>
          <a:r>
            <a:rPr lang="en-US" sz="1800" b="1" kern="1200" spc="-70" baseline="0" noProof="0" dirty="0" err="1"/>
            <a:t>umur</a:t>
          </a:r>
          <a:r>
            <a:rPr lang="en-US" sz="1800" b="1" kern="1200" spc="-70" baseline="0" noProof="0" dirty="0"/>
            <a:t>. 7)</a:t>
          </a:r>
          <a:endParaRPr lang="en-US" sz="1800" kern="1200" spc="-70" baseline="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Yarahemuwe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acirwaho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iteka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ry’urupfu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umur</a:t>
          </a:r>
          <a:r>
            <a:rPr lang="en-US" sz="1800" b="1" kern="1200" noProof="0" dirty="0"/>
            <a:t>. 8)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Yahambanywe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n’umutunzi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umur</a:t>
          </a:r>
          <a:r>
            <a:rPr lang="en-US" sz="1800" b="1" kern="1200" noProof="0" dirty="0"/>
            <a:t>. 9a)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Ntiyigeze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acumura</a:t>
          </a:r>
          <a:br>
            <a:rPr lang="en-US" sz="1800" b="1" kern="1200" noProof="0" dirty="0"/>
          </a:br>
          <a:r>
            <a:rPr lang="en-US" sz="1800" b="1" kern="1200" noProof="0" dirty="0"/>
            <a:t>(</a:t>
          </a:r>
          <a:r>
            <a:rPr lang="en-US" sz="1800" b="1" kern="1200" noProof="0" dirty="0" err="1"/>
            <a:t>umur</a:t>
          </a:r>
          <a:r>
            <a:rPr lang="en-US" sz="1800" b="1" kern="1200" noProof="0" dirty="0"/>
            <a:t>. 9b)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Nyuma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y’urupfu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Rwe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rw’impongano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yarazutse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umur</a:t>
          </a:r>
          <a:r>
            <a:rPr lang="en-US" sz="1800" b="1" kern="1200" noProof="0" dirty="0"/>
            <a:t>. 10)</a:t>
          </a:r>
          <a:endParaRPr lang="en-US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Umunsi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uri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izina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azabana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n’abo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yacunguye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umur</a:t>
          </a:r>
          <a:r>
            <a:rPr lang="en-US" sz="1800" b="1" kern="1200" noProof="0" dirty="0"/>
            <a:t>. 11)</a:t>
          </a:r>
          <a:endParaRPr lang="en-US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Kugeza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icyo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gihe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ubu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aradusabira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umur</a:t>
          </a:r>
          <a:r>
            <a:rPr lang="en-US" sz="1800" b="1" kern="1200" noProof="0" dirty="0"/>
            <a:t>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3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4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2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5000" b="1" spc="-43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UMUHAMAGARO W’UMUHANUZI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 err="1">
                <a:solidFill>
                  <a:srgbClr val="145423"/>
                </a:solidFill>
              </a:rPr>
              <a:t>Icyigisho</a:t>
            </a:r>
            <a:r>
              <a:rPr lang="en-US" sz="1600" b="1" noProof="0" dirty="0">
                <a:solidFill>
                  <a:srgbClr val="145423"/>
                </a:solidFill>
              </a:rPr>
              <a:t> </a:t>
            </a:r>
            <a:r>
              <a:rPr lang="en-US" sz="1600" b="1" noProof="0" dirty="0" err="1">
                <a:solidFill>
                  <a:srgbClr val="145423"/>
                </a:solidFill>
              </a:rPr>
              <a:t>cya</a:t>
            </a:r>
            <a:r>
              <a:rPr lang="en-US" sz="1600" b="1" noProof="0" dirty="0">
                <a:solidFill>
                  <a:srgbClr val="145423"/>
                </a:solidFill>
              </a:rPr>
              <a:t> 2 </a:t>
            </a:r>
            <a:r>
              <a:rPr lang="en-US" sz="1600" b="1" noProof="0" dirty="0" err="1">
                <a:solidFill>
                  <a:srgbClr val="145423"/>
                </a:solidFill>
              </a:rPr>
              <a:t>cyo</a:t>
            </a:r>
            <a:r>
              <a:rPr lang="en-US" sz="1600" b="1" noProof="0" dirty="0">
                <a:solidFill>
                  <a:srgbClr val="145423"/>
                </a:solidFill>
              </a:rPr>
              <a:t> </a:t>
            </a:r>
            <a:r>
              <a:rPr lang="en-US" sz="1600" b="1" noProof="0" dirty="0" err="1">
                <a:solidFill>
                  <a:srgbClr val="145423"/>
                </a:solidFill>
              </a:rPr>
              <a:t>ku</a:t>
            </a:r>
            <a:r>
              <a:rPr lang="en-US" sz="1600" b="1" noProof="0" dirty="0">
                <a:solidFill>
                  <a:srgbClr val="145423"/>
                </a:solidFill>
              </a:rPr>
              <a:t> </a:t>
            </a:r>
            <a:r>
              <a:rPr lang="en-US" sz="1600" b="1" noProof="0" dirty="0" err="1">
                <a:solidFill>
                  <a:srgbClr val="145423"/>
                </a:solidFill>
              </a:rPr>
              <a:t>wa</a:t>
            </a:r>
            <a:r>
              <a:rPr lang="en-US" sz="1600" b="1" noProof="0" dirty="0">
                <a:solidFill>
                  <a:srgbClr val="145423"/>
                </a:solidFill>
              </a:rPr>
              <a:t> 10</a:t>
            </a:r>
            <a:r>
              <a:rPr lang="en-US" sz="1600" b="1" dirty="0">
                <a:solidFill>
                  <a:srgbClr val="145423"/>
                </a:solidFill>
              </a:rPr>
              <a:t> </a:t>
            </a:r>
            <a:r>
              <a:rPr lang="en-US" sz="1600" b="1" dirty="0" err="1">
                <a:solidFill>
                  <a:srgbClr val="145423"/>
                </a:solidFill>
              </a:rPr>
              <a:t>Ukwakira</a:t>
            </a:r>
            <a:r>
              <a:rPr lang="en-US" sz="1600" b="1" noProof="0" dirty="0">
                <a:solidFill>
                  <a:srgbClr val="145423"/>
                </a:solidFill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2585323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Numva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ijwi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ry’Umwami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Imana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riti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Ndatuma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watugendera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?” Maze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ndavuga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nti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“Ni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jye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Ba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jye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utuma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  <a:b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Yesaya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6:8)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1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373574"/>
                </a:solidFill>
              </a:rPr>
              <a:t>Aburahamu</a:t>
            </a:r>
            <a:r>
              <a:rPr lang="en-US" sz="2000" b="1" dirty="0"/>
              <a:t>: </a:t>
            </a:r>
            <a:r>
              <a:rPr lang="en-US" sz="2000" b="1" dirty="0" err="1"/>
              <a:t>Umuhanuzi</a:t>
            </a:r>
            <a:r>
              <a:rPr lang="en-US" sz="2000" b="1" dirty="0"/>
              <a:t> </a:t>
            </a:r>
            <a:r>
              <a:rPr lang="en-US" sz="2000" b="1" dirty="0" err="1"/>
              <a:t>w’isezerano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23574"/>
                </a:solidFill>
              </a:rPr>
              <a:t>Eliya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Umuhanuzi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w’ivugurura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dirty="0" err="1">
                <a:solidFill>
                  <a:srgbClr val="98465F"/>
                </a:solidFill>
              </a:rPr>
              <a:t>Yesaya</a:t>
            </a:r>
            <a:r>
              <a:rPr lang="en-US" sz="2000" b="1" dirty="0"/>
              <a:t>: </a:t>
            </a:r>
            <a:r>
              <a:rPr lang="en-US" sz="2000" b="1" dirty="0" err="1"/>
              <a:t>Yahanuye</a:t>
            </a:r>
            <a:r>
              <a:rPr lang="en-US" sz="2000" b="1" dirty="0"/>
              <a:t> </a:t>
            </a:r>
            <a:r>
              <a:rPr lang="en-US" sz="2000" b="1" dirty="0" err="1"/>
              <a:t>ibya</a:t>
            </a:r>
            <a:r>
              <a:rPr lang="en-US" sz="2000" b="1" dirty="0"/>
              <a:t> </a:t>
            </a:r>
            <a:r>
              <a:rPr lang="en-US" sz="2000" b="1" dirty="0" err="1"/>
              <a:t>Mesiya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744235"/>
                </a:solidFill>
              </a:rPr>
              <a:t>Daniyeli</a:t>
            </a:r>
            <a:r>
              <a:rPr lang="en-US" sz="2000" b="1" dirty="0"/>
              <a:t>: </a:t>
            </a:r>
            <a:r>
              <a:rPr lang="en-US" sz="2000" b="1" dirty="0" err="1"/>
              <a:t>Umuhanuzi</a:t>
            </a:r>
            <a:r>
              <a:rPr lang="en-US" sz="2000" b="1" dirty="0"/>
              <a:t> </a:t>
            </a:r>
            <a:r>
              <a:rPr lang="en-US" sz="2000" b="1" dirty="0" err="1"/>
              <a:t>w’ahazaza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6435"/>
                </a:solidFill>
              </a:rPr>
              <a:t>Yohana </a:t>
            </a:r>
            <a:r>
              <a:rPr lang="en-US" sz="2000" b="1" noProof="0" dirty="0" err="1">
                <a:solidFill>
                  <a:srgbClr val="746435"/>
                </a:solidFill>
              </a:rPr>
              <a:t>Umubatiza</a:t>
            </a:r>
            <a:r>
              <a:rPr lang="en-US" sz="2000" b="1" dirty="0"/>
              <a:t>: </a:t>
            </a:r>
            <a:r>
              <a:rPr lang="en-US" sz="2000" b="1" spc="-70" dirty="0" err="1"/>
              <a:t>Umuhanuzi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w’integuza</a:t>
            </a:r>
            <a:endParaRPr lang="en-US" sz="2000" b="1" spc="-70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8801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100" dirty="0"/>
              <a:t>Hari </a:t>
            </a:r>
            <a:r>
              <a:rPr lang="en-US" sz="2000" b="1" spc="-100" dirty="0" err="1"/>
              <a:t>imyaka</a:t>
            </a:r>
            <a:r>
              <a:rPr lang="en-US" sz="2000" b="1" spc="-100" dirty="0"/>
              <a:t> 1.900 </a:t>
            </a:r>
            <a:r>
              <a:rPr lang="en-US" sz="2000" b="1" spc="-100" dirty="0" err="1"/>
              <a:t>hagati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ya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Aburahamu</a:t>
            </a:r>
            <a:r>
              <a:rPr lang="en-US" sz="2000" b="1" spc="-100" dirty="0"/>
              <a:t> (</a:t>
            </a:r>
            <a:r>
              <a:rPr lang="en-US" sz="2000" b="1" spc="-100" dirty="0" err="1"/>
              <a:t>umuhanuzi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wa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mbere</a:t>
            </a:r>
            <a:r>
              <a:rPr lang="en-US" sz="2000" b="1" spc="-100" dirty="0"/>
              <a:t> wo mu </a:t>
            </a:r>
            <a:r>
              <a:rPr lang="en-US" sz="2000" b="1" spc="-100" dirty="0" err="1"/>
              <a:t>Isezerano</a:t>
            </a:r>
            <a:r>
              <a:rPr lang="en-US" sz="2000" b="1" spc="-100" dirty="0"/>
              <a:t> rya Kera) </a:t>
            </a:r>
            <a:r>
              <a:rPr lang="en-US" sz="2000" b="1" spc="-100" dirty="0" err="1"/>
              <a:t>na</a:t>
            </a:r>
            <a:r>
              <a:rPr lang="en-US" sz="2000" b="1" spc="-100" dirty="0"/>
              <a:t> Yohana </a:t>
            </a:r>
            <a:r>
              <a:rPr lang="en-US" sz="2000" b="1" spc="-100" dirty="0" err="1"/>
              <a:t>Umubatiza</a:t>
            </a:r>
            <a:r>
              <a:rPr lang="en-US" sz="2000" b="1" spc="-100" dirty="0"/>
              <a:t> (</a:t>
            </a:r>
            <a:r>
              <a:rPr lang="en-US" sz="2000" b="1" spc="-100" dirty="0" err="1"/>
              <a:t>umuhanuzi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wa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mbere</a:t>
            </a:r>
            <a:r>
              <a:rPr lang="en-US" sz="2000" b="1" spc="-100" dirty="0"/>
              <a:t> wo mu </a:t>
            </a:r>
            <a:r>
              <a:rPr lang="en-US" sz="2000" b="1" spc="-100" dirty="0" err="1"/>
              <a:t>Isezerano</a:t>
            </a:r>
            <a:r>
              <a:rPr lang="en-US" sz="2000" b="1" spc="-100" dirty="0"/>
              <a:t> Rishya).</a:t>
            </a:r>
            <a:endParaRPr lang="en-US" sz="2000" b="1" spc="-100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933426" cy="3284339"/>
            <a:chOff x="228600" y="3334850"/>
            <a:chExt cx="5933426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2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dirty="0" err="1"/>
                <a:t>Imyaka</a:t>
              </a:r>
              <a:r>
                <a:rPr lang="en-US" sz="1300" b="1" dirty="0"/>
                <a:t> ±1.900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07754" y="5838825"/>
              <a:ext cx="13811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ABURAHAMU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kinyejana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cya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19 M.K.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67559" y="5840290"/>
              <a:ext cx="199446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YOHANA UMUBATIZA</a:t>
              </a:r>
            </a:p>
            <a:p>
              <a:pPr algn="ctr"/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Ikinyejana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cya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 N.K.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661000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Aba </a:t>
            </a:r>
            <a:r>
              <a:rPr lang="en-US" sz="2000" b="1" dirty="0" err="1">
                <a:solidFill>
                  <a:prstClr val="black"/>
                </a:solidFill>
              </a:rPr>
              <a:t>bahanuzi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batoranijwe</a:t>
            </a:r>
            <a:r>
              <a:rPr lang="en-US" sz="2000" b="1" dirty="0">
                <a:solidFill>
                  <a:prstClr val="black"/>
                </a:solidFill>
              </a:rPr>
              <a:t> bate? </a:t>
            </a:r>
            <a:r>
              <a:rPr lang="en-US" sz="2000" b="1" dirty="0" err="1">
                <a:solidFill>
                  <a:prstClr val="black"/>
                </a:solidFill>
              </a:rPr>
              <a:t>Bakiriye</a:t>
            </a:r>
            <a:r>
              <a:rPr lang="en-US" sz="2000" b="1" dirty="0">
                <a:solidFill>
                  <a:prstClr val="black"/>
                </a:solidFill>
              </a:rPr>
              <a:t> bate </a:t>
            </a:r>
            <a:r>
              <a:rPr lang="en-US" sz="2000" b="1" dirty="0" err="1">
                <a:solidFill>
                  <a:prstClr val="black"/>
                </a:solidFill>
              </a:rPr>
              <a:t>umuhamagaro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w’ubuhanuzi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581363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Hagati </a:t>
            </a:r>
            <a:r>
              <a:rPr lang="en-US" sz="2000" b="1" dirty="0" err="1">
                <a:solidFill>
                  <a:prstClr val="black"/>
                </a:solidFill>
              </a:rPr>
              <a:t>aho</a:t>
            </a:r>
            <a:r>
              <a:rPr lang="en-US" sz="2000" b="1" dirty="0">
                <a:solidFill>
                  <a:prstClr val="black"/>
                </a:solidFill>
              </a:rPr>
              <a:t>, abandi </a:t>
            </a:r>
            <a:r>
              <a:rPr lang="en-US" sz="2000" b="1" dirty="0" err="1">
                <a:solidFill>
                  <a:prstClr val="black"/>
                </a:solidFill>
              </a:rPr>
              <a:t>bahanuzi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bahamagariwe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kugarura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umubano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w’abantu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n’Imana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gukomeza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gutegereza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Mesiya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Bamwe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ndetse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batangaje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igihe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nyacyo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Mesiya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yajyaga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kuzazira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783087"/>
            <a:ext cx="8801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Uwa </a:t>
            </a:r>
            <a:r>
              <a:rPr lang="en-US" sz="2000" b="1" dirty="0" err="1">
                <a:solidFill>
                  <a:prstClr val="black"/>
                </a:solidFill>
              </a:rPr>
              <a:t>mbere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yatangaje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isezerano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binyuze</a:t>
            </a:r>
            <a:r>
              <a:rPr lang="en-US" sz="2000" b="1" dirty="0">
                <a:solidFill>
                  <a:prstClr val="black"/>
                </a:solidFill>
              </a:rPr>
              <a:t> mu “</a:t>
            </a:r>
            <a:r>
              <a:rPr lang="en-US" sz="2000" b="1" dirty="0" err="1">
                <a:solidFill>
                  <a:prstClr val="black"/>
                </a:solidFill>
              </a:rPr>
              <a:t>rubyaro</a:t>
            </a:r>
            <a:r>
              <a:rPr lang="en-US" sz="2000" b="1" dirty="0">
                <a:solidFill>
                  <a:prstClr val="black"/>
                </a:solidFill>
              </a:rPr>
              <a:t>.” Uwa </a:t>
            </a:r>
            <a:r>
              <a:rPr lang="en-US" sz="2000" b="1" dirty="0" err="1">
                <a:solidFill>
                  <a:prstClr val="black"/>
                </a:solidFill>
              </a:rPr>
              <a:t>kabiri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yatangaje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ukuza</a:t>
            </a:r>
            <a:r>
              <a:rPr lang="en-US" sz="2000" b="1" dirty="0">
                <a:solidFill>
                  <a:prstClr val="black"/>
                </a:solidFill>
              </a:rPr>
              <a:t> k’“</a:t>
            </a:r>
            <a:r>
              <a:rPr lang="en-US" sz="2000" b="1" dirty="0" err="1">
                <a:solidFill>
                  <a:prstClr val="black"/>
                </a:solidFill>
              </a:rPr>
              <a:t>urubyaro</a:t>
            </a:r>
            <a:r>
              <a:rPr lang="en-US" sz="2000" b="1" dirty="0">
                <a:solidFill>
                  <a:prstClr val="black"/>
                </a:solidFill>
              </a:rPr>
              <a:t>” (Yesu), </a:t>
            </a:r>
            <a:r>
              <a:rPr lang="en-US" sz="2000" b="1" dirty="0" err="1">
                <a:solidFill>
                  <a:prstClr val="black"/>
                </a:solidFill>
              </a:rPr>
              <a:t>rusohoza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isezerano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ryasezeranijwe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ABURAHAMU: UMUHANUZI W’ISEZERANO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Uwiteka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ategeka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Aburamu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ati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‘Va mu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gihugu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cyanyu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usige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umuryango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wanyu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n’inzu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so,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ujye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mu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gihugu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nzakwereka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 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Itangiriro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9" y="1462682"/>
            <a:ext cx="6474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70" dirty="0" err="1"/>
              <a:t>Aburahamu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ni</a:t>
            </a:r>
            <a:r>
              <a:rPr lang="en-US" sz="2000" b="1" spc="-70" dirty="0"/>
              <a:t> we </a:t>
            </a:r>
            <a:r>
              <a:rPr lang="en-US" sz="2000" b="1" spc="-70" dirty="0" err="1"/>
              <a:t>muntu</a:t>
            </a:r>
            <a:r>
              <a:rPr lang="en-US" sz="2000" b="1" spc="-70" dirty="0"/>
              <a:t> </a:t>
            </a:r>
            <a:r>
              <a:rPr lang="en-US" sz="2000" b="1" spc="-70" dirty="0" err="1"/>
              <a:t>wa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mbere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wiswe</a:t>
            </a:r>
            <a:r>
              <a:rPr lang="en-US" sz="2000" b="1" spc="-70" dirty="0"/>
              <a:t> “</a:t>
            </a:r>
            <a:r>
              <a:rPr lang="en-US" sz="2000" b="1" spc="-70" dirty="0" err="1"/>
              <a:t>umuhanuzi</a:t>
            </a:r>
            <a:r>
              <a:rPr lang="en-US" sz="2000" b="1" spc="-70" dirty="0"/>
              <a:t>” (</a:t>
            </a:r>
            <a:r>
              <a:rPr lang="en-US" sz="2000" b="1" spc="-70" dirty="0" err="1"/>
              <a:t>Itangiriro</a:t>
            </a:r>
            <a:r>
              <a:rPr lang="en-US" sz="2000" b="1" spc="-70" dirty="0"/>
              <a:t> 20:7). </a:t>
            </a:r>
            <a:r>
              <a:rPr lang="en-US" sz="2000" b="1" spc="-70" dirty="0" err="1"/>
              <a:t>Yahamagawe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n’Imana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ubwayo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asabwa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gusiga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kuramya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ibigirwamana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n’ubusambanyi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byari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ahamukikije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akajya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ahantu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atazi</a:t>
            </a:r>
            <a:r>
              <a:rPr lang="en-US" sz="2000" b="1" spc="-70" dirty="0"/>
              <a:t> (</a:t>
            </a:r>
            <a:r>
              <a:rPr lang="en-US" sz="2000" b="1" spc="-70" dirty="0" err="1"/>
              <a:t>Itangiriro</a:t>
            </a:r>
            <a:r>
              <a:rPr lang="en-US" sz="2000" b="1" spc="-70" dirty="0"/>
              <a:t> 12:1).</a:t>
            </a:r>
            <a:endParaRPr lang="en-US" sz="2000" b="1" spc="-70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50" y="4806731"/>
            <a:ext cx="77914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Yakiriye</a:t>
            </a:r>
            <a:r>
              <a:rPr lang="en-US" sz="2000" b="1" dirty="0"/>
              <a:t> ate </a:t>
            </a:r>
            <a:r>
              <a:rPr lang="en-US" sz="2000" b="1" dirty="0" err="1"/>
              <a:t>umuhamagaro</a:t>
            </a:r>
            <a:r>
              <a:rPr lang="en-US" sz="2000" b="1" dirty="0"/>
              <a:t>? “Kwizera </a:t>
            </a:r>
            <a:r>
              <a:rPr lang="en-US" sz="2000" b="1" dirty="0" err="1"/>
              <a:t>ni</a:t>
            </a:r>
            <a:r>
              <a:rPr lang="en-US" sz="2000" b="1" dirty="0"/>
              <a:t> ko </a:t>
            </a:r>
            <a:r>
              <a:rPr lang="en-US" sz="2000" b="1" dirty="0" err="1"/>
              <a:t>kwatumye</a:t>
            </a:r>
            <a:r>
              <a:rPr lang="en-US" sz="2000" b="1" dirty="0"/>
              <a:t> </a:t>
            </a:r>
            <a:r>
              <a:rPr lang="en-US" sz="2000" b="1" dirty="0" err="1"/>
              <a:t>Aburahamu</a:t>
            </a:r>
            <a:r>
              <a:rPr lang="en-US" sz="2000" b="1" dirty="0"/>
              <a:t> </a:t>
            </a:r>
            <a:r>
              <a:rPr lang="en-US" sz="2000" b="1" dirty="0" err="1"/>
              <a:t>yumvira</a:t>
            </a:r>
            <a:r>
              <a:rPr lang="en-US" sz="2000" b="1" dirty="0"/>
              <a:t> Imana </a:t>
            </a:r>
            <a:r>
              <a:rPr lang="en-US" sz="2000" b="1" dirty="0" err="1"/>
              <a:t>imuhamagariye</a:t>
            </a:r>
            <a:r>
              <a:rPr lang="en-US" sz="2000" b="1" dirty="0"/>
              <a:t> </a:t>
            </a:r>
            <a:r>
              <a:rPr lang="en-US" sz="2000" b="1" dirty="0" err="1"/>
              <a:t>kujya</a:t>
            </a:r>
            <a:r>
              <a:rPr lang="en-US" sz="2000" b="1" dirty="0"/>
              <a:t> </a:t>
            </a:r>
            <a:r>
              <a:rPr lang="en-US" sz="2000" b="1" dirty="0" err="1"/>
              <a:t>aho</a:t>
            </a:r>
            <a:r>
              <a:rPr lang="en-US" sz="2000" b="1" dirty="0"/>
              <a:t> </a:t>
            </a:r>
            <a:r>
              <a:rPr lang="en-US" sz="2000" b="1" dirty="0" err="1"/>
              <a:t>yari</a:t>
            </a:r>
            <a:r>
              <a:rPr lang="en-US" sz="2000" b="1" dirty="0"/>
              <a:t> </a:t>
            </a:r>
            <a:r>
              <a:rPr lang="en-US" sz="2000" b="1" dirty="0" err="1"/>
              <a:t>agiye</a:t>
            </a:r>
            <a:r>
              <a:rPr lang="en-US" sz="2000" b="1" dirty="0"/>
              <a:t> </a:t>
            </a:r>
            <a:r>
              <a:rPr lang="en-US" sz="2000" b="1" dirty="0" err="1"/>
              <a:t>kuragwa</a:t>
            </a:r>
            <a:r>
              <a:rPr lang="en-US" sz="2000" b="1" dirty="0"/>
              <a:t>, </a:t>
            </a:r>
            <a:r>
              <a:rPr lang="en-US" sz="2000" b="1" dirty="0" err="1"/>
              <a:t>nuko</a:t>
            </a:r>
            <a:r>
              <a:rPr lang="en-US" sz="2000" b="1" dirty="0"/>
              <a:t> agenda </a:t>
            </a:r>
            <a:r>
              <a:rPr lang="en-US" sz="2000" b="1" dirty="0" err="1"/>
              <a:t>atazi</a:t>
            </a:r>
            <a:r>
              <a:rPr lang="en-US" sz="2000" b="1" dirty="0"/>
              <a:t> </a:t>
            </a:r>
            <a:r>
              <a:rPr lang="en-US" sz="2000" b="1" dirty="0" err="1"/>
              <a:t>iyo</a:t>
            </a:r>
            <a:r>
              <a:rPr lang="en-US" sz="2000" b="1" dirty="0"/>
              <a:t> </a:t>
            </a:r>
            <a:r>
              <a:rPr lang="en-US" sz="2000" b="1" dirty="0" err="1"/>
              <a:t>ajya</a:t>
            </a:r>
            <a:r>
              <a:rPr lang="en-US" sz="2000" b="1" dirty="0"/>
              <a:t>” (</a:t>
            </a:r>
            <a:r>
              <a:rPr lang="en-US" sz="2000" b="1" dirty="0" err="1"/>
              <a:t>Abaheburayo</a:t>
            </a:r>
            <a:r>
              <a:rPr lang="en-US" sz="2000" b="1" dirty="0"/>
              <a:t> 11:8).</a:t>
            </a:r>
            <a:endParaRPr lang="en-US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786121"/>
            <a:ext cx="63861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100" dirty="0" err="1">
                <a:solidFill>
                  <a:prstClr val="black"/>
                </a:solidFill>
              </a:rPr>
              <a:t>Umuhamagaro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wazanye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n’amasezerano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menshi</a:t>
            </a:r>
            <a:r>
              <a:rPr lang="en-US" sz="2000" b="1" spc="-100" dirty="0">
                <a:solidFill>
                  <a:prstClr val="black"/>
                </a:solidFill>
              </a:rPr>
              <a:t>. </a:t>
            </a:r>
            <a:r>
              <a:rPr lang="en-US" sz="2000" b="1" spc="-100" dirty="0" err="1">
                <a:solidFill>
                  <a:prstClr val="black"/>
                </a:solidFill>
              </a:rPr>
              <a:t>Yajyaga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guhabwa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umugisha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w’Imana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yajyaga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gushyirwa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hejuru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kandi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binyuze</a:t>
            </a:r>
            <a:r>
              <a:rPr lang="en-US" sz="2000" b="1" spc="-100" dirty="0">
                <a:solidFill>
                  <a:prstClr val="black"/>
                </a:solidFill>
              </a:rPr>
              <a:t> muri we, </a:t>
            </a:r>
            <a:r>
              <a:rPr lang="en-US" sz="2000" b="1" spc="-100" dirty="0" err="1">
                <a:solidFill>
                  <a:prstClr val="black"/>
                </a:solidFill>
              </a:rPr>
              <a:t>umugisha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ukagera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ku</a:t>
            </a:r>
            <a:r>
              <a:rPr lang="en-US" sz="2000" b="1" spc="-100" dirty="0">
                <a:solidFill>
                  <a:prstClr val="black"/>
                </a:solidFill>
              </a:rPr>
              <a:t> “</a:t>
            </a:r>
            <a:r>
              <a:rPr lang="en-US" sz="2000" b="1" spc="-100" dirty="0" err="1">
                <a:solidFill>
                  <a:prstClr val="black"/>
                </a:solidFill>
              </a:rPr>
              <a:t>miryango</a:t>
            </a:r>
            <a:r>
              <a:rPr lang="en-US" sz="2000" b="1" spc="-100" dirty="0">
                <a:solidFill>
                  <a:prstClr val="black"/>
                </a:solidFill>
              </a:rPr>
              <a:t> yose </a:t>
            </a:r>
            <a:r>
              <a:rPr lang="en-US" sz="2000" b="1" spc="-100" dirty="0" err="1">
                <a:solidFill>
                  <a:prstClr val="black"/>
                </a:solidFill>
              </a:rPr>
              <a:t>yo</a:t>
            </a:r>
            <a:r>
              <a:rPr lang="en-US" sz="2000" b="1" spc="-100" dirty="0">
                <a:solidFill>
                  <a:prstClr val="black"/>
                </a:solidFill>
              </a:rPr>
              <a:t> mu </a:t>
            </a:r>
            <a:r>
              <a:rPr lang="en-US" sz="2000" b="1" spc="-100" dirty="0" err="1">
                <a:solidFill>
                  <a:prstClr val="black"/>
                </a:solidFill>
              </a:rPr>
              <a:t>isi</a:t>
            </a:r>
            <a:r>
              <a:rPr lang="en-US" sz="2000" b="1" spc="-100" dirty="0">
                <a:solidFill>
                  <a:prstClr val="black"/>
                </a:solidFill>
              </a:rPr>
              <a:t>” (</a:t>
            </a:r>
            <a:r>
              <a:rPr lang="en-US" sz="2000" b="1" spc="-100" dirty="0" err="1">
                <a:solidFill>
                  <a:prstClr val="black"/>
                </a:solidFill>
              </a:rPr>
              <a:t>Itangiriro</a:t>
            </a:r>
            <a:r>
              <a:rPr lang="en-US" sz="2000" b="1" spc="-100" dirty="0">
                <a:solidFill>
                  <a:prstClr val="black"/>
                </a:solidFill>
              </a:rPr>
              <a:t> 12:2–3).</a:t>
            </a:r>
            <a:endParaRPr lang="en-US" sz="2000" b="1" spc="-100" noProof="0" dirty="0">
              <a:solidFill>
                <a:prstClr val="black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39894"/>
            <a:ext cx="7579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 err="1">
                <a:solidFill>
                  <a:prstClr val="black"/>
                </a:solidFill>
              </a:rPr>
              <a:t>Nk’umuhanuzi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Aburahamu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ntiyahamagariwe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gutangaza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ibyago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byari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bigiye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kuza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ahubwo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yahamagariwe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kumenyekanisha</a:t>
            </a:r>
            <a:r>
              <a:rPr lang="en-US" sz="2000" b="1" spc="-70" dirty="0">
                <a:solidFill>
                  <a:prstClr val="black"/>
                </a:solidFill>
              </a:rPr>
              <a:t> Imana </a:t>
            </a:r>
            <a:r>
              <a:rPr lang="en-US" sz="2000" b="1" spc="-70" dirty="0" err="1">
                <a:solidFill>
                  <a:prstClr val="black"/>
                </a:solidFill>
              </a:rPr>
              <a:t>y’ukuri</a:t>
            </a:r>
            <a:r>
              <a:rPr lang="en-US" sz="2000" b="1" spc="-70" dirty="0">
                <a:solidFill>
                  <a:prstClr val="black"/>
                </a:solidFill>
              </a:rPr>
              <a:t> no </a:t>
            </a:r>
            <a:r>
              <a:rPr lang="en-US" sz="2000" b="1" spc="-70" dirty="0" err="1">
                <a:solidFill>
                  <a:prstClr val="black"/>
                </a:solidFill>
              </a:rPr>
              <a:t>guhishura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isezerano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ry’agakiza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kabonerwa</a:t>
            </a:r>
            <a:r>
              <a:rPr lang="en-US" sz="2000" b="1" spc="-70" dirty="0">
                <a:solidFill>
                  <a:prstClr val="black"/>
                </a:solidFill>
              </a:rPr>
              <a:t> muri </a:t>
            </a:r>
            <a:r>
              <a:rPr lang="en-US" sz="2000" b="1" spc="-70" dirty="0" err="1">
                <a:solidFill>
                  <a:prstClr val="black"/>
                </a:solidFill>
              </a:rPr>
              <a:t>Mesiya</a:t>
            </a:r>
            <a:r>
              <a:rPr lang="en-US" sz="2000" b="1" spc="-70" dirty="0">
                <a:solidFill>
                  <a:prstClr val="black"/>
                </a:solidFill>
              </a:rPr>
              <a:t>.</a:t>
            </a:r>
            <a:endParaRPr lang="en-US" sz="2000" b="1" spc="-70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ABURAHAMU: UMUHANUZI W’ISEZERANO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Uwiteka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ategeka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Aburamu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ati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‘Va mu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gihugu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cyanyu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usige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umuryango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wanyu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n’inzu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so,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ujye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mu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gihugu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nzakwereka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 ” 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Itangiriro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5094144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8091367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Mu </a:t>
            </a:r>
            <a:r>
              <a:rPr lang="en-US" sz="2000" b="1" dirty="0" err="1"/>
              <a:t>gihe</a:t>
            </a:r>
            <a:r>
              <a:rPr lang="en-US" sz="2000" b="1" dirty="0"/>
              <a:t> </a:t>
            </a:r>
            <a:r>
              <a:rPr lang="en-US" sz="2000" b="1" dirty="0" err="1"/>
              <a:t>Aburahamu</a:t>
            </a:r>
            <a:r>
              <a:rPr lang="en-US" sz="2000" b="1" dirty="0"/>
              <a:t> (</a:t>
            </a:r>
            <a:r>
              <a:rPr lang="en-US" sz="2000" b="1" dirty="0" err="1"/>
              <a:t>izina</a:t>
            </a:r>
            <a:r>
              <a:rPr lang="en-US" sz="2000" b="1" dirty="0"/>
              <a:t> rye rya </a:t>
            </a:r>
            <a:r>
              <a:rPr lang="en-US" sz="2000" b="1" dirty="0" err="1"/>
              <a:t>mbere</a:t>
            </a:r>
            <a:r>
              <a:rPr lang="en-US" sz="2000" b="1" dirty="0"/>
              <a:t> </a:t>
            </a:r>
            <a:r>
              <a:rPr lang="en-US" sz="2000" b="1" dirty="0" err="1"/>
              <a:t>ryari</a:t>
            </a:r>
            <a:r>
              <a:rPr lang="en-US" sz="2000" b="1" dirty="0"/>
              <a:t> </a:t>
            </a:r>
            <a:r>
              <a:rPr lang="en-US" sz="2000" b="1" dirty="0" err="1"/>
              <a:t>Aburamu</a:t>
            </a:r>
            <a:r>
              <a:rPr lang="en-US" sz="2000" b="1" dirty="0"/>
              <a:t>) </a:t>
            </a:r>
            <a:r>
              <a:rPr lang="en-US" sz="2000" b="1" dirty="0" err="1"/>
              <a:t>yamaze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Kanani, </a:t>
            </a:r>
            <a:r>
              <a:rPr lang="en-US" sz="2000" b="1" dirty="0" err="1"/>
              <a:t>yahuye</a:t>
            </a:r>
            <a:r>
              <a:rPr lang="en-US" sz="2000" b="1" dirty="0"/>
              <a:t> </a:t>
            </a:r>
            <a:r>
              <a:rPr lang="en-US" sz="2000" b="1" dirty="0" err="1"/>
              <a:t>n’Imana</a:t>
            </a:r>
            <a:r>
              <a:rPr lang="en-US" sz="2000" b="1" dirty="0"/>
              <a:t> </a:t>
            </a:r>
            <a:r>
              <a:rPr lang="en-US" sz="2000" b="1" dirty="0" err="1"/>
              <a:t>inshuro</a:t>
            </a:r>
            <a:r>
              <a:rPr lang="en-US" sz="2000" b="1" dirty="0"/>
              <a:t> </a:t>
            </a:r>
            <a:r>
              <a:rPr lang="en-US" sz="2000" b="1" dirty="0" err="1"/>
              <a:t>nyinshi</a:t>
            </a:r>
            <a:r>
              <a:rPr lang="en-US" sz="2000" b="1" dirty="0"/>
              <a:t>, </a:t>
            </a:r>
            <a:r>
              <a:rPr lang="en-US" sz="2000" b="1" dirty="0" err="1"/>
              <a:t>aho</a:t>
            </a:r>
            <a:r>
              <a:rPr lang="en-US" sz="2000" b="1" dirty="0"/>
              <a:t> </a:t>
            </a:r>
            <a:r>
              <a:rPr lang="en-US" sz="2000" b="1" dirty="0" err="1"/>
              <a:t>yakiriye</a:t>
            </a:r>
            <a:r>
              <a:rPr lang="en-US" sz="2000" b="1" dirty="0"/>
              <a:t> </a:t>
            </a:r>
            <a:r>
              <a:rPr lang="en-US" sz="2000" b="1" dirty="0" err="1"/>
              <a:t>ubutumwa</a:t>
            </a:r>
            <a:r>
              <a:rPr lang="en-US" sz="2000" b="1" dirty="0"/>
              <a:t> </a:t>
            </a:r>
            <a:r>
              <a:rPr lang="en-US" sz="2000" b="1" dirty="0" err="1"/>
              <a:t>butari</a:t>
            </a:r>
            <a:r>
              <a:rPr lang="en-US" sz="2000" b="1" dirty="0"/>
              <a:t> </a:t>
            </a:r>
            <a:r>
              <a:rPr lang="en-US" sz="2000" b="1" dirty="0" err="1"/>
              <a:t>bumwe</a:t>
            </a:r>
            <a:r>
              <a:rPr lang="en-US" sz="2000" b="1" dirty="0"/>
              <a:t>:</a:t>
            </a:r>
            <a:endParaRPr lang="en-US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ELIYA</a:t>
            </a:r>
            <a:r>
              <a:rPr lang="en-US" sz="44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: UMUHANUZI W’IVUGURURA</a:t>
            </a:r>
            <a:endParaRPr lang="en-US" sz="4400" b="1" spc="300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584775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spc="-70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Nuko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Eliya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yegera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abantu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bose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aravuga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ati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‘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Muzageza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he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guhera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mu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rungabangabo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? Niba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muzi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ko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Uwiteka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ari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we Mana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nimumukurikire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kandi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niba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ari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Bāli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abe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ari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we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mukurikira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.’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Abantu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ntibamusubiza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ijambo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sz="1600" b="1" spc="-7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spc="-7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rimwe</a:t>
            </a:r>
            <a:r>
              <a:rPr lang="en-US" sz="1600" b="1" spc="-70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200" b="1" spc="-70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(1 </a:t>
            </a:r>
            <a:r>
              <a:rPr lang="en-US" sz="1200" b="1" spc="-70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Abami</a:t>
            </a:r>
            <a:r>
              <a:rPr lang="en-US" sz="1200" b="1" spc="-70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18:21)</a:t>
            </a:r>
            <a:endParaRPr lang="en-US" sz="1600" b="1" spc="-70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316256"/>
            <a:ext cx="6591978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3000"/>
              </a:lnSpc>
              <a:spcBef>
                <a:spcPts val="600"/>
              </a:spcBef>
            </a:pPr>
            <a:r>
              <a:rPr lang="en-US" sz="2000" b="1" spc="-120" dirty="0"/>
              <a:t>Ahabu </a:t>
            </a:r>
            <a:r>
              <a:rPr lang="en-US" sz="2000" b="1" spc="-120" dirty="0" err="1"/>
              <a:t>na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Yezebeli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ni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bo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bari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baratumye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ubwoko</a:t>
            </a:r>
            <a:r>
              <a:rPr lang="en-US" sz="2000" b="1" spc="-120" dirty="0"/>
              <a:t> bwa </a:t>
            </a:r>
            <a:r>
              <a:rPr lang="en-US" sz="2000" b="1" spc="-120" dirty="0" err="1"/>
              <a:t>Isirayeli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bugwa</a:t>
            </a:r>
            <a:r>
              <a:rPr lang="en-US" sz="2000" b="1" spc="-120" dirty="0"/>
              <a:t> mu </a:t>
            </a:r>
            <a:r>
              <a:rPr lang="en-US" sz="2000" b="1" spc="-120" dirty="0" err="1"/>
              <a:t>buhakanyi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bukomeye</a:t>
            </a:r>
            <a:r>
              <a:rPr lang="en-US" sz="2000" b="1" spc="-120" dirty="0"/>
              <a:t>. Bake </a:t>
            </a:r>
            <a:r>
              <a:rPr lang="en-US" sz="2000" b="1" spc="-120" dirty="0" err="1"/>
              <a:t>gusa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ni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bo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bakoreraga</a:t>
            </a:r>
            <a:r>
              <a:rPr lang="en-US" sz="2000" b="1" spc="-120" dirty="0"/>
              <a:t> Imana; abandi </a:t>
            </a:r>
            <a:r>
              <a:rPr lang="en-US" sz="2000" b="1" spc="-120" dirty="0" err="1"/>
              <a:t>basengaga</a:t>
            </a:r>
            <a:r>
              <a:rPr lang="en-US" sz="2000" b="1" spc="-120" dirty="0"/>
              <a:t> Bayali, Ashera </a:t>
            </a:r>
            <a:r>
              <a:rPr lang="en-US" sz="2000" b="1" spc="-120" dirty="0" err="1"/>
              <a:t>n’izindi</a:t>
            </a:r>
            <a:r>
              <a:rPr lang="en-US" sz="2000" b="1" spc="-120" dirty="0"/>
              <a:t> mana. Ni muri </a:t>
            </a:r>
            <a:r>
              <a:rPr lang="en-US" sz="2000" b="1" spc="-120" dirty="0" err="1"/>
              <a:t>urwo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rwego</a:t>
            </a:r>
            <a:r>
              <a:rPr lang="en-US" sz="2000" b="1" spc="-120" dirty="0"/>
              <a:t>, Imana </a:t>
            </a:r>
            <a:r>
              <a:rPr lang="en-US" sz="2000" b="1" spc="-120" dirty="0" err="1"/>
              <a:t>yahamagaye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umuhanuzi</a:t>
            </a:r>
            <a:r>
              <a:rPr lang="en-US" sz="2000" b="1" spc="-120" dirty="0"/>
              <a:t> Eliya </a:t>
            </a:r>
            <a:r>
              <a:rPr lang="en-US" sz="2000" b="1" spc="-120" dirty="0" err="1"/>
              <a:t>kugira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ngo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agarure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umubano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wayo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n’ubwoko</a:t>
            </a:r>
            <a:r>
              <a:rPr lang="en-US" sz="2000" b="1" spc="-120" dirty="0"/>
              <a:t> </a:t>
            </a:r>
            <a:r>
              <a:rPr lang="en-US" sz="2000" b="1" spc="-120" dirty="0" err="1"/>
              <a:t>yatoranyije</a:t>
            </a:r>
            <a:r>
              <a:rPr lang="en-US" sz="2000" b="1" spc="-120" dirty="0"/>
              <a:t> (1 </a:t>
            </a:r>
            <a:r>
              <a:rPr lang="en-US" sz="2000" b="1" spc="-120" dirty="0" err="1"/>
              <a:t>Abami</a:t>
            </a:r>
            <a:r>
              <a:rPr lang="en-US" sz="2000" b="1" spc="-120" dirty="0"/>
              <a:t> 17:1).</a:t>
            </a:r>
            <a:endParaRPr lang="en-US" sz="2000" b="1" spc="-120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339320"/>
            <a:ext cx="6591977" cy="123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  <a:spcBef>
                <a:spcPts val="600"/>
              </a:spcBef>
            </a:pPr>
            <a:r>
              <a:rPr lang="en-US" sz="2000" b="1" spc="-70" dirty="0" err="1"/>
              <a:t>Ubutumwa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bw’umuhanuzi</a:t>
            </a:r>
            <a:r>
              <a:rPr lang="en-US" sz="2000" b="1" spc="-70" dirty="0"/>
              <a:t> Eliya—</a:t>
            </a:r>
            <a:r>
              <a:rPr lang="en-US" sz="2000" b="1" spc="-70" dirty="0" err="1"/>
              <a:t>bwo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kureka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kuramya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ibigirwamana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bagahindukirira</a:t>
            </a:r>
            <a:r>
              <a:rPr lang="en-US" sz="2000" b="1" spc="-70" dirty="0"/>
              <a:t> Imana—</a:t>
            </a:r>
            <a:r>
              <a:rPr lang="en-US" sz="2000" b="1" spc="-70" dirty="0" err="1"/>
              <a:t>buzatangazwa</a:t>
            </a:r>
            <a:r>
              <a:rPr lang="en-US" sz="2000" b="1" spc="-70" dirty="0"/>
              <a:t> mu  </a:t>
            </a:r>
            <a:r>
              <a:rPr lang="en-US" sz="2000" b="1" spc="-70" dirty="0" err="1"/>
              <a:t>mbaraga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mbere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Kugaruka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kwa</a:t>
            </a:r>
            <a:r>
              <a:rPr lang="en-US" sz="2000" b="1" spc="-70" dirty="0"/>
              <a:t> Yesu. </a:t>
            </a:r>
            <a:r>
              <a:rPr lang="en-US" sz="2000" b="1" spc="-70" dirty="0" err="1"/>
              <a:t>Intego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yabwo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y’ibanze</a:t>
            </a:r>
            <a:r>
              <a:rPr lang="en-US" sz="2000" b="1" spc="-70" dirty="0"/>
              <a:t>: </a:t>
            </a:r>
            <a:r>
              <a:rPr lang="en-US" sz="2000" b="1" spc="-70" dirty="0" err="1"/>
              <a:t>gusana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igicaniro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cy’umuryango</a:t>
            </a:r>
            <a:r>
              <a:rPr lang="en-US" sz="2000" b="1" spc="-70" dirty="0"/>
              <a:t> (Malaki 4:5–6).</a:t>
            </a:r>
            <a:endParaRPr lang="en-US" sz="2000" b="1" spc="-70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2806270"/>
            <a:ext cx="6523010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3000"/>
              </a:lnSpc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Nyuma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y’imyaka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myinshi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y’amapfa</a:t>
            </a:r>
            <a:r>
              <a:rPr lang="en-US" sz="2000" b="1" dirty="0">
                <a:solidFill>
                  <a:prstClr val="black"/>
                </a:solidFill>
              </a:rPr>
              <a:t>, Eliya </a:t>
            </a:r>
            <a:r>
              <a:rPr lang="en-US" sz="2000" b="1" dirty="0" err="1">
                <a:solidFill>
                  <a:prstClr val="black"/>
                </a:solidFill>
              </a:rPr>
              <a:t>yararitse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Abisirayeli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musozi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Karumeli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kugira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abashishikarize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kugarukira</a:t>
            </a:r>
            <a:r>
              <a:rPr lang="en-US" sz="2000" b="1" dirty="0">
                <a:solidFill>
                  <a:prstClr val="black"/>
                </a:solidFill>
              </a:rPr>
              <a:t> Imana, </a:t>
            </a:r>
            <a:r>
              <a:rPr lang="en-US" sz="2000" b="1" dirty="0" err="1">
                <a:solidFill>
                  <a:prstClr val="black"/>
                </a:solidFill>
              </a:rPr>
              <a:t>ariko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ntibumviye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Abami</a:t>
            </a:r>
            <a:r>
              <a:rPr lang="en-US" sz="2000" b="1" dirty="0">
                <a:solidFill>
                  <a:prstClr val="black"/>
                </a:solidFill>
              </a:rPr>
              <a:t> 18:21). </a:t>
            </a:r>
            <a:r>
              <a:rPr lang="en-US" sz="2000" b="1" dirty="0" err="1">
                <a:solidFill>
                  <a:prstClr val="black"/>
                </a:solidFill>
              </a:rPr>
              <a:t>Byasabye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igitangaza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kugira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bamenye</a:t>
            </a:r>
            <a:r>
              <a:rPr lang="en-US" sz="2000" b="1" dirty="0">
                <a:solidFill>
                  <a:prstClr val="black"/>
                </a:solidFill>
              </a:rPr>
              <a:t> Imana </a:t>
            </a:r>
            <a:r>
              <a:rPr lang="en-US" sz="2000" b="1" dirty="0" err="1">
                <a:solidFill>
                  <a:prstClr val="black"/>
                </a:solidFill>
              </a:rPr>
              <a:t>y’ukuri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Abami</a:t>
            </a:r>
            <a:r>
              <a:rPr lang="en-US" sz="2000" b="1" dirty="0">
                <a:solidFill>
                  <a:prstClr val="black"/>
                </a:solidFill>
              </a:rPr>
              <a:t> 18:30–39).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16140" y="5564593"/>
            <a:ext cx="6487481" cy="123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3000"/>
              </a:lnSpc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Binyuze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muryango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kuramya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kuzasubizwa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agaciro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itorero</a:t>
            </a:r>
            <a:r>
              <a:rPr lang="en-US" sz="2000" b="1" dirty="0">
                <a:solidFill>
                  <a:prstClr val="black"/>
                </a:solidFill>
              </a:rPr>
              <a:t>, mu </a:t>
            </a:r>
            <a:r>
              <a:rPr lang="en-US" sz="2000" b="1" dirty="0" err="1">
                <a:solidFill>
                  <a:prstClr val="black"/>
                </a:solidFill>
              </a:rPr>
              <a:t>miryango</a:t>
            </a:r>
            <a:r>
              <a:rPr lang="en-US" sz="2000" b="1" dirty="0">
                <a:solidFill>
                  <a:prstClr val="black"/>
                </a:solidFill>
              </a:rPr>
              <a:t> no mu </a:t>
            </a:r>
            <a:r>
              <a:rPr lang="en-US" sz="2000" b="1" dirty="0" err="1">
                <a:solidFill>
                  <a:prstClr val="black"/>
                </a:solidFill>
              </a:rPr>
              <a:t>mahanga</a:t>
            </a:r>
            <a:r>
              <a:rPr lang="en-US" sz="2000" b="1" dirty="0">
                <a:solidFill>
                  <a:prstClr val="black"/>
                </a:solidFill>
              </a:rPr>
              <a:t>. Ni </a:t>
            </a:r>
            <a:r>
              <a:rPr lang="en-US" sz="2000" b="1" dirty="0" err="1">
                <a:solidFill>
                  <a:prstClr val="black"/>
                </a:solidFill>
              </a:rPr>
              <a:t>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uzasohoza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uyu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murimo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Wowe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nanjye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turi</a:t>
            </a:r>
            <a:r>
              <a:rPr lang="en-US" sz="2000" b="1" dirty="0">
                <a:solidFill>
                  <a:prstClr val="black"/>
                </a:solidFill>
              </a:rPr>
              <a:t> Eliya </a:t>
            </a:r>
            <a:r>
              <a:rPr lang="en-US" sz="2000" b="1" dirty="0" err="1">
                <a:solidFill>
                  <a:prstClr val="black"/>
                </a:solidFill>
              </a:rPr>
              <a:t>umuryango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ukeneye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uyu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munsi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YESAYA</a:t>
            </a:r>
            <a:r>
              <a:rPr lang="en-U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YAHANUYE IBYA MESIYA</a:t>
            </a:r>
            <a:endParaRPr lang="en-US" sz="4400" b="1" spc="3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Twese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twayobye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nk’intama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zizimiye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twese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twabaye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intatane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Uwiteka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amushyiraho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gukiranirwa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kwacu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twese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Yesaya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6" y="1403928"/>
            <a:ext cx="633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70" dirty="0" err="1"/>
              <a:t>Yesaya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yahamagariwe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kurarikira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abantu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kwemera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ibyaha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byabo</a:t>
            </a:r>
            <a:r>
              <a:rPr lang="en-US" sz="2000" b="1" spc="-70" dirty="0"/>
              <a:t> no </a:t>
            </a:r>
            <a:r>
              <a:rPr lang="en-US" sz="2000" b="1" spc="-70" dirty="0" err="1"/>
              <a:t>kwemera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imbabazi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z’Imana</a:t>
            </a:r>
            <a:r>
              <a:rPr lang="en-US" sz="2000" b="1" spc="-70" dirty="0"/>
              <a:t> (</a:t>
            </a:r>
            <a:r>
              <a:rPr lang="en-US" sz="2000" b="1" spc="-70" dirty="0" err="1"/>
              <a:t>Yesaya</a:t>
            </a:r>
            <a:r>
              <a:rPr lang="en-US" sz="2000" b="1" spc="-70" dirty="0"/>
              <a:t> 1:18).</a:t>
            </a:r>
            <a:endParaRPr lang="en-US" sz="2000" b="1" spc="-70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062586"/>
            <a:ext cx="88995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Igihe</a:t>
            </a:r>
            <a:r>
              <a:rPr lang="en-US" sz="2000" b="1" dirty="0"/>
              <a:t> </a:t>
            </a:r>
            <a:r>
              <a:rPr lang="en-US" sz="2000" b="1" dirty="0" err="1"/>
              <a:t>umwami</a:t>
            </a:r>
            <a:r>
              <a:rPr lang="en-US" sz="2000" b="1" dirty="0"/>
              <a:t> Uziya </a:t>
            </a:r>
            <a:r>
              <a:rPr lang="en-US" sz="2000" b="1" dirty="0" err="1"/>
              <a:t>yatangaga</a:t>
            </a:r>
            <a:r>
              <a:rPr lang="en-US" sz="2000" b="1" dirty="0"/>
              <a:t>, </a:t>
            </a:r>
            <a:r>
              <a:rPr lang="en-US" sz="2000" b="1" dirty="0" err="1"/>
              <a:t>Yesaya</a:t>
            </a:r>
            <a:r>
              <a:rPr lang="en-US" sz="2000" b="1" dirty="0"/>
              <a:t> </a:t>
            </a:r>
            <a:r>
              <a:rPr lang="en-US" sz="2000" b="1" dirty="0" err="1"/>
              <a:t>yahawe</a:t>
            </a:r>
            <a:r>
              <a:rPr lang="en-US" sz="2000" b="1" dirty="0"/>
              <a:t> </a:t>
            </a:r>
            <a:r>
              <a:rPr lang="en-US" sz="2000" b="1" dirty="0" err="1"/>
              <a:t>iyerekwa</a:t>
            </a:r>
            <a:r>
              <a:rPr lang="en-US" sz="2000" b="1" dirty="0"/>
              <a:t> </a:t>
            </a:r>
            <a:r>
              <a:rPr lang="en-US" sz="2000" b="1" dirty="0" err="1"/>
              <a:t>ritangaje</a:t>
            </a:r>
            <a:r>
              <a:rPr lang="en-US" sz="2000" b="1" dirty="0"/>
              <a:t> </a:t>
            </a:r>
            <a:r>
              <a:rPr lang="en-US" sz="2000" b="1" dirty="0" err="1"/>
              <a:t>yari</a:t>
            </a:r>
            <a:r>
              <a:rPr lang="en-US" sz="2000" b="1" dirty="0"/>
              <a:t> </a:t>
            </a:r>
            <a:r>
              <a:rPr lang="en-US" sz="2000" b="1" dirty="0" err="1"/>
              <a:t>kwibuka</a:t>
            </a:r>
            <a:r>
              <a:rPr lang="en-US" sz="2000" b="1" dirty="0"/>
              <a:t> mu </a:t>
            </a:r>
            <a:r>
              <a:rPr lang="en-US" sz="2000" b="1" dirty="0" err="1"/>
              <a:t>murimo</a:t>
            </a:r>
            <a:r>
              <a:rPr lang="en-US" sz="2000" b="1" dirty="0"/>
              <a:t> we </a:t>
            </a:r>
            <a:r>
              <a:rPr lang="en-US" sz="2000" b="1" dirty="0" err="1"/>
              <a:t>wose</a:t>
            </a:r>
            <a:r>
              <a:rPr lang="en-US" sz="2000" b="1" dirty="0"/>
              <a:t>: Imana </a:t>
            </a:r>
            <a:r>
              <a:rPr lang="en-US" sz="2000" b="1" dirty="0" err="1"/>
              <a:t>yari</a:t>
            </a:r>
            <a:r>
              <a:rPr lang="en-US" sz="2000" b="1" dirty="0"/>
              <a:t> mu </a:t>
            </a:r>
            <a:r>
              <a:rPr lang="en-US" sz="2000" b="1" dirty="0" err="1"/>
              <a:t>rusengero</a:t>
            </a:r>
            <a:r>
              <a:rPr lang="en-US" sz="2000" b="1" dirty="0"/>
              <a:t> </a:t>
            </a:r>
            <a:r>
              <a:rPr lang="en-US" sz="2000" b="1" dirty="0" err="1"/>
              <a:t>rwayo</a:t>
            </a:r>
            <a:r>
              <a:rPr lang="en-US" sz="2000" b="1" dirty="0"/>
              <a:t> </a:t>
            </a:r>
            <a:r>
              <a:rPr lang="en-US" sz="2000" b="1" dirty="0" err="1"/>
              <a:t>rwera</a:t>
            </a:r>
            <a:r>
              <a:rPr lang="en-US" sz="2000" b="1" dirty="0"/>
              <a:t>, </a:t>
            </a:r>
            <a:r>
              <a:rPr lang="en-US" sz="2000" b="1" dirty="0" err="1"/>
              <a:t>kandi</a:t>
            </a:r>
            <a:r>
              <a:rPr lang="en-US" sz="2000" b="1" dirty="0"/>
              <a:t> mu </a:t>
            </a:r>
            <a:r>
              <a:rPr lang="en-US" sz="2000" b="1" dirty="0" err="1"/>
              <a:t>gihe</a:t>
            </a:r>
            <a:r>
              <a:rPr lang="en-US" sz="2000" b="1" dirty="0"/>
              <a:t> </a:t>
            </a:r>
            <a:r>
              <a:rPr lang="en-US" sz="2000" b="1" dirty="0" err="1"/>
              <a:t>imfatiro</a:t>
            </a:r>
            <a:r>
              <a:rPr lang="en-US" sz="2000" b="1" dirty="0"/>
              <a:t> </a:t>
            </a:r>
            <a:r>
              <a:rPr lang="en-US" sz="2000" b="1" dirty="0" err="1"/>
              <a:t>z’irebe</a:t>
            </a:r>
            <a:r>
              <a:rPr lang="en-US" sz="2000" b="1" dirty="0"/>
              <a:t> </a:t>
            </a:r>
            <a:r>
              <a:rPr lang="en-US" sz="2000" b="1" dirty="0" err="1"/>
              <a:t>ry’umuryango</a:t>
            </a:r>
            <a:r>
              <a:rPr lang="en-US" sz="2000" b="1" dirty="0"/>
              <a:t> </a:t>
            </a:r>
            <a:r>
              <a:rPr lang="en-US" sz="2000" b="1" dirty="0" err="1"/>
              <a:t>zanyeganyegaga</a:t>
            </a:r>
            <a:r>
              <a:rPr lang="en-US" sz="2000" b="1" dirty="0"/>
              <a:t>, </a:t>
            </a:r>
            <a:r>
              <a:rPr lang="en-US" sz="2000" b="1" dirty="0" err="1"/>
              <a:t>umutima</a:t>
            </a:r>
            <a:r>
              <a:rPr lang="en-US" sz="2000" b="1" dirty="0"/>
              <a:t> </a:t>
            </a:r>
            <a:r>
              <a:rPr lang="en-US" sz="2000" b="1" dirty="0" err="1"/>
              <a:t>w’umuhanuzi</a:t>
            </a:r>
            <a:r>
              <a:rPr lang="en-US" sz="2000" b="1" dirty="0"/>
              <a:t> </a:t>
            </a:r>
            <a:r>
              <a:rPr lang="en-US" sz="2000" b="1" dirty="0" err="1"/>
              <a:t>waratinye</a:t>
            </a:r>
            <a:r>
              <a:rPr lang="en-US" sz="2000" b="1" dirty="0"/>
              <a:t> </a:t>
            </a:r>
            <a:r>
              <a:rPr lang="en-US" sz="2000" b="1" dirty="0" err="1"/>
              <a:t>kubera</a:t>
            </a:r>
            <a:r>
              <a:rPr lang="en-US" sz="2000" b="1" dirty="0"/>
              <a:t> ko </a:t>
            </a:r>
            <a:r>
              <a:rPr lang="en-US" sz="2000" b="1" dirty="0" err="1"/>
              <a:t>atari</a:t>
            </a:r>
            <a:r>
              <a:rPr lang="en-US" sz="2000" b="1" dirty="0"/>
              <a:t> </a:t>
            </a:r>
            <a:r>
              <a:rPr lang="en-US" sz="2000" b="1" dirty="0" err="1"/>
              <a:t>akwiriye</a:t>
            </a:r>
            <a:r>
              <a:rPr lang="en-US" sz="2000" b="1" dirty="0"/>
              <a:t> (</a:t>
            </a:r>
            <a:r>
              <a:rPr lang="en-US" sz="2000" b="1" dirty="0" err="1"/>
              <a:t>Yesaya</a:t>
            </a:r>
            <a:r>
              <a:rPr lang="en-US" sz="2000" b="1" dirty="0"/>
              <a:t> 6:1–5).</a:t>
            </a:r>
            <a:endParaRPr lang="en-US" sz="2000" b="1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777708"/>
            <a:ext cx="267443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100" dirty="0" err="1"/>
              <a:t>Ntibitangaje</a:t>
            </a:r>
            <a:r>
              <a:rPr lang="en-US" sz="2000" b="1" spc="-100" dirty="0"/>
              <a:t> ko </a:t>
            </a:r>
            <a:r>
              <a:rPr lang="en-US" sz="2000" b="1" spc="-100" dirty="0" err="1"/>
              <a:t>igitabo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cya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Yesaya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cyitwa</a:t>
            </a:r>
            <a:r>
              <a:rPr lang="en-US" sz="2000" b="1" spc="-100" dirty="0"/>
              <a:t> “</a:t>
            </a:r>
            <a:r>
              <a:rPr lang="en-US" sz="2000" b="1" spc="-100" dirty="0" err="1"/>
              <a:t>imbanziriza-butumwa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bwiza</a:t>
            </a:r>
            <a:r>
              <a:rPr lang="en-US" sz="2000" b="1" spc="-100" dirty="0"/>
              <a:t>” (</a:t>
            </a:r>
            <a:r>
              <a:rPr lang="en-US" sz="2000" b="1" spc="-100" dirty="0" err="1"/>
              <a:t>Ubutumwa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bwiza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bwabanjirije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Ubutumwa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Bwiza</a:t>
            </a:r>
            <a:r>
              <a:rPr lang="en-US" sz="2000" b="1" spc="-100" dirty="0"/>
              <a:t>).</a:t>
            </a:r>
            <a:endParaRPr lang="en-US" sz="2000" b="1" spc="-100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70" dirty="0" err="1"/>
              <a:t>Umurimo</a:t>
            </a:r>
            <a:r>
              <a:rPr lang="en-US" sz="2000" b="1" spc="-70" dirty="0"/>
              <a:t> we, </a:t>
            </a:r>
            <a:r>
              <a:rPr lang="en-US" sz="2000" b="1" spc="-70" dirty="0" err="1"/>
              <a:t>wafashe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igihe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kirekire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ntabwo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warimo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gusa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guhamagarira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abantu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kwihana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ahubwo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yanatangaje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cyane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cyane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umurimo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wa</a:t>
            </a:r>
            <a:r>
              <a:rPr lang="en-US" sz="2000" b="1" spc="-70" dirty="0"/>
              <a:t> Yesu, </a:t>
            </a:r>
            <a:r>
              <a:rPr lang="en-US" sz="2000" b="1" spc="-70" dirty="0" err="1"/>
              <a:t>ari</a:t>
            </a:r>
            <a:r>
              <a:rPr lang="en-US" sz="2000" b="1" spc="-70" dirty="0"/>
              <a:t> We </a:t>
            </a:r>
            <a:r>
              <a:rPr lang="en-US" sz="2000" b="1" spc="-70" dirty="0" err="1"/>
              <a:t>Mesiya</a:t>
            </a:r>
            <a:r>
              <a:rPr lang="en-US" sz="2000" b="1" spc="-70" dirty="0"/>
              <a:t>.</a:t>
            </a:r>
            <a:endParaRPr lang="en-US" sz="2000" b="1" spc="-70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Amaze </a:t>
            </a:r>
            <a:r>
              <a:rPr lang="en-US" sz="2000" b="1" dirty="0" err="1">
                <a:solidFill>
                  <a:prstClr val="black"/>
                </a:solidFill>
              </a:rPr>
              <a:t>kubabarirwa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yashoboye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gutangaza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ashize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ubutumwa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bw’Imana</a:t>
            </a:r>
            <a:r>
              <a:rPr lang="en-US" sz="2000" b="1" dirty="0">
                <a:solidFill>
                  <a:prstClr val="black"/>
                </a:solidFill>
              </a:rPr>
              <a:t> : “Ndi </a:t>
            </a:r>
            <a:r>
              <a:rPr lang="en-US" sz="2000" b="1" dirty="0" err="1">
                <a:solidFill>
                  <a:prstClr val="black"/>
                </a:solidFill>
              </a:rPr>
              <a:t>hano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utuma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Yesaya</a:t>
            </a:r>
            <a:r>
              <a:rPr lang="en-US" sz="2000" b="1" dirty="0">
                <a:solidFill>
                  <a:prstClr val="black"/>
                </a:solidFill>
              </a:rPr>
              <a:t> 6:6–8).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YESAYA: YAHANUYE IBYA MESIYA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Twese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twayobye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nk’intama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zizimiye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twese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twabaye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intatane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Uwiteka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amushyiraho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gukiranirwa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kwacu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twese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Yesaya</a:t>
            </a:r>
            <a:r>
              <a:rPr lang="en-US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0782808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dirty="0" err="1"/>
              <a:t>Igice</a:t>
            </a:r>
            <a:r>
              <a:rPr lang="en-US" sz="2000" b="1" dirty="0"/>
              <a:t> </a:t>
            </a:r>
            <a:r>
              <a:rPr lang="en-US" sz="2000" b="1" dirty="0" err="1"/>
              <a:t>cya</a:t>
            </a:r>
            <a:r>
              <a:rPr lang="en-US" sz="2000" b="1" dirty="0"/>
              <a:t> 53 </a:t>
            </a:r>
            <a:r>
              <a:rPr lang="en-US" sz="2000" b="1" dirty="0" err="1"/>
              <a:t>cy’igitabo</a:t>
            </a:r>
            <a:r>
              <a:rPr lang="en-US" sz="2000" b="1" dirty="0"/>
              <a:t> </a:t>
            </a:r>
            <a:r>
              <a:rPr lang="en-US" sz="2000" b="1" dirty="0" err="1"/>
              <a:t>cya</a:t>
            </a:r>
            <a:r>
              <a:rPr lang="en-US" sz="2000" b="1" dirty="0"/>
              <a:t> </a:t>
            </a:r>
            <a:r>
              <a:rPr lang="en-US" sz="2000" b="1" dirty="0" err="1"/>
              <a:t>Yesaya</a:t>
            </a:r>
            <a:r>
              <a:rPr lang="en-US" sz="2000" b="1" dirty="0"/>
              <a:t> </a:t>
            </a:r>
            <a:r>
              <a:rPr lang="en-US" sz="2000" b="1" dirty="0" err="1"/>
              <a:t>kirimo</a:t>
            </a:r>
            <a:r>
              <a:rPr lang="en-US" sz="2000" b="1" dirty="0"/>
              <a:t> </a:t>
            </a:r>
            <a:r>
              <a:rPr lang="en-US" sz="2000" b="1" dirty="0" err="1"/>
              <a:t>ubusobanuro</a:t>
            </a:r>
            <a:r>
              <a:rPr lang="en-US" sz="2000" b="1" dirty="0"/>
              <a:t> </a:t>
            </a:r>
            <a:r>
              <a:rPr lang="en-US" sz="2000" b="1" dirty="0" err="1"/>
              <a:t>burambuye</a:t>
            </a:r>
            <a:r>
              <a:rPr lang="en-US" sz="2000" b="1" dirty="0"/>
              <a:t> </a:t>
            </a:r>
            <a:r>
              <a:rPr lang="en-US" sz="2000" b="1" dirty="0" err="1"/>
              <a:t>ku</a:t>
            </a:r>
            <a:r>
              <a:rPr lang="en-US" sz="2000" b="1" dirty="0"/>
              <a:t> nama </a:t>
            </a:r>
            <a:r>
              <a:rPr lang="en-US" sz="2000" b="1" dirty="0" err="1"/>
              <a:t>y’agakiza</a:t>
            </a:r>
            <a:r>
              <a:rPr lang="en-US" sz="2000" b="1" dirty="0"/>
              <a:t> </a:t>
            </a:r>
            <a:r>
              <a:rPr lang="en-US" sz="2000" b="1" dirty="0" err="1"/>
              <a:t>yasohojwe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Yesu :</a:t>
            </a:r>
            <a:endParaRPr lang="en-US" sz="2000" b="1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DANIYELI: UMUHANUZI W’AHAZAZA</a:t>
            </a:r>
            <a:endParaRPr lang="en-US" sz="4400" b="1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“Ariko mu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ijuru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hariho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Imana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ihishura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ibihishwe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kandi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yo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yeretse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Umwami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Nebukadinezari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ibizaba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mu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bihe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bizaza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Daniyeli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2:28a)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262026"/>
            <a:ext cx="52863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Kuva mu </a:t>
            </a:r>
            <a:r>
              <a:rPr lang="en-US" b="1" dirty="0" err="1"/>
              <a:t>ntangiriro</a:t>
            </a:r>
            <a:r>
              <a:rPr lang="en-US" b="1" dirty="0"/>
              <a:t>, </a:t>
            </a:r>
            <a:r>
              <a:rPr lang="en-US" b="1" dirty="0" err="1"/>
              <a:t>Daniyeli</a:t>
            </a:r>
            <a:r>
              <a:rPr lang="en-US" b="1" dirty="0"/>
              <a:t> </a:t>
            </a:r>
            <a:r>
              <a:rPr lang="en-US" b="1" dirty="0" err="1"/>
              <a:t>yari</a:t>
            </a:r>
            <a:r>
              <a:rPr lang="en-US" b="1" dirty="0"/>
              <a:t> </a:t>
            </a:r>
            <a:r>
              <a:rPr lang="en-US" b="1" dirty="0" err="1"/>
              <a:t>azwiho</a:t>
            </a:r>
            <a:r>
              <a:rPr lang="en-US" b="1" dirty="0"/>
              <a:t> </a:t>
            </a:r>
            <a:r>
              <a:rPr lang="en-US" b="1" dirty="0" err="1"/>
              <a:t>kuba</a:t>
            </a:r>
            <a:r>
              <a:rPr lang="en-US" b="1" dirty="0"/>
              <a:t> </a:t>
            </a:r>
            <a:r>
              <a:rPr lang="en-US" b="1" dirty="0" err="1"/>
              <a:t>indahemuka</a:t>
            </a:r>
            <a:r>
              <a:rPr lang="en-US" b="1" dirty="0"/>
              <a:t>. </a:t>
            </a:r>
            <a:r>
              <a:rPr lang="en-US" b="1" dirty="0" err="1"/>
              <a:t>Yabaye</a:t>
            </a:r>
            <a:r>
              <a:rPr lang="en-US" b="1" dirty="0"/>
              <a:t> </a:t>
            </a:r>
            <a:r>
              <a:rPr lang="en-US" b="1" dirty="0" err="1"/>
              <a:t>indahemuka</a:t>
            </a:r>
            <a:r>
              <a:rPr lang="en-US" b="1" dirty="0"/>
              <a:t> mu </a:t>
            </a:r>
            <a:r>
              <a:rPr lang="en-US" b="1" dirty="0" err="1"/>
              <a:t>mirire</a:t>
            </a:r>
            <a:r>
              <a:rPr lang="en-US" b="1" dirty="0"/>
              <a:t> (</a:t>
            </a:r>
            <a:r>
              <a:rPr lang="en-US" b="1" dirty="0" err="1"/>
              <a:t>Daniyeli</a:t>
            </a:r>
            <a:r>
              <a:rPr lang="en-US" b="1" dirty="0"/>
              <a:t> 1:8), mu </a:t>
            </a:r>
            <a:r>
              <a:rPr lang="en-US" b="1" dirty="0" err="1"/>
              <a:t>kubahisha</a:t>
            </a:r>
            <a:r>
              <a:rPr lang="en-US" b="1" dirty="0"/>
              <a:t> Imana (</a:t>
            </a:r>
            <a:r>
              <a:rPr lang="en-US" b="1" dirty="0" err="1"/>
              <a:t>Daniyeli</a:t>
            </a:r>
            <a:r>
              <a:rPr lang="en-US" b="1" dirty="0"/>
              <a:t> 2:27–30), mu </a:t>
            </a:r>
            <a:r>
              <a:rPr lang="en-US" b="1" dirty="0" err="1"/>
              <a:t>guhanurira</a:t>
            </a:r>
            <a:r>
              <a:rPr lang="en-US" b="1" dirty="0"/>
              <a:t> </a:t>
            </a:r>
            <a:r>
              <a:rPr lang="en-US" b="1" dirty="0" err="1"/>
              <a:t>akaga</a:t>
            </a:r>
            <a:r>
              <a:rPr lang="en-US" b="1" dirty="0"/>
              <a:t> </a:t>
            </a:r>
            <a:r>
              <a:rPr lang="en-US" b="1" dirty="0" err="1"/>
              <a:t>Nebukadinezari</a:t>
            </a:r>
            <a:r>
              <a:rPr lang="en-US" b="1" dirty="0"/>
              <a:t> (</a:t>
            </a:r>
            <a:r>
              <a:rPr lang="en-US" b="1" dirty="0" err="1"/>
              <a:t>Daniyeli</a:t>
            </a:r>
            <a:r>
              <a:rPr lang="en-US" b="1" dirty="0"/>
              <a:t> 4:19), mu </a:t>
            </a:r>
            <a:r>
              <a:rPr lang="en-US" b="1" dirty="0" err="1"/>
              <a:t>kwamagana</a:t>
            </a:r>
            <a:r>
              <a:rPr lang="en-US" b="1" dirty="0"/>
              <a:t> </a:t>
            </a:r>
            <a:r>
              <a:rPr lang="en-US" b="1" dirty="0" err="1"/>
              <a:t>icyaha</a:t>
            </a:r>
            <a:r>
              <a:rPr lang="en-US" b="1" dirty="0"/>
              <a:t> </a:t>
            </a:r>
            <a:r>
              <a:rPr lang="en-US" b="1" dirty="0" err="1"/>
              <a:t>cya</a:t>
            </a:r>
            <a:r>
              <a:rPr lang="en-US" b="1" dirty="0"/>
              <a:t> </a:t>
            </a:r>
            <a:r>
              <a:rPr lang="en-US" b="1" dirty="0" err="1"/>
              <a:t>Belushazari</a:t>
            </a:r>
            <a:r>
              <a:rPr lang="en-US" b="1" dirty="0"/>
              <a:t> (</a:t>
            </a:r>
            <a:r>
              <a:rPr lang="en-US" b="1" dirty="0" err="1"/>
              <a:t>Daniyeli</a:t>
            </a:r>
            <a:r>
              <a:rPr lang="en-US" b="1" dirty="0"/>
              <a:t> 5:22–23), </a:t>
            </a:r>
            <a:r>
              <a:rPr lang="en-US" b="1" dirty="0" err="1"/>
              <a:t>yari</a:t>
            </a:r>
            <a:r>
              <a:rPr lang="en-US" b="1" dirty="0"/>
              <a:t> </a:t>
            </a:r>
            <a:r>
              <a:rPr lang="en-US" b="1" dirty="0" err="1"/>
              <a:t>indahemuka</a:t>
            </a:r>
            <a:r>
              <a:rPr lang="en-US" b="1" dirty="0"/>
              <a:t> mu </a:t>
            </a:r>
            <a:r>
              <a:rPr lang="en-US" b="1" dirty="0" err="1"/>
              <a:t>mibereho</a:t>
            </a:r>
            <a:r>
              <a:rPr lang="en-US" b="1" dirty="0"/>
              <a:t> ye </a:t>
            </a:r>
            <a:r>
              <a:rPr lang="en-US" b="1" dirty="0" err="1"/>
              <a:t>yo</a:t>
            </a:r>
            <a:r>
              <a:rPr lang="en-US" b="1" dirty="0"/>
              <a:t> </a:t>
            </a:r>
            <a:r>
              <a:rPr lang="en-US" b="1" dirty="0" err="1"/>
              <a:t>gusenga</a:t>
            </a:r>
            <a:r>
              <a:rPr lang="en-US" b="1" dirty="0"/>
              <a:t> (</a:t>
            </a:r>
            <a:r>
              <a:rPr lang="en-US" b="1" dirty="0" err="1"/>
              <a:t>Daniyeli</a:t>
            </a:r>
            <a:r>
              <a:rPr lang="en-US" b="1" dirty="0"/>
              <a:t> 6:10).</a:t>
            </a:r>
            <a:endParaRPr lang="en-US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322791"/>
            <a:ext cx="7421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spc="-70" dirty="0" err="1"/>
              <a:t>Ikiyongereye</a:t>
            </a:r>
            <a:r>
              <a:rPr lang="en-US" b="1" spc="-70" dirty="0"/>
              <a:t> </a:t>
            </a:r>
            <a:r>
              <a:rPr lang="en-US" b="1" spc="-70" dirty="0" err="1"/>
              <a:t>ku</a:t>
            </a:r>
            <a:r>
              <a:rPr lang="en-US" b="1" spc="-70" dirty="0"/>
              <a:t> </a:t>
            </a:r>
            <a:r>
              <a:rPr lang="en-US" b="1" spc="-70" dirty="0" err="1"/>
              <a:t>butumwa</a:t>
            </a:r>
            <a:r>
              <a:rPr lang="en-US" b="1" spc="-70" dirty="0"/>
              <a:t> </a:t>
            </a:r>
            <a:r>
              <a:rPr lang="en-US" b="1" spc="-70" dirty="0" err="1"/>
              <a:t>Daniyeli</a:t>
            </a:r>
            <a:r>
              <a:rPr lang="en-US" b="1" spc="-70" dirty="0"/>
              <a:t> </a:t>
            </a:r>
            <a:r>
              <a:rPr lang="en-US" b="1" spc="-70" dirty="0" err="1"/>
              <a:t>yatanze</a:t>
            </a:r>
            <a:r>
              <a:rPr lang="en-US" b="1" spc="-70" dirty="0"/>
              <a:t> mu </a:t>
            </a:r>
            <a:r>
              <a:rPr lang="en-US" b="1" spc="-70" dirty="0" err="1"/>
              <a:t>buzima</a:t>
            </a:r>
            <a:r>
              <a:rPr lang="en-US" b="1" spc="-70" dirty="0"/>
              <a:t> </a:t>
            </a:r>
            <a:r>
              <a:rPr lang="en-US" b="1" spc="-70" dirty="0" err="1"/>
              <a:t>bwe</a:t>
            </a:r>
            <a:r>
              <a:rPr lang="en-US" b="1" spc="-70" dirty="0"/>
              <a:t>, </a:t>
            </a:r>
            <a:r>
              <a:rPr lang="en-US" b="1" spc="-70" dirty="0" err="1"/>
              <a:t>yahamagariwe</a:t>
            </a:r>
            <a:r>
              <a:rPr lang="en-US" b="1" spc="-70" dirty="0"/>
              <a:t> </a:t>
            </a:r>
            <a:r>
              <a:rPr lang="en-US" b="1" spc="-70" dirty="0" err="1"/>
              <a:t>gutangaza</a:t>
            </a:r>
            <a:r>
              <a:rPr lang="en-US" b="1" spc="-70" dirty="0"/>
              <a:t> </a:t>
            </a:r>
            <a:r>
              <a:rPr lang="en-US" b="1" spc="-70" dirty="0" err="1"/>
              <a:t>kwimikwa</a:t>
            </a:r>
            <a:r>
              <a:rPr lang="en-US" b="1" spc="-70" dirty="0"/>
              <a:t> no </a:t>
            </a:r>
            <a:r>
              <a:rPr lang="en-US" b="1" spc="-70" dirty="0" err="1"/>
              <a:t>guhanguka</a:t>
            </a:r>
            <a:r>
              <a:rPr lang="en-US" b="1" spc="-70" dirty="0"/>
              <a:t> </a:t>
            </a:r>
            <a:r>
              <a:rPr lang="en-US" b="1" spc="-70" dirty="0" err="1"/>
              <a:t>k’ubwami</a:t>
            </a:r>
            <a:r>
              <a:rPr lang="en-US" b="1" spc="-70" dirty="0"/>
              <a:t> </a:t>
            </a:r>
            <a:r>
              <a:rPr lang="en-US" b="1" spc="-70" dirty="0" err="1"/>
              <a:t>bukomeye</a:t>
            </a:r>
            <a:r>
              <a:rPr lang="en-US" b="1" spc="-70" dirty="0"/>
              <a:t> </a:t>
            </a:r>
            <a:r>
              <a:rPr lang="en-US" b="1" spc="-70" dirty="0" err="1"/>
              <a:t>bw’isi</a:t>
            </a:r>
            <a:r>
              <a:rPr lang="en-US" b="1" spc="-70" dirty="0"/>
              <a:t>: </a:t>
            </a:r>
            <a:r>
              <a:rPr lang="en-US" b="1" spc="-70" dirty="0" err="1"/>
              <a:t>Babuloni</a:t>
            </a:r>
            <a:r>
              <a:rPr lang="en-US" b="1" spc="-70" dirty="0"/>
              <a:t>, u </a:t>
            </a:r>
            <a:r>
              <a:rPr lang="en-US" b="1" spc="-70" dirty="0" err="1"/>
              <a:t>Buperesi</a:t>
            </a:r>
            <a:r>
              <a:rPr lang="en-US" b="1" spc="-70" dirty="0"/>
              <a:t>, u </a:t>
            </a:r>
            <a:r>
              <a:rPr lang="en-US" b="1" spc="-70" dirty="0" err="1"/>
              <a:t>Bugiriki</a:t>
            </a:r>
            <a:r>
              <a:rPr lang="en-US" b="1" spc="-70" dirty="0"/>
              <a:t>, Roma </a:t>
            </a:r>
            <a:r>
              <a:rPr lang="en-US" b="1" spc="-70" dirty="0" err="1"/>
              <a:t>n’u</a:t>
            </a:r>
            <a:r>
              <a:rPr lang="en-US" b="1" spc="-70" dirty="0"/>
              <a:t> </a:t>
            </a:r>
            <a:r>
              <a:rPr lang="en-US" b="1" spc="-70" dirty="0" err="1"/>
              <a:t>Burayi</a:t>
            </a:r>
            <a:r>
              <a:rPr lang="en-US" b="1" spc="-70" dirty="0"/>
              <a:t> (</a:t>
            </a:r>
            <a:r>
              <a:rPr lang="en-US" b="1" spc="-70" dirty="0" err="1"/>
              <a:t>Daniyeli</a:t>
            </a:r>
            <a:r>
              <a:rPr lang="en-US" b="1" spc="-70" dirty="0"/>
              <a:t> 2;  </a:t>
            </a:r>
            <a:r>
              <a:rPr lang="en-US" b="1" spc="-70" dirty="0" err="1"/>
              <a:t>na</a:t>
            </a:r>
            <a:r>
              <a:rPr lang="en-US" b="1" spc="-70" dirty="0"/>
              <a:t> 7–12).</a:t>
            </a:r>
            <a:endParaRPr lang="en-US" b="1" spc="-70" noProof="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70312" y="4275561"/>
            <a:ext cx="3710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spc="-70" dirty="0" err="1"/>
              <a:t>Ikigeretse</a:t>
            </a:r>
            <a:r>
              <a:rPr lang="en-US" b="1" spc="-70" dirty="0"/>
              <a:t> </a:t>
            </a:r>
            <a:r>
              <a:rPr lang="en-US" b="1" spc="-70" dirty="0" err="1"/>
              <a:t>ku</a:t>
            </a:r>
            <a:r>
              <a:rPr lang="en-US" b="1" spc="-70" dirty="0"/>
              <a:t> </a:t>
            </a:r>
            <a:r>
              <a:rPr lang="en-US" b="1" spc="-70" dirty="0" err="1"/>
              <a:t>buhanuzi</a:t>
            </a:r>
            <a:r>
              <a:rPr lang="en-US" b="1" spc="-70" dirty="0"/>
              <a:t> </a:t>
            </a:r>
            <a:r>
              <a:rPr lang="en-US" b="1" spc="-70" dirty="0" err="1"/>
              <a:t>bw’ubwami</a:t>
            </a:r>
            <a:r>
              <a:rPr lang="en-US" b="1" spc="-70" dirty="0"/>
              <a:t> </a:t>
            </a:r>
            <a:r>
              <a:rPr lang="en-US" b="1" spc="-70" dirty="0" err="1"/>
              <a:t>bukomeye</a:t>
            </a:r>
            <a:r>
              <a:rPr lang="en-US" b="1" spc="-70" dirty="0"/>
              <a:t>, </a:t>
            </a:r>
            <a:r>
              <a:rPr lang="en-US" b="1" spc="-70" dirty="0" err="1"/>
              <a:t>Daniyeli</a:t>
            </a:r>
            <a:r>
              <a:rPr lang="en-US" b="1" spc="-70" dirty="0"/>
              <a:t> </a:t>
            </a:r>
            <a:r>
              <a:rPr lang="en-US" b="1" spc="-70" dirty="0" err="1"/>
              <a:t>yanatangaje</a:t>
            </a:r>
            <a:r>
              <a:rPr lang="en-US" b="1" spc="-70" dirty="0"/>
              <a:t> </a:t>
            </a:r>
            <a:r>
              <a:rPr lang="en-US" b="1" spc="-70" dirty="0" err="1"/>
              <a:t>Urubanza</a:t>
            </a:r>
            <a:r>
              <a:rPr lang="en-US" b="1" spc="-70" dirty="0"/>
              <a:t> (</a:t>
            </a:r>
            <a:r>
              <a:rPr lang="en-US" b="1" spc="-70" dirty="0" err="1"/>
              <a:t>Daniyeli</a:t>
            </a:r>
            <a:r>
              <a:rPr lang="en-US" b="1" spc="-70" dirty="0"/>
              <a:t> 7:9–10) </a:t>
            </a:r>
            <a:r>
              <a:rPr lang="en-US" b="1" spc="-70" dirty="0" err="1"/>
              <a:t>n’igihe</a:t>
            </a:r>
            <a:r>
              <a:rPr lang="en-US" b="1" spc="-70" dirty="0"/>
              <a:t> </a:t>
            </a:r>
            <a:r>
              <a:rPr lang="en-US" b="1" spc="-70" dirty="0" err="1"/>
              <a:t>nyacyo</a:t>
            </a:r>
            <a:r>
              <a:rPr lang="en-US" b="1" spc="-70" dirty="0"/>
              <a:t> </a:t>
            </a:r>
            <a:r>
              <a:rPr lang="en-US" b="1" spc="-70" dirty="0" err="1"/>
              <a:t>cyo</a:t>
            </a:r>
            <a:r>
              <a:rPr lang="en-US" b="1" spc="-70" dirty="0"/>
              <a:t> </a:t>
            </a:r>
            <a:r>
              <a:rPr lang="en-US" b="1" spc="-70" dirty="0" err="1"/>
              <a:t>kuza</a:t>
            </a:r>
            <a:r>
              <a:rPr lang="en-US" b="1" spc="-70" dirty="0"/>
              <a:t> </a:t>
            </a:r>
            <a:r>
              <a:rPr lang="en-US" b="1" spc="-70" dirty="0" err="1"/>
              <a:t>kwa</a:t>
            </a:r>
            <a:r>
              <a:rPr lang="en-US" b="1" spc="-70" dirty="0"/>
              <a:t> </a:t>
            </a:r>
            <a:r>
              <a:rPr lang="en-US" b="1" spc="-70" dirty="0" err="1"/>
              <a:t>mbere</a:t>
            </a:r>
            <a:r>
              <a:rPr lang="en-US" b="1" spc="-70" dirty="0"/>
              <a:t> </a:t>
            </a:r>
            <a:r>
              <a:rPr lang="en-US" b="1" spc="-70" dirty="0" err="1"/>
              <a:t>kwa</a:t>
            </a:r>
            <a:r>
              <a:rPr lang="en-US" b="1" spc="-70" dirty="0"/>
              <a:t> Yesu (</a:t>
            </a:r>
            <a:r>
              <a:rPr lang="en-US" b="1" spc="-70" dirty="0" err="1"/>
              <a:t>Daniyeli</a:t>
            </a:r>
            <a:r>
              <a:rPr lang="en-US" b="1" spc="-70" dirty="0"/>
              <a:t> 9:24–27).</a:t>
            </a:r>
            <a:endParaRPr lang="en-US" b="1" spc="-70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782330"/>
            <a:ext cx="5600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Ubuhanuzi</a:t>
            </a:r>
            <a:r>
              <a:rPr lang="en-US" b="1" dirty="0"/>
              <a:t> </a:t>
            </a:r>
            <a:r>
              <a:rPr lang="en-US" b="1" dirty="0" err="1"/>
              <a:t>bwe</a:t>
            </a:r>
            <a:r>
              <a:rPr lang="en-US" b="1" dirty="0"/>
              <a:t> </a:t>
            </a:r>
            <a:r>
              <a:rPr lang="en-US" b="1" dirty="0" err="1"/>
              <a:t>budufasha</a:t>
            </a:r>
            <a:r>
              <a:rPr lang="en-US" b="1" dirty="0"/>
              <a:t> muri </a:t>
            </a:r>
            <a:r>
              <a:rPr lang="en-US" b="1" dirty="0" err="1"/>
              <a:t>iki</a:t>
            </a:r>
            <a:r>
              <a:rPr lang="en-US" b="1" dirty="0"/>
              <a:t> </a:t>
            </a:r>
            <a:r>
              <a:rPr lang="en-US" b="1" dirty="0" err="1"/>
              <a:t>gihe</a:t>
            </a:r>
            <a:r>
              <a:rPr lang="en-US" b="1" dirty="0"/>
              <a:t> </a:t>
            </a:r>
            <a:r>
              <a:rPr lang="en-US" b="1" dirty="0" err="1"/>
              <a:t>gutangaza</a:t>
            </a:r>
            <a:r>
              <a:rPr lang="en-US" b="1" dirty="0"/>
              <a:t> </a:t>
            </a:r>
            <a:r>
              <a:rPr lang="en-US" b="1" dirty="0" err="1"/>
              <a:t>isohozwa</a:t>
            </a:r>
            <a:r>
              <a:rPr lang="en-US" b="1" dirty="0"/>
              <a:t> </a:t>
            </a:r>
            <a:r>
              <a:rPr lang="en-US" b="1" dirty="0" err="1"/>
              <a:t>ry’igice</a:t>
            </a:r>
            <a:r>
              <a:rPr lang="en-US" b="1" dirty="0"/>
              <a:t> </a:t>
            </a:r>
            <a:r>
              <a:rPr lang="en-US" b="1" dirty="0" err="1"/>
              <a:t>cyabwo</a:t>
            </a:r>
            <a:r>
              <a:rPr lang="en-US" b="1" dirty="0"/>
              <a:t> </a:t>
            </a:r>
            <a:r>
              <a:rPr lang="en-US" b="1" dirty="0" err="1"/>
              <a:t>kitarasohora</a:t>
            </a:r>
            <a:r>
              <a:rPr lang="en-US" b="1" dirty="0"/>
              <a:t>: </a:t>
            </a:r>
            <a:r>
              <a:rPr lang="en-US" b="1" dirty="0" err="1"/>
              <a:t>kuza</a:t>
            </a:r>
            <a:r>
              <a:rPr lang="en-US" b="1" dirty="0"/>
              <a:t> </a:t>
            </a:r>
            <a:r>
              <a:rPr lang="en-US" b="1" dirty="0" err="1"/>
              <a:t>k’Ubwami</a:t>
            </a:r>
            <a:r>
              <a:rPr lang="en-US" b="1" dirty="0"/>
              <a:t> </a:t>
            </a:r>
            <a:r>
              <a:rPr lang="en-US" b="1" dirty="0" err="1"/>
              <a:t>bw’Imana</a:t>
            </a:r>
            <a:r>
              <a:rPr lang="en-US" b="1" dirty="0"/>
              <a:t> (</a:t>
            </a:r>
            <a:r>
              <a:rPr lang="en-US" b="1" dirty="0" err="1"/>
              <a:t>Daniyeli</a:t>
            </a:r>
            <a:r>
              <a:rPr lang="en-US" b="1" dirty="0"/>
              <a:t> 2:44; 7:27).</a:t>
            </a:r>
            <a:endParaRPr lang="en-US" b="1" noProof="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247053" y="2232947"/>
            <a:ext cx="400172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100" dirty="0" err="1"/>
              <a:t>Imibereho</a:t>
            </a:r>
            <a:r>
              <a:rPr lang="en-US" sz="2000" b="1" spc="-100" dirty="0"/>
              <a:t> ye </a:t>
            </a:r>
            <a:r>
              <a:rPr lang="en-US" sz="2000" b="1" spc="-100" dirty="0" err="1"/>
              <a:t>yoroheje</a:t>
            </a:r>
            <a:r>
              <a:rPr lang="en-US" sz="2000" b="1" spc="-100" dirty="0"/>
              <a:t>, no </a:t>
            </a:r>
            <a:r>
              <a:rPr lang="en-US" sz="2000" b="1" spc="-100" dirty="0" err="1"/>
              <a:t>gushira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amanga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kwe</a:t>
            </a:r>
            <a:r>
              <a:rPr lang="en-US" sz="2000" b="1" spc="-100" dirty="0"/>
              <a:t> mu </a:t>
            </a:r>
            <a:r>
              <a:rPr lang="en-US" sz="2000" b="1" spc="-100" dirty="0" err="1"/>
              <a:t>kwerekana</a:t>
            </a:r>
            <a:r>
              <a:rPr lang="en-US" sz="2000" b="1" spc="-100" dirty="0"/>
              <a:t>  </a:t>
            </a:r>
            <a:r>
              <a:rPr lang="en-US" sz="2000" b="1" spc="-100" dirty="0" err="1"/>
              <a:t>icyaha</a:t>
            </a:r>
            <a:r>
              <a:rPr lang="en-US" sz="2000" b="1" spc="-100" dirty="0"/>
              <a:t> no </a:t>
            </a:r>
            <a:r>
              <a:rPr lang="en-US" sz="2000" b="1" spc="-100" dirty="0" err="1"/>
              <a:t>kurarikira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abantu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kwihana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byihuse</a:t>
            </a:r>
            <a:r>
              <a:rPr lang="en-US" sz="2000" b="1" spc="-100" dirty="0"/>
              <a:t>, </a:t>
            </a:r>
            <a:r>
              <a:rPr lang="en-US" sz="2000" b="1" spc="-100" dirty="0" err="1"/>
              <a:t>byatumye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benshi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babatizwa</a:t>
            </a:r>
            <a:r>
              <a:rPr lang="en-US" sz="2000" b="1" spc="-100" dirty="0"/>
              <a:t> (Mariko 1:4–6). </a:t>
            </a:r>
            <a:r>
              <a:rPr lang="en-US" sz="2000" b="1" spc="-100" dirty="0" err="1"/>
              <a:t>Umurimo</a:t>
            </a:r>
            <a:r>
              <a:rPr lang="en-US" sz="2000" b="1" spc="-100" dirty="0"/>
              <a:t> we </a:t>
            </a:r>
            <a:r>
              <a:rPr lang="en-US" sz="2000" b="1" spc="-100" dirty="0" err="1"/>
              <a:t>wabaye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ikimenyetso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cy’impinduka</a:t>
            </a:r>
            <a:r>
              <a:rPr lang="en-US" sz="2000" b="1" spc="-100" dirty="0"/>
              <a:t> muri </a:t>
            </a:r>
            <a:r>
              <a:rPr lang="en-US" sz="2000" b="1" spc="-100" dirty="0" err="1"/>
              <a:t>Isirayeli</a:t>
            </a:r>
            <a:r>
              <a:rPr lang="en-US" sz="2000" b="1" spc="-100" dirty="0"/>
              <a:t>, </a:t>
            </a:r>
            <a:r>
              <a:rPr lang="en-US" sz="2000" b="1" spc="-100" dirty="0" err="1"/>
              <a:t>ibyo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Satani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yashoboye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kurwanya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binyuze</a:t>
            </a:r>
            <a:r>
              <a:rPr lang="en-US" sz="2000" b="1" spc="-100" dirty="0"/>
              <a:t> mu </a:t>
            </a:r>
            <a:r>
              <a:rPr lang="en-US" sz="2000" b="1" spc="-100" dirty="0" err="1"/>
              <a:t>kumwicisha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gusa</a:t>
            </a:r>
            <a:r>
              <a:rPr lang="en-US" sz="2000" b="1" spc="-100" dirty="0"/>
              <a:t> (Luka 9:9).</a:t>
            </a:r>
            <a:endParaRPr lang="en-US" sz="2000" b="1" spc="-100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YOHANA UMUBATIZA: UMUHANUZI W’INTEGUZA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“Yohana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asubiza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nk’uko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umuhanuzi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Yesaya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yabivuze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‘Ndi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ijwi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ry’urangururira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butayu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ngo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«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Nimugorore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inzira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y’Uwiteka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».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Yohana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70" dirty="0" err="1"/>
              <a:t>Kimwe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n’abandi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bahanuzi</a:t>
            </a:r>
            <a:r>
              <a:rPr lang="en-US" sz="2000" b="1" spc="-70" dirty="0"/>
              <a:t>—</a:t>
            </a:r>
            <a:r>
              <a:rPr lang="en-US" sz="2000" b="1" spc="-70" dirty="0" err="1"/>
              <a:t>nka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Samweli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cyangwa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Yeremiya</a:t>
            </a:r>
            <a:r>
              <a:rPr lang="en-US" sz="2000" b="1" spc="-70" dirty="0"/>
              <a:t>—Yohana </a:t>
            </a:r>
            <a:r>
              <a:rPr lang="en-US" sz="2000" b="1" spc="-70" dirty="0" err="1"/>
              <a:t>yatoranyijwe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mbere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yuko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avuka</a:t>
            </a:r>
            <a:r>
              <a:rPr lang="en-US" sz="2000" b="1" spc="-70" dirty="0"/>
              <a:t>. </a:t>
            </a:r>
            <a:r>
              <a:rPr lang="en-US" sz="2000" b="1" spc="-70" dirty="0" err="1"/>
              <a:t>Yahamagariwe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gukora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umurimo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wa</a:t>
            </a:r>
            <a:r>
              <a:rPr lang="en-US" sz="2000" b="1" spc="-70" dirty="0"/>
              <a:t> Eliya, </a:t>
            </a:r>
            <a:r>
              <a:rPr lang="en-US" sz="2000" b="1" spc="-70" dirty="0" err="1"/>
              <a:t>nk’integuza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Mesiya</a:t>
            </a:r>
            <a:r>
              <a:rPr lang="en-US" sz="2000" b="1" spc="-70" dirty="0"/>
              <a:t> (Luka 1:1–-17).</a:t>
            </a:r>
            <a:endParaRPr lang="en-US" sz="2000" b="1" spc="-70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70" dirty="0" err="1"/>
              <a:t>Ntabwo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ari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ibintu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byoroshye</a:t>
            </a:r>
            <a:r>
              <a:rPr lang="en-US" sz="2000" b="1" spc="-70" dirty="0"/>
              <a:t> (</a:t>
            </a:r>
            <a:r>
              <a:rPr lang="en-US" sz="2000" b="1" spc="-70" dirty="0" err="1"/>
              <a:t>si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icyanya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cy’indabyo</a:t>
            </a:r>
            <a:r>
              <a:rPr lang="en-US" sz="2000" b="1" spc="-70" dirty="0"/>
              <a:t>). </a:t>
            </a:r>
            <a:r>
              <a:rPr lang="en-US" sz="2000" b="1" spc="-70" dirty="0" err="1"/>
              <a:t>Bisaba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ubudahemuka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gushira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amanga</a:t>
            </a:r>
            <a:r>
              <a:rPr lang="en-US" sz="2000" b="1" spc="-70" dirty="0"/>
              <a:t> no </a:t>
            </a:r>
            <a:r>
              <a:rPr lang="en-US" sz="2000" b="1" spc="-70" dirty="0" err="1"/>
              <a:t>kwitanga</a:t>
            </a:r>
            <a:r>
              <a:rPr lang="en-US" sz="2000" b="1" spc="-70" dirty="0"/>
              <a:t>. </a:t>
            </a:r>
            <a:r>
              <a:rPr lang="en-US" sz="2000" b="1" spc="-70" dirty="0" err="1"/>
              <a:t>Ntitwiringijwe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umutekano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ahubwo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ubugingo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buhoraho</a:t>
            </a:r>
            <a:r>
              <a:rPr lang="en-US" sz="2000" b="1" spc="-70" dirty="0"/>
              <a:t> (</a:t>
            </a:r>
            <a:r>
              <a:rPr lang="en-US" sz="2000" b="1" spc="-70" dirty="0" err="1"/>
              <a:t>ubwacu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ndetse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n’abemera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ubutumwa</a:t>
            </a:r>
            <a:r>
              <a:rPr lang="en-US" sz="2000" b="1" spc="-70" dirty="0"/>
              <a:t> muri </a:t>
            </a:r>
            <a:r>
              <a:rPr lang="en-US" sz="2000" b="1" spc="-70" dirty="0" err="1"/>
              <a:t>iki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gihe</a:t>
            </a:r>
            <a:r>
              <a:rPr lang="en-US" sz="2000" b="1" spc="-70" dirty="0"/>
              <a:t>).</a:t>
            </a:r>
            <a:endParaRPr lang="en-US" sz="2000" b="1" spc="-70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70" dirty="0" err="1"/>
              <a:t>Umurimo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wa</a:t>
            </a:r>
            <a:r>
              <a:rPr lang="en-US" sz="2000" b="1" spc="-70" dirty="0"/>
              <a:t> Yohana (</a:t>
            </a:r>
            <a:r>
              <a:rPr lang="en-US" sz="2000" b="1" spc="-70" dirty="0" err="1"/>
              <a:t>wari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n’umurimo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wa</a:t>
            </a:r>
            <a:r>
              <a:rPr lang="en-US" sz="2000" b="1" spc="-70" dirty="0"/>
              <a:t> Eliya) </a:t>
            </a:r>
            <a:r>
              <a:rPr lang="en-US" sz="2000" b="1" spc="-70" dirty="0" err="1"/>
              <a:t>ubu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ni</a:t>
            </a:r>
            <a:r>
              <a:rPr lang="en-US" sz="2000" b="1" spc="-70" dirty="0"/>
              <a:t> wo </a:t>
            </a:r>
            <a:r>
              <a:rPr lang="en-US" sz="2000" b="1" spc="-70" dirty="0" err="1"/>
              <a:t>murimo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wacu</a:t>
            </a:r>
            <a:r>
              <a:rPr lang="en-US" sz="2000" b="1" spc="-70" dirty="0"/>
              <a:t>. </a:t>
            </a:r>
            <a:r>
              <a:rPr lang="en-US" sz="2000" b="1" spc="-70" dirty="0" err="1"/>
              <a:t>Twahamagariwe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kwitegura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kuza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kwa</a:t>
            </a:r>
            <a:r>
              <a:rPr lang="en-US" sz="2000" b="1" spc="-70" dirty="0"/>
              <a:t> Yesu mu </a:t>
            </a:r>
            <a:r>
              <a:rPr lang="en-US" sz="2000" b="1" spc="-70" dirty="0" err="1"/>
              <a:t>gutangariza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abantu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bose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ubutumwa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bwiza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bwo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kwihana</a:t>
            </a:r>
            <a:r>
              <a:rPr lang="en-US" sz="2000" b="1" spc="-70" dirty="0"/>
              <a:t> no </a:t>
            </a:r>
            <a:r>
              <a:rPr lang="en-US" sz="2000" b="1" spc="-70" dirty="0" err="1"/>
              <a:t>gukizwa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binyuze</a:t>
            </a:r>
            <a:r>
              <a:rPr lang="en-US" sz="2000" b="1" spc="-70" dirty="0"/>
              <a:t> mu </a:t>
            </a:r>
            <a:r>
              <a:rPr lang="en-US" sz="2000" b="1" spc="-70" dirty="0" err="1"/>
              <a:t>rupfu</a:t>
            </a:r>
            <a:r>
              <a:rPr lang="en-US" sz="2000" b="1" spc="-70" dirty="0"/>
              <a:t> </a:t>
            </a:r>
            <a:r>
              <a:rPr lang="en-US" sz="2000" b="1" spc="-70" dirty="0" err="1"/>
              <a:t>rw’impongano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rwa</a:t>
            </a:r>
            <a:r>
              <a:rPr lang="en-US" sz="2000" b="1" spc="-70" dirty="0"/>
              <a:t> Yesu</a:t>
            </a:r>
            <a:r>
              <a:rPr lang="en-US" sz="2000" b="1" spc="-70" noProof="0" dirty="0"/>
              <a:t>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Ubutumwa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butanga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inama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kandi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bucyaha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bwatanzwe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bunyujijwe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bahanuzi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bashyize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ahagaragara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umugambi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uhoraho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Imana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ifitiye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inyokomuntu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bufite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agaciro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kihariye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bagize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itorero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ry’Imana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isi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muri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iki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gihe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kuko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ari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barinzi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b’uruzabibu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rwayo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Urukundo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Imana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ikunda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abantu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n’umugambi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ibafitiye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w’agakiza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kabo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byahishuwe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neza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mu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nyigisho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z’abahanuzi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600" b="1" spc="-100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[…] 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No muri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iki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gihe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cyacu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ubutumwa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Imana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igeza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itorero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ryayo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(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bacunga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uruzabibu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rwayo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nk’abahinzi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bakiranuka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),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ntabwo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butandukanye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n’ubwavugiwe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mu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bahanuzi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kera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“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Nimuririmbire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uruzabibu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rwa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vino.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Jyewe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Uwiteka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jye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ururinda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nzajya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ndwuhira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ibihe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byose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nzarurinda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manywa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nijoro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ngo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hatagira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urwangiza</a:t>
            </a:r>
            <a:r>
              <a:rPr lang="en-US" sz="2600" b="1" spc="-10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.” </a:t>
            </a:r>
            <a:r>
              <a:rPr lang="en-US" sz="2600" b="1" spc="-100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(</a:t>
            </a:r>
            <a:r>
              <a:rPr lang="en-US" sz="2600" b="1" spc="-10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Yesaya</a:t>
            </a:r>
            <a:r>
              <a:rPr lang="en-US" sz="2600" b="1" spc="-100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27:2–3)”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7841078" y="5634498"/>
            <a:ext cx="35785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E.G. White, </a:t>
            </a:r>
            <a:r>
              <a:rPr lang="en-US" sz="1600" b="1" i="1" noProof="0" dirty="0" err="1">
                <a:solidFill>
                  <a:schemeClr val="accent5">
                    <a:lumMod val="50000"/>
                  </a:schemeClr>
                </a:solidFill>
              </a:rPr>
              <a:t>Abahanuzi</a:t>
            </a:r>
            <a:r>
              <a:rPr lang="en-US" sz="1600" b="1" i="1" noProof="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1600" b="1" i="1" noProof="0" dirty="0" err="1">
                <a:solidFill>
                  <a:schemeClr val="accent5">
                    <a:lumMod val="50000"/>
                  </a:schemeClr>
                </a:solidFill>
              </a:rPr>
              <a:t>n’Abami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, p. </a:t>
            </a:r>
            <a:r>
              <a:rPr lang="en-US" sz="1600" b="1" dirty="0">
                <a:solidFill>
                  <a:schemeClr val="accent5">
                    <a:lumMod val="50000"/>
                  </a:schemeClr>
                </a:solidFill>
              </a:rPr>
              <a:t>14</a:t>
            </a:r>
            <a:endParaRPr lang="en-US" sz="1600" b="1" noProof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spc="-190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UMUGEREKA:</a:t>
            </a:r>
            <a:r>
              <a:rPr lang="en-US" sz="3400" b="1" spc="-190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400" b="1" spc="-19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UMUHAMAGARO W’UBUHANUZI WA ELINA G. WHITE</a:t>
            </a:r>
            <a:endParaRPr lang="en-US" sz="3400" b="1" spc="-190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Elina Gulude </a:t>
            </a:r>
            <a:r>
              <a:rPr lang="en-US" sz="2000" b="1" dirty="0" err="1"/>
              <a:t>Harumoni</a:t>
            </a:r>
            <a:r>
              <a:rPr lang="en-US" sz="2000" b="1" dirty="0"/>
              <a:t> </a:t>
            </a:r>
            <a:r>
              <a:rPr lang="en-US" sz="2000" b="1" dirty="0" err="1"/>
              <a:t>yahawe</a:t>
            </a:r>
            <a:r>
              <a:rPr lang="en-US" sz="2000" b="1" dirty="0"/>
              <a:t> </a:t>
            </a:r>
            <a:r>
              <a:rPr lang="en-US" sz="2000" b="1" dirty="0" err="1"/>
              <a:t>iyerekwa</a:t>
            </a:r>
            <a:r>
              <a:rPr lang="en-US" sz="2000" b="1" dirty="0"/>
              <a:t> rya </a:t>
            </a:r>
            <a:r>
              <a:rPr lang="en-US" sz="2000" b="1" dirty="0" err="1"/>
              <a:t>mbere</a:t>
            </a:r>
            <a:r>
              <a:rPr lang="en-US" sz="2000" b="1" dirty="0"/>
              <a:t> mu Ukuboza 1844, </a:t>
            </a:r>
            <a:r>
              <a:rPr lang="en-US" sz="2000" b="1" dirty="0" err="1"/>
              <a:t>ubwo</a:t>
            </a:r>
            <a:r>
              <a:rPr lang="en-US" sz="2000" b="1" dirty="0"/>
              <a:t> </a:t>
            </a:r>
            <a:r>
              <a:rPr lang="en-US" sz="2000" b="1" dirty="0" err="1"/>
              <a:t>yari</a:t>
            </a:r>
            <a:r>
              <a:rPr lang="en-US" sz="2000" b="1" dirty="0"/>
              <a:t> </a:t>
            </a:r>
            <a:r>
              <a:rPr lang="en-US" sz="2000" b="1" dirty="0" err="1"/>
              <a:t>afite</a:t>
            </a:r>
            <a:r>
              <a:rPr lang="en-US" sz="2000" b="1" dirty="0"/>
              <a:t> </a:t>
            </a:r>
            <a:r>
              <a:rPr lang="en-US" sz="2000" b="1" dirty="0" err="1"/>
              <a:t>imyaka</a:t>
            </a:r>
            <a:r>
              <a:rPr lang="en-US" sz="2000" b="1" dirty="0"/>
              <a:t> 17.</a:t>
            </a:r>
            <a:endParaRPr lang="en-US" sz="2000" b="1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2975219"/>
            <a:ext cx="104738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Muri </a:t>
            </a:r>
            <a:r>
              <a:rPr lang="en-US" sz="2000" b="1" dirty="0" err="1">
                <a:solidFill>
                  <a:prstClr val="black"/>
                </a:solidFill>
              </a:rPr>
              <a:t>iryo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yerekwa</a:t>
            </a:r>
            <a:r>
              <a:rPr lang="en-US" sz="2000" b="1" dirty="0">
                <a:solidFill>
                  <a:prstClr val="black"/>
                </a:solidFill>
              </a:rPr>
              <a:t>, Imana </a:t>
            </a:r>
            <a:r>
              <a:rPr lang="en-US" sz="2000" b="1" dirty="0" err="1">
                <a:solidFill>
                  <a:prstClr val="black"/>
                </a:solidFill>
              </a:rPr>
              <a:t>yiringije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abizera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bari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nzira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ikwiriye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Nubwo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ikubitiro</a:t>
            </a:r>
            <a:r>
              <a:rPr lang="en-US" sz="2000" b="1" dirty="0">
                <a:solidFill>
                  <a:prstClr val="black"/>
                </a:solidFill>
              </a:rPr>
              <a:t> bake </a:t>
            </a:r>
            <a:r>
              <a:rPr lang="en-US" sz="2000" b="1" dirty="0" err="1">
                <a:solidFill>
                  <a:prstClr val="black"/>
                </a:solidFill>
              </a:rPr>
              <a:t>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bemeye</a:t>
            </a:r>
            <a:r>
              <a:rPr lang="en-US" sz="2000" b="1" dirty="0">
                <a:solidFill>
                  <a:prstClr val="black"/>
                </a:solidFill>
              </a:rPr>
              <a:t> Elina, </a:t>
            </a:r>
            <a:r>
              <a:rPr lang="en-US" sz="2000" b="1" dirty="0" err="1">
                <a:solidFill>
                  <a:prstClr val="black"/>
                </a:solidFill>
              </a:rPr>
              <a:t>yaje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kwemerwa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nk’umuhanuzi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Ubutumwa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bwateye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umwete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buyobora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Abadiventisiti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batangira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kandi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n’ubu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baracyabikomeje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920315"/>
            <a:ext cx="116528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Muri </a:t>
            </a:r>
            <a:r>
              <a:rPr lang="en-US" sz="2000" b="1" dirty="0" err="1">
                <a:solidFill>
                  <a:prstClr val="black"/>
                </a:solidFill>
              </a:rPr>
              <a:t>urwo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rwego</a:t>
            </a:r>
            <a:r>
              <a:rPr lang="en-US" sz="2000" b="1" dirty="0">
                <a:solidFill>
                  <a:prstClr val="black"/>
                </a:solidFill>
              </a:rPr>
              <a:t>, Elina </a:t>
            </a:r>
            <a:r>
              <a:rPr lang="en-US" sz="2000" b="1" dirty="0" err="1">
                <a:solidFill>
                  <a:prstClr val="black"/>
                </a:solidFill>
              </a:rPr>
              <a:t>yeretswe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inzira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kuri</a:t>
            </a:r>
            <a:r>
              <a:rPr lang="en-US" sz="2000" b="1" dirty="0">
                <a:solidFill>
                  <a:prstClr val="black"/>
                </a:solidFill>
              </a:rPr>
              <a:t> iyi </a:t>
            </a:r>
            <a:r>
              <a:rPr lang="en-US" sz="2000" b="1" dirty="0" err="1">
                <a:solidFill>
                  <a:prstClr val="black"/>
                </a:solidFill>
              </a:rPr>
              <a:t>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ijya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Yerusalemu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ijuru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kandi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abizera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bategereje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Adiventisiti</a:t>
            </a:r>
            <a:r>
              <a:rPr lang="en-US" sz="2000" b="1" dirty="0">
                <a:solidFill>
                  <a:prstClr val="black"/>
                </a:solidFill>
              </a:rPr>
              <a:t>)  </a:t>
            </a:r>
            <a:r>
              <a:rPr lang="en-US" sz="2000" b="1" dirty="0" err="1">
                <a:solidFill>
                  <a:prstClr val="black"/>
                </a:solidFill>
              </a:rPr>
              <a:t>baganaga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Murwa</a:t>
            </a:r>
            <a:r>
              <a:rPr lang="en-US" sz="2000" b="1" dirty="0">
                <a:solidFill>
                  <a:prstClr val="black"/>
                </a:solidFill>
              </a:rPr>
              <a:t> Wera, </a:t>
            </a:r>
            <a:r>
              <a:rPr lang="en-US" sz="2000" b="1" dirty="0" err="1">
                <a:solidFill>
                  <a:prstClr val="black"/>
                </a:solidFill>
              </a:rPr>
              <a:t>bayobowe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Yesu. Iyo </a:t>
            </a:r>
            <a:r>
              <a:rPr lang="en-US" sz="2000" b="1" dirty="0" err="1">
                <a:solidFill>
                  <a:prstClr val="black"/>
                </a:solidFill>
              </a:rPr>
              <a:t>bakomezaga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guhanga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amaso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kuri</a:t>
            </a:r>
            <a:r>
              <a:rPr lang="en-US" sz="2000" b="1" dirty="0">
                <a:solidFill>
                  <a:prstClr val="black"/>
                </a:solidFill>
              </a:rPr>
              <a:t> Yesu, </a:t>
            </a:r>
            <a:r>
              <a:rPr lang="en-US" sz="2000" b="1" dirty="0" err="1">
                <a:solidFill>
                  <a:prstClr val="black"/>
                </a:solidFill>
              </a:rPr>
              <a:t>bakomezaga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inzira</a:t>
            </a:r>
            <a:r>
              <a:rPr lang="en-US" sz="2000" b="1" dirty="0">
                <a:solidFill>
                  <a:prstClr val="black"/>
                </a:solidFill>
              </a:rPr>
              <a:t>. Iyo </a:t>
            </a:r>
            <a:r>
              <a:rPr lang="en-US" sz="2000" b="1" dirty="0" err="1">
                <a:solidFill>
                  <a:prstClr val="black"/>
                </a:solidFill>
              </a:rPr>
              <a:t>barebaga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ahandi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baragwaga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bakava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nzira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85590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Wiliyamu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Mileri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yarasobanuye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ubuhanuzi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bwo</a:t>
            </a:r>
            <a:r>
              <a:rPr lang="en-US" sz="2000" b="1" dirty="0">
                <a:solidFill>
                  <a:prstClr val="black"/>
                </a:solidFill>
              </a:rPr>
              <a:t> muri </a:t>
            </a:r>
            <a:r>
              <a:rPr lang="en-US" sz="2000" b="1" dirty="0" err="1">
                <a:solidFill>
                  <a:prstClr val="black"/>
                </a:solidFill>
              </a:rPr>
              <a:t>Daniyeli</a:t>
            </a:r>
            <a:r>
              <a:rPr lang="en-US" sz="2000" b="1" dirty="0">
                <a:solidFill>
                  <a:prstClr val="black"/>
                </a:solidFill>
              </a:rPr>
              <a:t> 8:14 </a:t>
            </a:r>
            <a:r>
              <a:rPr lang="en-US" sz="2000" b="1" dirty="0" err="1">
                <a:solidFill>
                  <a:prstClr val="black"/>
                </a:solidFill>
              </a:rPr>
              <a:t>nk’ubutangaza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Kugaruka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Yesu mu 1843. </a:t>
            </a:r>
            <a:r>
              <a:rPr lang="en-US" sz="2000" b="1" dirty="0" err="1">
                <a:solidFill>
                  <a:prstClr val="black"/>
                </a:solidFill>
              </a:rPr>
              <a:t>Nyuma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yaho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itariki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</a:t>
            </a:r>
            <a:r>
              <a:rPr lang="en-US" sz="2000" b="1" dirty="0">
                <a:solidFill>
                  <a:prstClr val="black"/>
                </a:solidFill>
              </a:rPr>
              <a:t> 22 </a:t>
            </a:r>
            <a:r>
              <a:rPr lang="en-US" sz="2000" b="1" dirty="0" err="1">
                <a:solidFill>
                  <a:prstClr val="black"/>
                </a:solidFill>
              </a:rPr>
              <a:t>Ukwakira</a:t>
            </a:r>
            <a:r>
              <a:rPr lang="en-US" sz="2000" b="1" dirty="0">
                <a:solidFill>
                  <a:prstClr val="black"/>
                </a:solidFill>
              </a:rPr>
              <a:t> 1844 </a:t>
            </a:r>
            <a:r>
              <a:rPr lang="en-US" sz="2000" b="1" dirty="0" err="1">
                <a:solidFill>
                  <a:prstClr val="black"/>
                </a:solidFill>
              </a:rPr>
              <a:t>yashyizweho</a:t>
            </a:r>
            <a:r>
              <a:rPr lang="en-US" sz="2000" b="1" dirty="0">
                <a:solidFill>
                  <a:prstClr val="black"/>
                </a:solidFill>
              </a:rPr>
              <a:t>. Ariko Yesu </a:t>
            </a:r>
            <a:r>
              <a:rPr lang="en-US" sz="2000" b="1" dirty="0" err="1">
                <a:solidFill>
                  <a:prstClr val="black"/>
                </a:solidFill>
              </a:rPr>
              <a:t>ntiyaje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1287</TotalTime>
  <Words>1655</Words>
  <Application>Microsoft Office PowerPoint</Application>
  <PresentationFormat>Panorámica</PresentationFormat>
  <Paragraphs>81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Comic Sans MS</vt:lpstr>
      <vt:lpstr>Arial</vt:lpstr>
      <vt:lpstr>Aptos</vt:lpstr>
      <vt:lpstr>Constantia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164</cp:revision>
  <dcterms:created xsi:type="dcterms:W3CDTF">2026-09-11T15:58:36Z</dcterms:created>
  <dcterms:modified xsi:type="dcterms:W3CDTF">2026-10-09T11:58:03Z</dcterms:modified>
</cp:coreProperties>
</file>