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2" autoAdjust="0"/>
    <p:restoredTop sz="94654"/>
  </p:normalViewPr>
  <p:slideViewPr>
    <p:cSldViewPr snapToGrid="0">
      <p:cViewPr varScale="1">
        <p:scale>
          <a:sx n="101" d="100"/>
          <a:sy n="101" d="100"/>
        </p:scale>
        <p:origin x="10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480273" y="116647"/>
            <a:ext cx="5254222" cy="61863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“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Icyakora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ukomere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ushikame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cyane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kugira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ngo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witondere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amategeko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yose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umugaragu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wanjye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Mose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yagutegetse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. Ntuzayateshuke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uciye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iburyo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cyangwa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ibumoso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kugira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ngo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ubashishwe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byose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aho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uzajya</a:t>
            </a:r>
            <a:r>
              <a:rPr lang="en-GB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hose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Yosuwa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1:7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218313" y="4707673"/>
            <a:ext cx="11755373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Ibyo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byababereyeho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kutubera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akabarore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kandi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byandikiwe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kuduhugura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twebwe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abasohoreweho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n’imperuka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y’ibihe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(1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Abakorinto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261225" y="4736450"/>
            <a:ext cx="75393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Gusubizanya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ineza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guhosha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uburakari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Ariko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ijambo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ribabaza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ribyutsa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umujinya</a:t>
            </a:r>
            <a:r>
              <a:rPr lang="es-ES" sz="32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4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Imigani</a:t>
            </a:r>
            <a:r>
              <a:rPr lang="es-ES" sz="24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15:1)</a:t>
            </a: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Nta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jambo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ryiza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rimwe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mu yo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yasezeranyije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ubwoko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bw’Abisirayeli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ryakūtse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ahubwo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byose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byarasohoye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Yosuwa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21:45)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086350" y="3315596"/>
            <a:ext cx="6176689" cy="30162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Kandi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niba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mutekereza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ari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bibi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gukorera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Uwiteka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uyu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munsi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nimwitoranyirize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uwo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muzakorera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 ... Ariko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jye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n’inzu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yanjye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tuzakorera</a:t>
            </a:r>
            <a:r>
              <a:rPr lang="en-U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Uwiteka</a:t>
            </a:r>
            <a:r>
              <a:rPr lang="es-ES" sz="32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000" b="1" spc="-30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Yosuwa</a:t>
            </a:r>
            <a:r>
              <a:rPr lang="es-ES" sz="2000" b="1" spc="-30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24:15)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16838" y="756723"/>
            <a:ext cx="5463228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40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Kwizera</a:t>
            </a: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ni </a:t>
            </a:r>
            <a:r>
              <a:rPr lang="es-ES" sz="40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kwatumye</a:t>
            </a: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maraya </a:t>
            </a:r>
            <a:r>
              <a:rPr lang="es-ES" sz="40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uwo</a:t>
            </a: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Rahabu</a:t>
            </a: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atarimburanwa</a:t>
            </a: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n’abatumviye</a:t>
            </a: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Imana, </a:t>
            </a:r>
            <a:r>
              <a:rPr lang="es-ES" sz="40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kuko</a:t>
            </a: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yakiranye</a:t>
            </a: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abatasi</a:t>
            </a: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amahoro</a:t>
            </a:r>
            <a:r>
              <a:rPr lang="es-ES" sz="40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2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3200" b="1" spc="-7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Abaheburayo</a:t>
            </a:r>
            <a:r>
              <a:rPr lang="es-ES" sz="3200" b="1" spc="-7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11:31)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53396" y="157384"/>
            <a:ext cx="4010021" cy="60939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“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Kuko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Uwiteka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Imana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yanyu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yakamije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amazi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ya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Yorodani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imbere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yanyu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kugeza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aho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mwambukiye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nk’uko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Uwiteka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Imana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yanyu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yagize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Inyanja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Itukura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ubwo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yayikamirije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imbere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yacu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kugeza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aho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twambukiye</a:t>
            </a:r>
            <a:r>
              <a:rPr lang="en-U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kugira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ngo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amahanga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yose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yo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mu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isi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amenye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ko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Uwiteka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agira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amaboko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akomeye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bajye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batinya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Uwiteka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Imana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yanyu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iteka</a:t>
            </a:r>
            <a:r>
              <a:rPr lang="en-GB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GB" sz="2600" b="1" spc="-7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ryose</a:t>
            </a:r>
            <a:r>
              <a:rPr lang="es-ES" sz="2600" b="1" spc="-7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Yosuwa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4:23, 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141067"/>
            <a:ext cx="4439068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“Kandi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nta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munsi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wahwanye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n’uwo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yawubanjirije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cyangwa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yawukurikiye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ubwo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yumvaga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umuntu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kuko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warwaniye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Abisirayeli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Yosuwa</a:t>
            </a: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3" y="94119"/>
            <a:ext cx="6724651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Nuko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abo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bami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bose 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n’ibihugu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byabo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Yosuwa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abaneshereza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icyarimwe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kuko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Uwiteka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Imana 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y’Abisirayeli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spc="-100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yabarwaniye</a:t>
            </a:r>
            <a:r>
              <a:rPr lang="es-ES" sz="3600" b="1" spc="-100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”</a:t>
            </a:r>
            <a:endParaRPr lang="es-ES" sz="2800" b="1" spc="-100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3228944"/>
            <a:ext cx="31527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Yosuwa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10:42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715250" y="289679"/>
            <a:ext cx="4362450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Jye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Uwiteka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ni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jye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urondora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umutima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nkawugerageza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nkitura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umuntu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wese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ibihwanye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n’inzira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ze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uko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imbuto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ziva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mu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mirimo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ye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ziri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Yeremiya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Ahubwo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mubanze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mushake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ubwami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bw’Imana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no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gukiranuka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kwayo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, ni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bwo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ibyo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byose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muzabyongerwa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Matayo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176428" y="175893"/>
            <a:ext cx="4014047" cy="59400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Mwibuke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ababayoboraga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kera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bakababwira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ijambo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ry’Imana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Muzirikane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iherezo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ry’ingeso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zabo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mwigane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kwizera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kwabo</a:t>
            </a:r>
            <a:r>
              <a:rPr lang="es-ES" sz="3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spc="-7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Abaheburayo</a:t>
            </a:r>
            <a:r>
              <a:rPr lang="es-ES" sz="2800" b="1" spc="-7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13:7)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Nimuhindukirire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igihome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gikomeye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mwa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mbohe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zifite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ibyiringiro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mwe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Uyu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munsi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ndahamya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yuko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nzabashumbusha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kabiri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Zekariya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9:12)</a:t>
            </a:r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327</Words>
  <Application>Microsoft Office PowerPoint</Application>
  <PresentationFormat>Panorámica</PresentationFormat>
  <Paragraphs>22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75</cp:revision>
  <dcterms:created xsi:type="dcterms:W3CDTF">2025-09-05T17:19:55Z</dcterms:created>
  <dcterms:modified xsi:type="dcterms:W3CDTF">2025-10-03T09:50:41Z</dcterms:modified>
</cp:coreProperties>
</file>