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423"/>
    <a:srgbClr val="6A5238"/>
    <a:srgbClr val="72361A"/>
    <a:srgbClr val="FFFAD4"/>
    <a:srgbClr val="FDF6A2"/>
    <a:srgbClr val="F4DCAC"/>
    <a:srgbClr val="725536"/>
    <a:srgbClr val="8A6842"/>
    <a:srgbClr val="A57D4F"/>
    <a:srgbClr val="EEF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68" autoAdjust="0"/>
    <p:restoredTop sz="95402"/>
  </p:normalViewPr>
  <p:slideViewPr>
    <p:cSldViewPr snapToGrid="0">
      <p:cViewPr varScale="1">
        <p:scale>
          <a:sx n="102" d="100"/>
          <a:sy n="102" d="100"/>
        </p:scale>
        <p:origin x="12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ED4CD6-1F3B-8502-D896-DC3AE8920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164831-8A2F-3F93-AEF9-F8E02BAB3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0DA21A-46D9-18CE-5959-102424A38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03/07/2026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B766FB-8C06-F9F0-1AE4-56F9718F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04C699-18F4-808B-8BB7-8CF3FA0B3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2539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801476-4004-D5A8-1511-CDA01E0AD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CDC663F-0104-19E0-B192-A2D8C49B6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848E19-9994-1A13-9FAF-B29E16B36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03/07/2026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1AAD14-19C2-AF1C-4099-7A5EAD20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E6304B-39E9-1143-2C3E-E1B2A10F1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2727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03BC7B-FEC0-FC5B-52E8-1997368D81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C82ACB5-F9EB-AE7D-4FF9-143407316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589F9C-46C0-5E77-599E-7437FE5F5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03/07/2026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4511A5-D9FB-AA88-9794-93BA52A9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C18FF7-742A-FB32-28EE-5D4DBC91D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058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555DB7-A943-99A8-3923-11506A55C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A6F186-FAD3-6F29-66BA-2D88AF540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3897A7-A164-377A-021C-8A3468A3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03/07/2026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955EA1-AF0E-E8FC-93FA-1981410C7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DBE132-3CFE-4939-F8B9-86F239B3C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5704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82D607-BE55-DB32-D2D2-E00BA3417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EDB960-B3EC-8FC5-17CF-E9398986E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F8D580-654B-975B-46D6-66586B887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03/07/2026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AA898C-8E64-79AD-D6FF-66311975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158491-5D86-C1C5-8913-D27ABADB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8464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950101-366C-EC97-D136-19F7F0EB3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0BEC31-675D-8111-B406-FB4A28F7C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FCAA30-8DAB-3478-919F-5D5E17AB2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EE7660-4A5D-8295-49D8-948C10AC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03/07/2026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C1CE3C-9C83-24AA-6994-7679CE44D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5BB2CA-A213-CC71-2C39-60D6CE1C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788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B26DE9-213D-89AA-A526-5A20F3C8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B36E6A-FD46-7A82-202B-D0324BA14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EB56C2-632F-2E14-9DF9-88A18ECE7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84027A6-6C60-6306-985E-0313793342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E867ABC-E540-0A46-4FFA-26A05F72D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1DFABA3-FFAE-4032-E0D4-4DC18A7F9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03/07/2026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BC3744A-46CF-87F8-D181-81F3ABD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E004905-32C6-EC24-4394-E1B09F07F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7118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5369C8-36F8-BA8A-D1C4-5F7810A9F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381B7BD-AAEB-6F27-E3AF-E35D4FC0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03/07/2026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092C51-CF27-37A1-92AD-5601F9932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C9ADD54-ABCA-6D73-9920-96BA712C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4829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BECA377-C25E-D09D-EE1C-1B06F30D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03/07/2026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5679926-94E8-FA67-9B39-03F6834C7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486CC9-697B-0194-BB0A-C143A0AA1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875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8CC607-703A-4EC1-333A-98D94BA2C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278F2F-0639-62B1-36D8-E120003C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2E877E-0FA1-E2F0-1685-DEA4ED926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E04787-6672-74D3-DB99-6BAA6FA7D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03/07/2026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7F2A63-5480-FA25-88D0-F9B906B6D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6DC4F7-734F-1326-4E66-8815AF81B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690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5F9307-BB53-E927-6BA6-274EB633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1737C21-51EC-34A0-D339-321B2D5B0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54E7E5-4152-9C9F-36C7-62AF74423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1225B0-E0C4-B057-68BA-1C6FE7D09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03/07/2026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3E52CB0-23A1-34E4-74C2-6B5E41201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0DBC43-36A5-2E76-2673-6D9AD2BB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2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F9C2CCC-B09C-3D18-FA9B-83C216CD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568D5D-0468-06D1-3D32-6EFD023BF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5AC3EA-6176-0042-BAB7-5077EFAF07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057FF9-8B9C-473F-918D-2A10E69BC4BD}" type="datetimeFigureOut">
              <a:rPr lang="es-ES" smtClean="0"/>
              <a:t>03/07/2026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AE9D4C-17FD-9998-0774-A73D367AE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06E17E-993D-6F2B-861E-E970FD9AA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016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32DA6E-89B6-DE23-5F7A-1FAA7683D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1941DBD-AFBD-9984-3EFB-0CAC59B29D61}"/>
              </a:ext>
            </a:extLst>
          </p:cNvPr>
          <p:cNvSpPr txBox="1"/>
          <p:nvPr/>
        </p:nvSpPr>
        <p:spPr>
          <a:xfrm>
            <a:off x="0" y="132159"/>
            <a:ext cx="2771774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“Maze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Umwami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Yesu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abonekera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Pawulo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nijoro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mu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nzozi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aramubwira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‘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Ntutinye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ahubwo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uvuge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we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guceceka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kuko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kumwe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nawe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kandi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nta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muntu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uzagutera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kukugirira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nabi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kuko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mfite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abantu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benshi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muri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uyu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mudugudu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 ”</a:t>
            </a:r>
            <a:b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Ibyakozwe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n’Intumwa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18:9, 10)</a:t>
            </a:r>
            <a:endPara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527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117E224-E838-2D01-4AAA-13635A87757E}"/>
              </a:ext>
            </a:extLst>
          </p:cNvPr>
          <p:cNvSpPr txBox="1"/>
          <p:nvPr/>
        </p:nvSpPr>
        <p:spPr>
          <a:xfrm>
            <a:off x="2682039" y="0"/>
            <a:ext cx="7239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Dufite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amakuba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impande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zose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ariko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ntidukuka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imitima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turashobewe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ariko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ntitwihebye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turarenganywa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ariko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ntiduhānwa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dukubitwa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hasi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ariko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ntidutsindwa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rwose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. </a:t>
            </a:r>
            <a:r>
              <a:rPr lang="en-SE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Tugendana mu mubiri iteka urupfu rwa Yesu, ngo ubugingo bwa Yesu na bwo bugaragarire mu mibiri yacu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”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s-ES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(2 </a:t>
            </a:r>
            <a:r>
              <a:rPr lang="es-ES" sz="1400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Abakorinto</a:t>
            </a:r>
            <a:r>
              <a:rPr lang="es-ES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4:8–10)</a:t>
            </a:r>
          </a:p>
        </p:txBody>
      </p:sp>
    </p:spTree>
    <p:extLst>
      <p:ext uri="{BB962C8B-B14F-4D97-AF65-F5344CB8AC3E}">
        <p14:creationId xmlns:p14="http://schemas.microsoft.com/office/powerpoint/2010/main" val="609340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E471D0F-F1EC-2BF7-E03B-FCF0A4B65FA9}"/>
              </a:ext>
            </a:extLst>
          </p:cNvPr>
          <p:cNvSpPr txBox="1"/>
          <p:nvPr/>
        </p:nvSpPr>
        <p:spPr>
          <a:xfrm>
            <a:off x="6734174" y="128111"/>
            <a:ext cx="54578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“Kuko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muzi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ubuntu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bw’Umwami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wacu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Yesu Kristo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uko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yari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umutunzi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maze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agahinduka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umukene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bwanyu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kugira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ngo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ubukene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bwe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bubatungishe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(2 </a:t>
            </a:r>
            <a:r>
              <a:rPr lang="es-E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Abakorinto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8:9)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745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3EF38F6-F56D-52F5-A0DB-C1FF53AC92C3}"/>
              </a:ext>
            </a:extLst>
          </p:cNvPr>
          <p:cNvSpPr txBox="1"/>
          <p:nvPr/>
        </p:nvSpPr>
        <p:spPr>
          <a:xfrm>
            <a:off x="0" y="88379"/>
            <a:ext cx="6515100" cy="240065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38100" h="38100"/>
              <a:contourClr>
                <a:srgbClr val="F4DCAC"/>
              </a:contourClr>
            </a:sp3d>
          </a:bodyPr>
          <a:lstStyle/>
          <a:p>
            <a:pPr algn="ctr"/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“Kuko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intwaro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z’intambara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yacu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atari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iz’abantu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ahubwo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imbere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y’Imana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zigira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imbaraga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zo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gusenya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ibihome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no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kubikubita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hasi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2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 </a:t>
            </a:r>
            <a:r>
              <a:rPr lang="es-ES" sz="2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Abakorinto</a:t>
            </a:r>
            <a:r>
              <a:rPr lang="es-ES" sz="2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10:4)</a:t>
            </a:r>
            <a:endParaRPr lang="es-ES" sz="3200" b="1" dirty="0">
              <a:ln w="12700">
                <a:noFill/>
                <a:prstDash val="solid"/>
              </a:ln>
              <a:solidFill>
                <a:srgbClr val="7255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952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2790B8F-E32F-5A80-1EBB-F800D776FE5B}"/>
              </a:ext>
            </a:extLst>
          </p:cNvPr>
          <p:cNvSpPr txBox="1"/>
          <p:nvPr/>
        </p:nvSpPr>
        <p:spPr>
          <a:xfrm>
            <a:off x="9344025" y="193910"/>
            <a:ext cx="2722044" cy="3262432"/>
          </a:xfrm>
          <a:prstGeom prst="rect">
            <a:avLst/>
          </a:prstGeom>
          <a:solidFill>
            <a:srgbClr val="FFFAD4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“Ubuntu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bw’Umwami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wacu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Yesu Kristo,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n’urukundo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rw’Imana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no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kubana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n’Umwuka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Wera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bibane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namwe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mwese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  <a:endParaRPr lang="es-ES" sz="24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(2 </a:t>
            </a:r>
            <a:r>
              <a:rPr lang="es-ES" sz="1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Abakorinto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13:14)</a:t>
            </a:r>
            <a:endParaRPr lang="es-ES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740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EFE40E-3C93-50CD-0ED4-A6D5A0B22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63D7E-722B-EF41-B8F9-F373E098AEC1}"/>
              </a:ext>
            </a:extLst>
          </p:cNvPr>
          <p:cNvSpPr txBox="1"/>
          <p:nvPr/>
        </p:nvSpPr>
        <p:spPr>
          <a:xfrm>
            <a:off x="0" y="119360"/>
            <a:ext cx="57054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Ijambo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ry’umusaraba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ku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barimbuka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ni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ubupfu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ariko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kuri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twebwe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abakizwa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ni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imbaraga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z’Imana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(1 </a:t>
            </a:r>
            <a:r>
              <a:rPr lang="es-ES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Abakorinto</a:t>
            </a:r>
            <a:r>
              <a:rPr lang="es-ES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1:18)</a:t>
            </a:r>
            <a:endParaRPr lang="es-ES" sz="2400" b="1" dirty="0">
              <a:solidFill>
                <a:srgbClr val="FCE996"/>
              </a:solidFill>
              <a:effectLst>
                <a:glow rad="127000">
                  <a:srgbClr val="030303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241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26F8CE-6015-F7B9-9C35-00B603FF4F64}"/>
              </a:ext>
            </a:extLst>
          </p:cNvPr>
          <p:cNvSpPr txBox="1"/>
          <p:nvPr/>
        </p:nvSpPr>
        <p:spPr>
          <a:xfrm>
            <a:off x="0" y="1381125"/>
            <a:ext cx="12192000" cy="954107"/>
          </a:xfrm>
          <a:prstGeom prst="rect">
            <a:avLst/>
          </a:prstGeom>
          <a:solidFill>
            <a:srgbClr val="FFF0D6">
              <a:alpha val="73000"/>
            </a:srgb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000" b="1" spc="-70" dirty="0">
                <a:solidFill>
                  <a:srgbClr val="993423"/>
                </a:solidFill>
                <a:latin typeface="Comic Sans MS" panose="030F0702030302020204" pitchFamily="66" charset="0"/>
              </a:rPr>
              <a:t>“Ariko bene Data, </a:t>
            </a:r>
            <a:r>
              <a:rPr lang="en-US" sz="2000" b="1" spc="-70" dirty="0" err="1">
                <a:solidFill>
                  <a:srgbClr val="993423"/>
                </a:solidFill>
                <a:latin typeface="Comic Sans MS" panose="030F0702030302020204" pitchFamily="66" charset="0"/>
              </a:rPr>
              <a:t>ndabingingira</a:t>
            </a:r>
            <a:r>
              <a:rPr lang="en-US" sz="2000" b="1" spc="-70" dirty="0">
                <a:solidFill>
                  <a:srgbClr val="993423"/>
                </a:solidFill>
                <a:latin typeface="Comic Sans MS" panose="030F0702030302020204" pitchFamily="66" charset="0"/>
              </a:rPr>
              <a:t> mu </a:t>
            </a:r>
            <a:r>
              <a:rPr lang="en-US" sz="2000" b="1" spc="-70" dirty="0" err="1">
                <a:solidFill>
                  <a:srgbClr val="993423"/>
                </a:solidFill>
                <a:latin typeface="Comic Sans MS" panose="030F0702030302020204" pitchFamily="66" charset="0"/>
              </a:rPr>
              <a:t>izina</a:t>
            </a:r>
            <a:r>
              <a:rPr lang="en-US" sz="2000" b="1" spc="-70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spc="-70" dirty="0" err="1">
                <a:solidFill>
                  <a:srgbClr val="993423"/>
                </a:solidFill>
                <a:latin typeface="Comic Sans MS" panose="030F0702030302020204" pitchFamily="66" charset="0"/>
              </a:rPr>
              <a:t>ry’Umwami</a:t>
            </a:r>
            <a:r>
              <a:rPr lang="en-US" sz="2000" b="1" spc="-70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spc="-70" dirty="0" err="1">
                <a:solidFill>
                  <a:srgbClr val="993423"/>
                </a:solidFill>
                <a:latin typeface="Comic Sans MS" panose="030F0702030302020204" pitchFamily="66" charset="0"/>
              </a:rPr>
              <a:t>wacu</a:t>
            </a:r>
            <a:r>
              <a:rPr lang="en-US" sz="2000" b="1" spc="-70" dirty="0">
                <a:solidFill>
                  <a:srgbClr val="993423"/>
                </a:solidFill>
                <a:latin typeface="Comic Sans MS" panose="030F0702030302020204" pitchFamily="66" charset="0"/>
              </a:rPr>
              <a:t> Yesu Kristo </a:t>
            </a:r>
            <a:r>
              <a:rPr lang="en-US" sz="2000" b="1" spc="-70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kugira</a:t>
            </a:r>
            <a:r>
              <a:rPr lang="en-US" sz="2000" b="1" spc="-70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spc="-70" dirty="0" err="1">
                <a:solidFill>
                  <a:srgbClr val="993423"/>
                </a:solidFill>
                <a:latin typeface="Comic Sans MS" panose="030F0702030302020204" pitchFamily="66" charset="0"/>
              </a:rPr>
              <a:t>ngo</a:t>
            </a:r>
            <a:r>
              <a:rPr lang="en-US" sz="2000" b="1" spc="-70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spc="-70" dirty="0" err="1">
                <a:solidFill>
                  <a:srgbClr val="993423"/>
                </a:solidFill>
                <a:latin typeface="Comic Sans MS" panose="030F0702030302020204" pitchFamily="66" charset="0"/>
              </a:rPr>
              <a:t>mwese</a:t>
            </a:r>
            <a:r>
              <a:rPr lang="en-US" sz="2000" b="1" spc="-70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spc="-70" dirty="0" err="1">
                <a:solidFill>
                  <a:srgbClr val="993423"/>
                </a:solidFill>
                <a:latin typeface="Comic Sans MS" panose="030F0702030302020204" pitchFamily="66" charset="0"/>
              </a:rPr>
              <a:t>muvuge</a:t>
            </a:r>
            <a:r>
              <a:rPr lang="en-US" sz="2000" b="1" spc="-70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spc="-70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kumwe</a:t>
            </a:r>
            <a:r>
              <a:rPr lang="en-US" sz="2000" b="1" spc="-70" dirty="0">
                <a:solidFill>
                  <a:srgbClr val="993423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spc="-70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kandi</a:t>
            </a:r>
            <a:r>
              <a:rPr lang="en-US" sz="2000" b="1" spc="-70" dirty="0">
                <a:solidFill>
                  <a:srgbClr val="993423"/>
                </a:solidFill>
                <a:latin typeface="Comic Sans MS" panose="030F0702030302020204" pitchFamily="66" charset="0"/>
              </a:rPr>
              <a:t> he </a:t>
            </a:r>
            <a:r>
              <a:rPr lang="en-US" sz="2000" b="1" spc="-70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kugira</a:t>
            </a:r>
            <a:r>
              <a:rPr lang="en-US" sz="2000" b="1" spc="-70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spc="-70" dirty="0" err="1">
                <a:solidFill>
                  <a:srgbClr val="993423"/>
                </a:solidFill>
                <a:latin typeface="Comic Sans MS" panose="030F0702030302020204" pitchFamily="66" charset="0"/>
              </a:rPr>
              <a:t>ibice</a:t>
            </a:r>
            <a:r>
              <a:rPr lang="en-US" sz="2000" b="1" spc="-70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spc="-70" dirty="0" err="1">
                <a:solidFill>
                  <a:srgbClr val="993423"/>
                </a:solidFill>
                <a:latin typeface="Comic Sans MS" panose="030F0702030302020204" pitchFamily="66" charset="0"/>
              </a:rPr>
              <a:t>biremwa</a:t>
            </a:r>
            <a:r>
              <a:rPr lang="en-US" sz="2000" b="1" spc="-70" dirty="0">
                <a:solidFill>
                  <a:srgbClr val="993423"/>
                </a:solidFill>
                <a:latin typeface="Comic Sans MS" panose="030F0702030302020204" pitchFamily="66" charset="0"/>
              </a:rPr>
              <a:t> muri </a:t>
            </a:r>
            <a:r>
              <a:rPr lang="en-US" sz="2000" b="1" spc="-70" dirty="0" err="1">
                <a:solidFill>
                  <a:srgbClr val="993423"/>
                </a:solidFill>
                <a:latin typeface="Comic Sans MS" panose="030F0702030302020204" pitchFamily="66" charset="0"/>
              </a:rPr>
              <a:t>mwe</a:t>
            </a:r>
            <a:r>
              <a:rPr lang="en-US" sz="2000" b="1" spc="-70" dirty="0">
                <a:solidFill>
                  <a:srgbClr val="993423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spc="-70" dirty="0" err="1">
                <a:solidFill>
                  <a:srgbClr val="993423"/>
                </a:solidFill>
                <a:latin typeface="Comic Sans MS" panose="030F0702030302020204" pitchFamily="66" charset="0"/>
              </a:rPr>
              <a:t>ahubwo</a:t>
            </a:r>
            <a:r>
              <a:rPr lang="en-US" sz="2000" b="1" spc="-70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spc="-70" dirty="0" err="1">
                <a:solidFill>
                  <a:srgbClr val="993423"/>
                </a:solidFill>
                <a:latin typeface="Comic Sans MS" panose="030F0702030302020204" pitchFamily="66" charset="0"/>
              </a:rPr>
              <a:t>muhurize</a:t>
            </a:r>
            <a:r>
              <a:rPr lang="en-US" sz="2000" b="1" spc="-70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spc="-70" dirty="0" err="1">
                <a:solidFill>
                  <a:srgbClr val="993423"/>
                </a:solidFill>
                <a:latin typeface="Comic Sans MS" panose="030F0702030302020204" pitchFamily="66" charset="0"/>
              </a:rPr>
              <a:t>hamwe</a:t>
            </a:r>
            <a:r>
              <a:rPr lang="en-US" sz="2000" b="1" spc="-70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spc="-70" dirty="0" err="1">
                <a:solidFill>
                  <a:srgbClr val="993423"/>
                </a:solidFill>
                <a:latin typeface="Comic Sans MS" panose="030F0702030302020204" pitchFamily="66" charset="0"/>
              </a:rPr>
              <a:t>rwose</a:t>
            </a:r>
            <a:r>
              <a:rPr lang="en-US" sz="2000" b="1" spc="-70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spc="-70" dirty="0" err="1">
                <a:solidFill>
                  <a:srgbClr val="993423"/>
                </a:solidFill>
                <a:latin typeface="Comic Sans MS" panose="030F0702030302020204" pitchFamily="66" charset="0"/>
              </a:rPr>
              <a:t>muhuje</a:t>
            </a:r>
            <a:r>
              <a:rPr lang="en-US" sz="2000" b="1" spc="-70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spc="-70" dirty="0" err="1">
                <a:solidFill>
                  <a:srgbClr val="993423"/>
                </a:solidFill>
                <a:latin typeface="Comic Sans MS" panose="030F0702030302020204" pitchFamily="66" charset="0"/>
              </a:rPr>
              <a:t>imitima</a:t>
            </a:r>
            <a:r>
              <a:rPr lang="en-US" sz="2000" b="1" spc="-70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spc="-70" dirty="0" err="1">
                <a:solidFill>
                  <a:srgbClr val="993423"/>
                </a:solidFill>
                <a:latin typeface="Comic Sans MS" panose="030F0702030302020204" pitchFamily="66" charset="0"/>
              </a:rPr>
              <a:t>n’inama</a:t>
            </a:r>
            <a:r>
              <a:rPr lang="en-US" sz="2000" b="1" spc="-70" dirty="0">
                <a:solidFill>
                  <a:srgbClr val="993423"/>
                </a:soli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1600" b="1" spc="-70" dirty="0">
                <a:solidFill>
                  <a:srgbClr val="993423"/>
                </a:solidFill>
                <a:latin typeface="Comic Sans MS" panose="030F0702030302020204" pitchFamily="66" charset="0"/>
              </a:rPr>
              <a:t>(1 </a:t>
            </a:r>
            <a:r>
              <a:rPr lang="es-ES" sz="1600" b="1" spc="-70" dirty="0" err="1">
                <a:solidFill>
                  <a:srgbClr val="993423"/>
                </a:solidFill>
                <a:latin typeface="Comic Sans MS" panose="030F0702030302020204" pitchFamily="66" charset="0"/>
              </a:rPr>
              <a:t>Abakorinto</a:t>
            </a:r>
            <a:r>
              <a:rPr lang="es-ES" sz="1600" b="1" spc="-70" dirty="0">
                <a:solidFill>
                  <a:srgbClr val="993423"/>
                </a:solidFill>
                <a:latin typeface="Comic Sans MS" panose="030F0702030302020204" pitchFamily="66" charset="0"/>
              </a:rPr>
              <a:t> 1:10)</a:t>
            </a:r>
            <a:endParaRPr lang="es-ES" sz="2000" b="1" spc="-70" dirty="0">
              <a:solidFill>
                <a:srgbClr val="99342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910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08D5930-7586-E8C7-9DF2-A74333F52825}"/>
              </a:ext>
            </a:extLst>
          </p:cNvPr>
          <p:cNvSpPr txBox="1"/>
          <p:nvPr/>
        </p:nvSpPr>
        <p:spPr>
          <a:xfrm>
            <a:off x="8173039" y="98262"/>
            <a:ext cx="3935542" cy="4062651"/>
          </a:xfrm>
          <a:prstGeom prst="rect">
            <a:avLst/>
          </a:prstGeom>
          <a:solidFill>
            <a:srgbClr val="FFF3D0"/>
          </a:solidFill>
          <a:effectLst>
            <a:innerShdw blurRad="114300">
              <a:schemeClr val="accent3">
                <a:lumMod val="75000"/>
              </a:scheme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Mbese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ntimuzi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yuko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imibiri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yanyu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ari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insengero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z’Umwuka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Wera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uri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muri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mwe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uwo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mufite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wavuye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ku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Mana? Kandi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ntimuri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abanyu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ngo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mwigenge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SE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kuko mwaguzwe igiciro. Nuko rero mutume imibiri yanyu ihimbaza Imana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Abakorinto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6:19, 20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327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A5AAEA5-13CB-E5B1-F8E5-E4C9DF8C3DFA}"/>
              </a:ext>
            </a:extLst>
          </p:cNvPr>
          <p:cNvSpPr txBox="1"/>
          <p:nvPr/>
        </p:nvSpPr>
        <p:spPr>
          <a:xfrm>
            <a:off x="0" y="3404939"/>
            <a:ext cx="35996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-70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400" b="1" spc="-70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Namwe</a:t>
            </a:r>
            <a:r>
              <a:rPr lang="en-US" sz="2400" b="1" spc="-70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spc="-70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iyo</a:t>
            </a:r>
            <a:r>
              <a:rPr lang="en-US" sz="2400" b="1" spc="-70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spc="-70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murya</a:t>
            </a:r>
            <a:r>
              <a:rPr lang="en-US" sz="2400" b="1" spc="-70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spc="-70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cyangwa</a:t>
            </a:r>
            <a:r>
              <a:rPr lang="en-US" sz="2400" b="1" spc="-70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spc="-70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munywa</a:t>
            </a:r>
            <a:r>
              <a:rPr lang="en-US" sz="2400" b="1" spc="-70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spc="-70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cyangwa</a:t>
            </a:r>
            <a:r>
              <a:rPr lang="en-US" sz="2400" b="1" spc="-70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spc="-70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mukora</a:t>
            </a:r>
            <a:r>
              <a:rPr lang="en-US" sz="2400" b="1" spc="-70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spc="-70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ikindi</a:t>
            </a:r>
            <a:r>
              <a:rPr lang="en-US" sz="2400" b="1" spc="-70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spc="-70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kintu</a:t>
            </a:r>
            <a:r>
              <a:rPr lang="en-US" sz="2400" b="1" spc="-70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spc="-70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cyose</a:t>
            </a:r>
            <a:r>
              <a:rPr lang="en-US" sz="2400" b="1" spc="-70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spc="-70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mujye</a:t>
            </a:r>
            <a:r>
              <a:rPr lang="en-US" sz="2400" b="1" spc="-70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spc="-70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mukorera</a:t>
            </a:r>
            <a:r>
              <a:rPr lang="en-US" sz="2400" b="1" spc="-70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spc="-70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byose</a:t>
            </a:r>
            <a:r>
              <a:rPr lang="en-US" sz="2400" b="1" spc="-70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spc="-70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guhimbaza</a:t>
            </a:r>
            <a:r>
              <a:rPr lang="en-US" sz="2400" b="1" spc="-70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Imana”</a:t>
            </a:r>
            <a:endParaRPr lang="es-ES" sz="2400" b="1" spc="-70" dirty="0">
              <a:solidFill>
                <a:srgbClr val="FFF3D0"/>
              </a:solidFill>
              <a:effectLst>
                <a:glow rad="762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B340089-2457-DCB6-3849-96E7B45DCD44}"/>
              </a:ext>
            </a:extLst>
          </p:cNvPr>
          <p:cNvSpPr txBox="1"/>
          <p:nvPr/>
        </p:nvSpPr>
        <p:spPr>
          <a:xfrm>
            <a:off x="77002" y="3018761"/>
            <a:ext cx="3599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es-ES" sz="1800" dirty="0"/>
              <a:t>(1 </a:t>
            </a:r>
            <a:r>
              <a:rPr lang="es-ES" sz="1800" dirty="0" err="1"/>
              <a:t>Abakorinto</a:t>
            </a:r>
            <a:r>
              <a:rPr lang="es-ES" sz="1800" dirty="0"/>
              <a:t> 10:31)</a:t>
            </a:r>
          </a:p>
        </p:txBody>
      </p:sp>
    </p:spTree>
    <p:extLst>
      <p:ext uri="{BB962C8B-B14F-4D97-AF65-F5344CB8AC3E}">
        <p14:creationId xmlns:p14="http://schemas.microsoft.com/office/powerpoint/2010/main" val="1425005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6FC6302-19BB-17A2-9F98-8EA7BC0E9B32}"/>
              </a:ext>
            </a:extLst>
          </p:cNvPr>
          <p:cNvSpPr txBox="1"/>
          <p:nvPr/>
        </p:nvSpPr>
        <p:spPr>
          <a:xfrm>
            <a:off x="2618070" y="38500"/>
            <a:ext cx="4985889" cy="147732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Mushimikire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urukundo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kandi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mwifuze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impano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z’Umwuka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ariko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cyane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cyane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mwifuze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guhanura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(1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Abakorinto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14:1)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19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514077E-B506-26F7-438C-B8D8211A6044}"/>
              </a:ext>
            </a:extLst>
          </p:cNvPr>
          <p:cNvSpPr txBox="1"/>
          <p:nvPr/>
        </p:nvSpPr>
        <p:spPr>
          <a:xfrm>
            <a:off x="0" y="114300"/>
            <a:ext cx="12192000" cy="954107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000" b="1" spc="-70" dirty="0">
                <a:solidFill>
                  <a:srgbClr val="C00000"/>
                </a:solidFill>
                <a:latin typeface="Comic Sans MS" panose="030F0702030302020204" pitchFamily="66" charset="0"/>
              </a:rPr>
              <a:t>“Ariko none </a:t>
            </a:r>
            <a:r>
              <a:rPr lang="en-US" sz="2000" b="1" spc="-7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hagumyeho</a:t>
            </a:r>
            <a:r>
              <a:rPr lang="en-US" sz="2000" b="1" spc="-7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spc="-7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kwizera</a:t>
            </a:r>
            <a:r>
              <a:rPr lang="en-US" sz="2000" b="1" spc="-7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spc="-7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n’ibyiringiro</a:t>
            </a:r>
            <a:r>
              <a:rPr lang="en-US" sz="2000" b="1" spc="-7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spc="-7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n’urukundo</a:t>
            </a:r>
            <a:r>
              <a:rPr lang="en-US" sz="2000" b="1" spc="-70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spc="-7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ibyo</a:t>
            </a:r>
            <a:r>
              <a:rPr lang="en-US" sz="2000" b="1" spc="-7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spc="-7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uko</a:t>
            </a:r>
            <a:r>
              <a:rPr lang="en-US" sz="2000" b="1" spc="-7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spc="-7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ari</a:t>
            </a:r>
            <a:r>
              <a:rPr lang="en-US" sz="2000" b="1" spc="-7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spc="-7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bitatu</a:t>
            </a:r>
            <a:r>
              <a:rPr lang="en-US" sz="2000" b="1" spc="-70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spc="-7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ariko</a:t>
            </a:r>
            <a:r>
              <a:rPr lang="en-US" sz="2000" b="1" spc="-7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spc="-7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ikiruta</a:t>
            </a:r>
            <a:r>
              <a:rPr lang="en-US" sz="2000" b="1" spc="-7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spc="-7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ibindi</a:t>
            </a:r>
            <a:r>
              <a:rPr lang="en-US" sz="2000" b="1" spc="-7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spc="-7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ni</a:t>
            </a:r>
            <a:r>
              <a:rPr lang="en-US" sz="2000" b="1" spc="-7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spc="-7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urukundo</a:t>
            </a:r>
            <a:r>
              <a:rPr lang="en-US" sz="2000" b="1" spc="-70" dirty="0">
                <a:solidFill>
                  <a:srgbClr val="C00000"/>
                </a:soli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(1 </a:t>
            </a:r>
            <a:r>
              <a:rPr lang="es-ES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Abakorinto</a:t>
            </a:r>
            <a:r>
              <a:rPr lang="es-ES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13:13)</a:t>
            </a:r>
            <a:endParaRPr lang="es-ES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230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6CFBBE-2B04-42C2-E13D-D8027ADA8D07}"/>
              </a:ext>
            </a:extLst>
          </p:cNvPr>
          <p:cNvSpPr txBox="1"/>
          <p:nvPr/>
        </p:nvSpPr>
        <p:spPr>
          <a:xfrm>
            <a:off x="0" y="17445"/>
            <a:ext cx="12191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kandi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niba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Kristo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atazutse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ibyo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tubwiriza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ni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iby’ubusa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, no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kwizera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kwanyu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kuba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kubaye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uk’ubusa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. . . .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kandi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niba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Kristo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atazutse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kwizera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kwanyu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ntikugira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umumaro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ahubwo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muracyari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mu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byaha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byanyu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!”</a:t>
            </a:r>
            <a:r>
              <a:rPr lang="es-E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(1 </a:t>
            </a:r>
            <a:r>
              <a:rPr lang="es-ES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Abakorinto</a:t>
            </a:r>
            <a:r>
              <a:rPr lang="es-ES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15:14–17)</a:t>
            </a:r>
            <a:endParaRPr lang="es-ES" sz="2400" b="1" dirty="0">
              <a:solidFill>
                <a:schemeClr val="bg1"/>
              </a:solidFill>
              <a:effectLst>
                <a:glow rad="165100">
                  <a:srgbClr val="4296B4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604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066D0C-3C24-2847-9B95-FA6F89A8A62A}"/>
              </a:ext>
            </a:extLst>
          </p:cNvPr>
          <p:cNvSpPr txBox="1"/>
          <p:nvPr/>
        </p:nvSpPr>
        <p:spPr>
          <a:xfrm>
            <a:off x="104775" y="118586"/>
            <a:ext cx="31718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Nabandikiye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mfite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agahinda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kenshi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n’umubabaro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mwinshi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wo mu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mutima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ndira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amarira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menshi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Icyakora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ukugira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ngo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mbatere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agahinda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ahubwo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ukugira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ngo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mumenye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uburyo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urukundo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mbakunda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ruhebuje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(2 </a:t>
            </a:r>
            <a:r>
              <a:rPr lang="es-E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Abakorinto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2:4)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1600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419</Words>
  <Application>Microsoft Office PowerPoint</Application>
  <PresentationFormat>Panorámica</PresentationFormat>
  <Paragraphs>21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58</cp:revision>
  <dcterms:created xsi:type="dcterms:W3CDTF">2026-05-16T18:56:31Z</dcterms:created>
  <dcterms:modified xsi:type="dcterms:W3CDTF">2026-07-03T13:33:42Z</dcterms:modified>
</cp:coreProperties>
</file>