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faaali le Atua i a’i la’ua 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(Esoto 3:2-4; Iosua 5:13-14)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talosagaina ia aveesea o la seevae 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(Esoto 3:5 ; Iosua 5:15)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folafola atu e le Atua o le a faatasi o Ia ma i la’ua 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(Esoto 3:12; Iosua 1:5)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la faamanatuina le Paseka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(Esoto 12:21-23; Iosua 5:10)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la uia le vai i luga o le eleele matutu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(Esoto 14:21-22; Iosua 3:14-17)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i ai le manai i le isi, a’o le isi sa leai</a:t>
          </a:r>
          <a:b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(Esoto 16:4-5, 31; Iosua 5:11-12)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la aauina atu nisi e asiasi i le nuu 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(Numera 13:1-3; Iosua 2:1)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SOPO’IA 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Kanana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-US" sz="2000" b="1" noProof="0" dirty="0"/>
            <a:t>I</a:t>
          </a:r>
          <a:r>
            <a:rPr lang="en" sz="2000" b="1" noProof="0" dirty="0"/>
            <a:t>osua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" sz="2000" b="1" noProof="0" dirty="0"/>
            <a:t>Iosua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UMIA Kanana</a:t>
          </a: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" sz="2000" b="1" noProof="0" dirty="0"/>
            <a:t>Iosua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" sz="2000" b="1" noProof="0" dirty="0"/>
            <a:t>Iosua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VAEVAEINA le laueleele</a:t>
          </a: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" sz="2000" b="1" noProof="0" dirty="0"/>
            <a:t>Iosua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" sz="2000" b="1" noProof="0" dirty="0"/>
            <a:t>Iosua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AUAUNAGA e ala i le usiusitai i le Tulafono</a:t>
          </a: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" sz="2000" b="1" noProof="0" dirty="0"/>
            <a:t>Iosua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" sz="2000" b="1" noProof="0" dirty="0"/>
            <a:t>Iosua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faaali le Atua i a’i la’ua 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(Esoto 3:2-4; Iosua 5:13-14)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talosagaina ia aveesea o la seevae 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(Esoto 3:5 ; Iosua 5:15)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folafola atu e le Atua o le a faatasi o Ia ma i la’ua 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(Esoto 3:12; Iosua 1:5)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la faamanatuina le Paseka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(Esoto 12:21-23; Iosua 5:10)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la uia le vai i luga o le eleele matutu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(Esoto 14:21-22; Iosua 3:14-17)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i ai le manai i le isi, a’o le isi sa leai</a:t>
          </a:r>
          <a:b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(Esoto 16:4-5, 31; Iosua 5:11-12)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la aauina atu nisi e asiasi i le nuu 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(Numera 13:1-3; Iosua 2:1)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AUAUNAGA e ala i le usiusitai i le Tulafono</a:t>
          </a: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Iosua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Iosua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VAEVAEINA le laueleele</a:t>
          </a: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Iosua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Iosua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UMIA Kanana</a:t>
          </a: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Iosua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Iosua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SOPO’IA 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Kanana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I</a:t>
          </a:r>
          <a:r>
            <a:rPr lang="en" sz="2000" b="1" kern="1200" noProof="0" dirty="0"/>
            <a:t>osua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Iosua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27B8C-B52F-41A6-B324-03D2F872D22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DC244-F1E5-4F7F-9D70-FBCA63F9130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DC244-F1E5-4F7F-9D70-FBCA63F9130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105710" y="336884"/>
            <a:ext cx="58027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" sz="5400" b="1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FUA MO LE FAAMANUIAINA</a:t>
            </a:r>
            <a:endParaRPr lang="en" sz="5400" b="1" noProof="0" dirty="0">
              <a:blipFill dpi="0" rotWithShape="1">
                <a:blip r:embed="rId3"/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443003"/>
            <a:ext cx="369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1, Oketopa 4, 2025</a:t>
            </a: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207434" y="0"/>
            <a:ext cx="6865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FAAMALOSI MA LOTOTELE</a:t>
            </a:r>
            <a:endParaRPr lang="en" sz="36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3938955" y="633047"/>
            <a:ext cx="604910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“Ou te lei fai atu ea ia te oe? Ia e faamalosi, ma lototele; aua e te fefe, aua e te mata’u; aua o Ieova lou Atua o loo ia te oe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 mea</a:t>
            </a:r>
            <a:r>
              <a:rPr lang="e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uma e te alu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 ai</a:t>
            </a:r>
            <a:r>
              <a:rPr lang="en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Iosua</a:t>
            </a:r>
            <a:r>
              <a:rPr lang="en" sz="16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829426" y="1927274"/>
            <a:ext cx="832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A’o lei fetalai atu ia Iosua ia faamalosi ma lototele </a:t>
            </a:r>
            <a:r>
              <a:rPr lang="en-US" b="1" dirty="0"/>
              <a:t>i le taua </a:t>
            </a:r>
            <a:r>
              <a:rPr lang="en" b="1" noProof="0" dirty="0"/>
              <a:t>(Iosua 1:9), na muamua fetalai atu le Atua ia te ia ia faamalosi ma lototele ma ia ana’ana e fai e tusa ma le </a:t>
            </a:r>
            <a:r>
              <a:rPr lang="en-US" b="1" dirty="0"/>
              <a:t>Tulafono</a:t>
            </a:r>
            <a:r>
              <a:rPr lang="en" b="1" noProof="0" dirty="0"/>
              <a:t> (</a:t>
            </a:r>
            <a:r>
              <a:rPr lang="en" b="1" dirty="0"/>
              <a:t>Iosua</a:t>
            </a:r>
            <a:r>
              <a:rPr lang="en" b="1" noProof="0" dirty="0"/>
              <a:t> 1:7).</a:t>
            </a:r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5" y="31080"/>
            <a:ext cx="3619876" cy="2838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230" y="3868615"/>
            <a:ext cx="2124221" cy="281793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925" y="3826412"/>
            <a:ext cx="2001093" cy="2860137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190236" y="3854548"/>
            <a:ext cx="74344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Lana vaega, na Ia folafola mai ai </a:t>
            </a:r>
            <a:r>
              <a:rPr lang="en" b="1" noProof="0" dirty="0"/>
              <a:t>“Ou te ia te oe </a:t>
            </a:r>
            <a:r>
              <a:rPr lang="en-US" b="1" dirty="0"/>
              <a:t>i mea uma e te alu i ai</a:t>
            </a:r>
            <a:r>
              <a:rPr lang="en" b="1" noProof="0" dirty="0"/>
              <a:t>” (</a:t>
            </a:r>
            <a:r>
              <a:rPr lang="en" b="1" dirty="0"/>
              <a:t>Iosua</a:t>
            </a:r>
            <a:r>
              <a:rPr lang="en" b="1" noProof="0" dirty="0"/>
              <a:t> 1:9), e fesoasoani e tau le taua o loo feagai ma </a:t>
            </a:r>
            <a:r>
              <a:rPr lang="en-US" b="1" dirty="0"/>
              <a:t>i tatou</a:t>
            </a:r>
            <a:r>
              <a:rPr lang="en" b="1" noProof="0" dirty="0"/>
              <a:t>. E le o se taua faale-tino, ae “o alii sili, ma faipule, ma alii o le pouliuli o lenei lalolagi, atoa ma agaga leaga </a:t>
            </a:r>
            <a:r>
              <a:rPr lang="en-US" b="1" dirty="0"/>
              <a:t>i mea oi le lagi</a:t>
            </a:r>
            <a:r>
              <a:rPr lang="en" b="1" noProof="0" dirty="0"/>
              <a:t>” (Efeso 6:12). </a:t>
            </a:r>
            <a:r>
              <a:rPr lang="en-US" b="1" noProof="0" dirty="0"/>
              <a:t>I</a:t>
            </a:r>
            <a:r>
              <a:rPr lang="en" b="1" noProof="0" dirty="0"/>
              <a:t>a faia lenei mea, ua Ia saunia faatasi mo </a:t>
            </a:r>
            <a:r>
              <a:rPr lang="en-US" b="1" dirty="0"/>
              <a:t>i tatou ni a’upega e talafeagai ai</a:t>
            </a:r>
            <a:r>
              <a:rPr lang="en" b="1" noProof="0" dirty="0"/>
              <a:t> ma </a:t>
            </a:r>
            <a:r>
              <a:rPr lang="en-US" b="1" dirty="0"/>
              <a:t>i tatou </a:t>
            </a:r>
            <a:r>
              <a:rPr lang="en" b="1" noProof="0" dirty="0"/>
              <a:t>(Efeso 6:13-17).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2433712" y="2841674"/>
            <a:ext cx="9758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O le ata lava lea e tasi </a:t>
            </a:r>
            <a:r>
              <a:rPr lang="en-US" b="1" dirty="0"/>
              <a:t>i ona aso nei. O loo fetalai mai lava le Atua ia tatou taumafai ia tausi i Ana tulafono </a:t>
            </a:r>
            <a:r>
              <a:rPr lang="en" b="1" noProof="0" dirty="0"/>
              <a:t>(Faaaliga 14:12). O lenei e manaomia le lototetele sili atu </a:t>
            </a:r>
            <a:r>
              <a:rPr lang="en-US" b="1" dirty="0"/>
              <a:t>i la tatou vaega, ae manatua e</a:t>
            </a:r>
            <a:r>
              <a:rPr lang="en" b="1" dirty="0"/>
              <a:t> </a:t>
            </a:r>
            <a:r>
              <a:rPr lang="en-US" b="1" dirty="0"/>
              <a:t>i ai faatasi lava ma le Atua e fesoasoani i a’i tatou.</a:t>
            </a:r>
            <a:endParaRPr lang="en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90235" y="5598942"/>
            <a:ext cx="73781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O le ki o le manuia o le talitonu atoatoa lea </a:t>
            </a:r>
            <a:r>
              <a:rPr lang="en-US" b="1" dirty="0"/>
              <a:t>i le Atua. Ma ia faapea ona faia, e manaomia ona tatou faalatalata ma fesootai atu ia te Ia i aso uma e le aunoa,</a:t>
            </a:r>
            <a:r>
              <a:rPr lang="en" b="1" noProof="0" dirty="0"/>
              <a:t> </a:t>
            </a:r>
            <a:r>
              <a:rPr lang="en-US" b="1" dirty="0"/>
              <a:t>i le tatalo ma le faatoga </a:t>
            </a:r>
            <a:r>
              <a:rPr lang="en" b="1" noProof="0" dirty="0"/>
              <a:t>(Efeso 6:18). Faitau Lana afioga paia </a:t>
            </a:r>
            <a:r>
              <a:rPr lang="en-US" b="1" dirty="0"/>
              <a:t>i aso  uma e le aunoa.</a:t>
            </a:r>
            <a:r>
              <a:rPr lang="en" b="1" noProof="0" dirty="0"/>
              <a:t> </a:t>
            </a: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10255347" y="123825"/>
            <a:ext cx="1800503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36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 LE MANUIA O LE MISIONA</a:t>
            </a:r>
            <a:endParaRPr lang="en" sz="36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68812" y="614273"/>
            <a:ext cx="118309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 le te’a </a:t>
            </a:r>
            <a:r>
              <a:rPr lang="en-US" sz="2000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lou gutu le tusi o lenei Tulafono; a ia mafaufau i ai i le ao atoa ma le po, ina ia e ana’ana e fai e tusa ma mea uma ua tusia i ai. Ona manuia ai lea ia te oe o lou ala, ona e manuia ai lea</a:t>
            </a:r>
            <a:r>
              <a:rPr lang="en" sz="20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6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600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Iosua</a:t>
            </a:r>
            <a:r>
              <a:rPr lang="en" sz="16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299" y="4009291"/>
            <a:ext cx="658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O le a tatou manuia pe afai tatou te mulimulita’i </a:t>
            </a:r>
            <a:r>
              <a:rPr lang="en-US" b="1" dirty="0"/>
              <a:t>i mataupu faavae ma le taua o loo faaalia i le Tulafono a le Atua.</a:t>
            </a:r>
            <a:r>
              <a:rPr lang="en" b="1" dirty="0"/>
              <a:t> </a:t>
            </a:r>
            <a:r>
              <a:rPr lang="en-US" b="1" dirty="0"/>
              <a:t>Faamata</a:t>
            </a:r>
            <a:r>
              <a:rPr lang="en" b="1" dirty="0"/>
              <a:t> e le o galuega ea nei o le faaolataga? </a:t>
            </a:r>
            <a:endParaRPr lang="en" b="1" noProof="0" dirty="0"/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982" y="1657350"/>
            <a:ext cx="4942988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631851"/>
            <a:ext cx="4519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O</a:t>
            </a:r>
            <a:r>
              <a:rPr lang="en" b="1" noProof="0" dirty="0"/>
              <a:t> le manuia ma</a:t>
            </a:r>
            <a:r>
              <a:rPr lang="en-US" b="1" dirty="0"/>
              <a:t>i le vaaiga faale-lagi e le o gatasi ma le manuia </a:t>
            </a:r>
            <a:r>
              <a:rPr lang="en" b="1" dirty="0"/>
              <a:t>mai le vaaiga faale-tagata</a:t>
            </a:r>
            <a:endParaRPr lang="en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4" y="2518117"/>
            <a:ext cx="48013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’o</a:t>
            </a:r>
            <a:r>
              <a:rPr lang="en" b="1" noProof="0" dirty="0"/>
              <a:t> le manuia </a:t>
            </a:r>
            <a:r>
              <a:rPr lang="en-US" b="1" dirty="0"/>
              <a:t>i le lalolagi nei, e mo sina taimi, e mafai ona ‘ausia lea e ala i le solia o tulafono faale-lagi ma tulafono faale-tagata</a:t>
            </a:r>
            <a:r>
              <a:rPr lang="en" b="1" dirty="0"/>
              <a:t>,</a:t>
            </a:r>
            <a:r>
              <a:rPr lang="en" b="1" noProof="0" dirty="0"/>
              <a:t> ae o le manuia moni ma le manuia e faavavau e le mafai (</a:t>
            </a:r>
            <a:r>
              <a:rPr lang="en" b="1" dirty="0"/>
              <a:t>Iosua</a:t>
            </a:r>
            <a:r>
              <a:rPr lang="en" b="1" noProof="0" dirty="0"/>
              <a:t> 1:8).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301" y="4979963"/>
            <a:ext cx="67788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le o mea uma. O le Faatuatua ma le Tulafono e le tuueseeseina, ae faaatoatoaina e le tasi le isi </a:t>
            </a:r>
            <a:r>
              <a:rPr lang="en" b="1" noProof="0" dirty="0"/>
              <a:t>(Rom</a:t>
            </a:r>
            <a:r>
              <a:rPr lang="en" b="1" dirty="0"/>
              <a:t>a</a:t>
            </a:r>
            <a:r>
              <a:rPr lang="en" b="1" noProof="0" dirty="0"/>
              <a:t> 3:31). Pe a tatou talanoa e uiga </a:t>
            </a:r>
            <a:r>
              <a:rPr lang="en-US" b="1" dirty="0"/>
              <a:t>i le Tulafono, o loo tatou talanoa i le auala e tatau ona tatou ola ai, ae lē o le auala e faaolaina ai i tatou. E faaalia lo tatou sootaga ma le Atua e ala</a:t>
            </a:r>
            <a:r>
              <a:rPr lang="en" b="1" noProof="0" dirty="0"/>
              <a:t> </a:t>
            </a:r>
            <a:r>
              <a:rPr lang="en-US" b="1" dirty="0"/>
              <a:t>i lo tatou usiusitai i Lona finagalo.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236763" y="815926"/>
            <a:ext cx="752621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“E maua le fesoasoani malosi a le Kerisiano i le Alii. </a:t>
            </a:r>
            <a:r>
              <a:rPr lang="en-US" sz="2400" b="1" dirty="0">
                <a:latin typeface="Constantia" panose="02030602050306030303" pitchFamily="18" charset="0"/>
              </a:rPr>
              <a:t>Atonu e le mafai ona tatou  iloa le ala o le fesoasoani a le Alii; ae o le mea lenei tatou te iloa: Na te le faatoilaloina i latou o e tuu atu lo latou faatuatua ia te Ia. E mafai ea e le au Kerisiano ona iloa le tele o taimi na faatonutonuina ai e le Alii o latou ala, ina ia le faataunuuina fuafuaga a le fili i a’i latou, ma o le a latou le faitio ai ma tautevateva. O le a tumau lo latou faatuatua i le Atua, ma o le a leai se tofotofoga e i ai se malosi e aveesea ai i latou. O</a:t>
            </a:r>
            <a:r>
              <a:rPr lang="en" sz="2400" b="1" dirty="0">
                <a:latin typeface="Constantia" panose="02030602050306030303" pitchFamily="18" charset="0"/>
              </a:rPr>
              <a:t> le a latou faailoa atu o Ia </a:t>
            </a:r>
            <a:r>
              <a:rPr lang="en-US" sz="2400" b="1" dirty="0">
                <a:latin typeface="Constantia" panose="02030602050306030303" pitchFamily="18" charset="0"/>
              </a:rPr>
              <a:t>i le poto ma le mata’alia ua i a’i latou, ma o le a Ia faataunuuina ai le mea ua Ia finagalo i ai e ala i a’i latou.</a:t>
            </a:r>
            <a:r>
              <a:rPr lang="en" sz="24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700804" y="5943600"/>
            <a:ext cx="3123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(Prophets and Kings, p.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639951" y="675248"/>
            <a:ext cx="5094544" cy="55092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“Tau ina e faamalosi, ma ia matu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ā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lototele lava; ia e ana’ana e fai e tusa ma le tulafono</a:t>
            </a:r>
            <a:r>
              <a:rPr kumimoji="0" lang="en" sz="3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uma na fai atu ai Mose La’u auauna ia te oe; ‘aua e te alu ese ai i le itu taumatau poo le itu tauagavale, ina ia manuia ai oe </a:t>
            </a:r>
            <a:r>
              <a:rPr lang="en-US" sz="32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i mea uma e te alu i ai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Iosua 1:7</a:t>
            </a: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297249" y="3779027"/>
            <a:ext cx="426027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462B8"/>
                </a:solidFill>
              </a:rPr>
              <a:t>Folasaga</a:t>
            </a:r>
            <a:r>
              <a:rPr lang="en" sz="2000" b="1" noProof="0" dirty="0">
                <a:solidFill>
                  <a:srgbClr val="0462B8"/>
                </a:solidFill>
              </a:rPr>
              <a:t> (</a:t>
            </a:r>
            <a:r>
              <a:rPr lang="en" sz="2000" b="1" dirty="0">
                <a:solidFill>
                  <a:srgbClr val="0462B8"/>
                </a:solidFill>
              </a:rPr>
              <a:t>Ios</a:t>
            </a:r>
            <a:r>
              <a:rPr lang="en" sz="2000" b="1" noProof="0" dirty="0">
                <a:solidFill>
                  <a:srgbClr val="0462B8"/>
                </a:solidFill>
              </a:rPr>
              <a:t>ua 1:1-3):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Mose ma Iosua 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Auivi o le tusi</a:t>
            </a:r>
            <a:endParaRPr lang="en" sz="2000" b="1" noProof="0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D10164"/>
                </a:solidFill>
              </a:rPr>
              <a:t>Misiona a Iosua</a:t>
            </a:r>
            <a:r>
              <a:rPr lang="en" sz="2000" b="1" noProof="0" dirty="0">
                <a:solidFill>
                  <a:srgbClr val="D10164"/>
                </a:solidFill>
              </a:rPr>
              <a:t> (</a:t>
            </a:r>
            <a:r>
              <a:rPr lang="en" sz="2000" b="1" dirty="0">
                <a:solidFill>
                  <a:srgbClr val="D10164"/>
                </a:solidFill>
              </a:rPr>
              <a:t>Iosua</a:t>
            </a:r>
            <a:r>
              <a:rPr lang="en" sz="2000" b="1" noProof="0" dirty="0">
                <a:solidFill>
                  <a:srgbClr val="D10164"/>
                </a:solidFill>
              </a:rPr>
              <a:t> 1:4-9):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Mautofi </a:t>
            </a:r>
            <a:r>
              <a:rPr lang="en-US" sz="2000" b="1" dirty="0"/>
              <a:t>i folafolaga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F</a:t>
            </a:r>
            <a:r>
              <a:rPr lang="en" sz="2000" b="1" noProof="0" dirty="0"/>
              <a:t>aamalosi ma lototele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le manuia o le misiona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I</a:t>
            </a:r>
            <a:r>
              <a:rPr lang="en" sz="2000" b="1" noProof="0" dirty="0"/>
              <a:t>na ua mavae le 40 tausaga o feofeoai </a:t>
            </a:r>
            <a:r>
              <a:rPr lang="en-US" sz="2000" b="1" dirty="0"/>
              <a:t>i le vao, ona tulai mai lea o augatupulaga fou, ma ua oo i le taimi e faatoilaloina ai le Nuu o le Folafolaga. Ua maliu atu </a:t>
            </a:r>
            <a:r>
              <a:rPr lang="en" sz="2000" b="1" noProof="0" dirty="0"/>
              <a:t>Mose, ma ua filifilia nei e le Atua se ta’ita’i fou mo lenei galuega: Ua tula’i mai IOSUA</a:t>
            </a:r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840479"/>
            <a:ext cx="2364768" cy="2844781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8" y="2349305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A’o tut</a:t>
            </a:r>
            <a:r>
              <a:rPr lang="en-US" sz="2000" b="1" noProof="0" dirty="0"/>
              <a:t>ū</a:t>
            </a:r>
            <a:r>
              <a:rPr lang="en" sz="2000" b="1" noProof="0" dirty="0"/>
              <a:t> le tupulaga </a:t>
            </a:r>
            <a:r>
              <a:rPr lang="en-US" sz="2000" b="1" noProof="0" dirty="0"/>
              <a:t>o loo i ai</a:t>
            </a:r>
            <a:r>
              <a:rPr lang="en-US" sz="2000" b="1" dirty="0"/>
              <a:t> nei </a:t>
            </a:r>
            <a:r>
              <a:rPr lang="en" sz="2000" b="1" noProof="0" dirty="0"/>
              <a:t>(o tatou) </a:t>
            </a:r>
            <a:r>
              <a:rPr lang="en-US" sz="2000" b="1" dirty="0"/>
              <a:t>i tuaoi o Kanana faale-lagi, ao loo faalogoina pea le malosi o le valaau paia</a:t>
            </a:r>
            <a:r>
              <a:rPr lang="en" sz="2000" b="1" noProof="0" dirty="0"/>
              <a:t>: “Tau ina e faamalosi ma ia matua lototele lava” (Iosua 1:7)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8" y="1617784"/>
            <a:ext cx="7505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A’</a:t>
            </a:r>
            <a:r>
              <a:rPr lang="en" sz="2000" b="1" noProof="0" dirty="0"/>
              <a:t>o le’i oo atu </a:t>
            </a:r>
            <a:r>
              <a:rPr lang="en-US" sz="2000" b="1" dirty="0"/>
              <a:t>ina faatoilaloina, na valaauina uma le taitai fou ma le auga-tupulaga fou ina ia talitonu atoatoa i le Atua</a:t>
            </a:r>
            <a:r>
              <a:rPr lang="en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dirty="0"/>
              <a:t>FOLASAGA</a:t>
            </a:r>
            <a:endParaRPr lang="en" noProof="0" dirty="0"/>
          </a:p>
          <a:p>
            <a:r>
              <a:rPr lang="en" sz="5400" noProof="0" dirty="0"/>
              <a:t>(</a:t>
            </a:r>
            <a:r>
              <a:rPr lang="en" sz="5400" dirty="0"/>
              <a:t>IOSUA</a:t>
            </a:r>
            <a:r>
              <a:rPr lang="en" sz="5400" noProof="0" dirty="0"/>
              <a:t> 1:1-3)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O MOSE MA IOSUA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0" y="640636"/>
            <a:ext cx="6597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“Ua mavae le oti o Mose le auauna a IEOVA, ona fetalai atu ai lea o IEOVA ia Iosua le atalii o Nuno, o le na auauna ia Mose, o loo faapea mai” 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Iosua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329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I</a:t>
            </a:r>
            <a:r>
              <a:rPr lang="en" b="1" noProof="0" dirty="0"/>
              <a:t> le mataupu muamua o le tusi o Iosua, e faa-sefulu ma le tasi taimi o loo ta’ua ai Mose, ma o loo faapea ona ta’ua pea lava pea lona igoa </a:t>
            </a:r>
            <a:r>
              <a:rPr lang="en-US" b="1" dirty="0"/>
              <a:t>i le tusi atoa</a:t>
            </a:r>
            <a:r>
              <a:rPr lang="en" b="1" noProof="0" dirty="0"/>
              <a:t> 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116464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5" y="4712677"/>
            <a:ext cx="6089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E</a:t>
            </a:r>
            <a:r>
              <a:rPr lang="en" b="1" noProof="0" dirty="0"/>
              <a:t> ui lava ina faamauina </a:t>
            </a:r>
            <a:r>
              <a:rPr lang="en-US" b="1" dirty="0"/>
              <a:t>i le mataupu muamua o Iosua se suiga i le va o ia taitai sili e toalua o Isaraelu, peitai e le o se tasi oi la’ua le autu moni o le tusi. O le tagata sili atu ona taua o le Atua lava ia, </a:t>
            </a:r>
            <a:r>
              <a:rPr lang="en" b="1" dirty="0"/>
              <a:t>o Ana upu o loo tatalaina ai le tusi, ma o Lana taitaiiga o le autu sili lea. E leai ma se masalosalo e fesiligia ai poo ai </a:t>
            </a:r>
            <a:r>
              <a:rPr lang="en-US" b="1" dirty="0"/>
              <a:t>le taitai moni o Isaraelu.</a:t>
            </a:r>
            <a:endParaRPr lang="en" b="1" noProof="0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2996418"/>
            <a:ext cx="2732509" cy="1558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2996418"/>
            <a:ext cx="2915424" cy="1558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560319"/>
            <a:ext cx="6329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E</a:t>
            </a:r>
            <a:r>
              <a:rPr lang="en" b="1" noProof="0" dirty="0"/>
              <a:t> tele lava ni mea e tutusa ai nei taitai e toalua:</a:t>
            </a: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236763" y="1133475"/>
            <a:ext cx="963636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“Ua avea nei Iosua ma taitai o Isaraelu. </a:t>
            </a:r>
            <a:r>
              <a:rPr lang="en-US" sz="2400" b="1" dirty="0">
                <a:latin typeface="Constantia" panose="02030602050306030303" pitchFamily="18" charset="0"/>
              </a:rPr>
              <a:t>S</a:t>
            </a:r>
            <a:r>
              <a:rPr lang="en" sz="2400" b="1" dirty="0">
                <a:latin typeface="Constantia" panose="02030602050306030303" pitchFamily="18" charset="0"/>
              </a:rPr>
              <a:t>a lauiloa tele o ia o se tagata tau, ma o ana meaalofa ma ona uiga lelei sa sili ona taua a</a:t>
            </a:r>
            <a:r>
              <a:rPr lang="en-US" sz="2400" b="1" dirty="0">
                <a:latin typeface="Constantia" panose="02030602050306030303" pitchFamily="18" charset="0"/>
              </a:rPr>
              <a:t>i lea tulaga i le talafaasolopito o Ona tagata. O le lototele, mausali, ma le tutumau, e le mafaufau i ni manatu faapito i lana tausiga o’i latou ua tuuina atu i lana pule, ma, e sili atu i mea uma, na faaosofia e ala i le faatuatua ola i le Atua</a:t>
            </a:r>
            <a:r>
              <a:rPr lang="en" sz="2400" b="1" noProof="0" dirty="0">
                <a:latin typeface="Constantia" panose="02030602050306030303" pitchFamily="18" charset="0"/>
              </a:rPr>
              <a:t>—e faapena le amio a le tagata faalelagi ua filifilia e taita’ia autau a Isaraelu </a:t>
            </a:r>
            <a:r>
              <a:rPr lang="en-US" sz="2400" b="1" dirty="0">
                <a:latin typeface="Constantia" panose="02030602050306030303" pitchFamily="18" charset="0"/>
              </a:rPr>
              <a:t>i lo latou ulufale atu ai i le Nuu o le Folafolaga. I le taimi ao aumau i le vao sa avea ai o ia ma palemia ia Mose, ma e ala i lona filemu faamaoni, ma le lē faafoliga, o lona tutumau ina ua fememea’i ma faavaivai nisi, sa mausali  o ia i le faatumauina o le upu moni i le lotolotoi o mea mata’utia, na ia tuuina atu ai se faamaoniga o lona talafeagai ai e suitulaga ia Mose, e oo lava i le taimi a’o lei valaauina o ia i lea tofiga e le siufofoga o le Atua</a:t>
            </a:r>
            <a:r>
              <a:rPr lang="en" sz="2400" b="1" noProof="0" dirty="0">
                <a:latin typeface="Constantia" panose="02030602050306030303" pitchFamily="18" charset="0"/>
              </a:rPr>
              <a:t>.”</a:t>
            </a:r>
            <a:endParaRPr lang="en" sz="20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376637" y="6396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(Patriarchs and Prophets, p.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AUIVI O LE TUSI</a:t>
            </a:r>
            <a:endParaRPr lang="en" sz="4000" b="1" spc="30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64565"/>
            <a:ext cx="6687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O</a:t>
            </a:r>
            <a:r>
              <a:rPr lang="en" b="1" noProof="0" dirty="0"/>
              <a:t> le Tusi o Iosua o loo faailoa mai ai le faataunuuina o folafolaga na faia e le Atua ia Isaraelu ina ua Ia aveeseina mai </a:t>
            </a:r>
            <a:r>
              <a:rPr lang="en-US" b="1" dirty="0"/>
              <a:t>i latou nai Aikupito, ina ia, tuuina atu i a’i latou Kanana. O</a:t>
            </a:r>
            <a:r>
              <a:rPr lang="en" b="1" dirty="0"/>
              <a:t> folasaga uma </a:t>
            </a:r>
            <a:r>
              <a:rPr lang="en-US" b="1" dirty="0"/>
              <a:t>i le</a:t>
            </a:r>
            <a:r>
              <a:rPr lang="en" b="1" noProof="0" dirty="0"/>
              <a:t> (</a:t>
            </a:r>
            <a:r>
              <a:rPr lang="en" b="1" dirty="0"/>
              <a:t>mataupu</a:t>
            </a:r>
            <a:r>
              <a:rPr lang="en" b="1" noProof="0" dirty="0"/>
              <a:t> 1) ma le tusi lava ia o loo vaevaeina ai </a:t>
            </a:r>
            <a:r>
              <a:rPr lang="en-US" b="1" dirty="0"/>
              <a:t>i ni vaega tetele se fa: </a:t>
            </a:r>
            <a:endParaRPr lang="en" b="1" noProof="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460812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0" y="599331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“Ua oti Mose La’u auauna. O lenei foi ina e tulai atu ia, ia sopoia atu Ioritana lena o oe, atoa ma lenei nuu uma, e o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le nuu ua Ou foaiina atu ai ia tei latou</a:t>
            </a:r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—o le fanauga a Isaraelu lava” </a:t>
            </a:r>
            <a:r>
              <a:rPr lang="en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Iosua</a:t>
            </a:r>
            <a:r>
              <a:rPr lang="en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1:2)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086425"/>
            <a:ext cx="8033886" cy="29546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dirty="0"/>
              <a:t>O LE</a:t>
            </a:r>
            <a:r>
              <a:rPr lang="en" noProof="0" dirty="0"/>
              <a:t> MISIONA A IOSUA</a:t>
            </a:r>
          </a:p>
          <a:p>
            <a:r>
              <a:rPr lang="en" sz="5400" dirty="0"/>
              <a:t>(IOSUA</a:t>
            </a:r>
            <a:r>
              <a:rPr lang="en" sz="5400" noProof="0" dirty="0"/>
              <a:t> 1:4-9)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707886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0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TOFI UA FOLAFOLAINA</a:t>
            </a:r>
            <a:endParaRPr lang="en" sz="4000" b="1" spc="30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127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518118" y="636710"/>
            <a:ext cx="9355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 mea uma lava e solia e o outou alofivae, Ou te foaiina atu ai ia te ouotu, e pei ona Ou fai atu ai ia Mose” </a:t>
            </a:r>
            <a:r>
              <a:rPr lang="en" sz="16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600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Iosua</a:t>
            </a:r>
            <a:r>
              <a:rPr lang="en" sz="16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392556"/>
            <a:ext cx="8231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I le Iosua 1:3</a:t>
            </a:r>
            <a:r>
              <a:rPr lang="en" b="1" dirty="0"/>
              <a:t>, o loo fetalai mai ai le Atua faavaloaga </a:t>
            </a:r>
            <a:r>
              <a:rPr lang="en-US" b="1" dirty="0"/>
              <a:t>i le taimi nei. O loo fetalai e uiga ia Kanana e faapei ua uma ona tuuina atu ia Isaraelu. O lona uiga ua tuuina atu e le Atua i a’i latou se mautinoaga atoatoa o le faamanuiaina ma le pulea o lea nofoaga.    </a:t>
            </a:r>
            <a:r>
              <a:rPr lang="en" b="1" dirty="0"/>
              <a:t>   </a:t>
            </a:r>
            <a:endParaRPr lang="en" b="1" noProof="0" dirty="0"/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EUFARATE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TOAFA</a:t>
            </a:r>
            <a:endParaRPr lang="en" sz="14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METITIRANE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IORITANA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3404382" y="3826412"/>
            <a:ext cx="49518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Ona Ia liliu atu lea ia Iosua ma avatu ia te ia se mautinoaga e faapea: Afai e te faamalosi ma lototele, o le a leai se tasi e mafai ona tetee atu ia te oe (Iosua 1:5-6).</a:t>
            </a:r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840480"/>
            <a:ext cx="2915823" cy="1167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1815" y="5247250"/>
            <a:ext cx="1711454" cy="1451818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02108" y="5078437"/>
            <a:ext cx="62971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Ae o le manumalo e le ona o ni taumafaiga a Iosua lava ia, ae o le afio ai o le Atua. Ua Ia avatu ia te ia le mautinoaga, o se mautinoaga foi lava lea o loo Ia aumaia mo </a:t>
            </a:r>
            <a:r>
              <a:rPr lang="en-US" b="1" dirty="0"/>
              <a:t>i tatou:</a:t>
            </a:r>
            <a:r>
              <a:rPr lang="en" b="1" noProof="0" dirty="0"/>
              <a:t> “</a:t>
            </a:r>
            <a:r>
              <a:rPr lang="en" b="1" dirty="0"/>
              <a:t>Ou te </a:t>
            </a:r>
            <a:r>
              <a:rPr lang="en-US" b="1" dirty="0"/>
              <a:t>i ai faatasi lava ma oe</a:t>
            </a:r>
            <a:r>
              <a:rPr lang="en" b="1" noProof="0" dirty="0"/>
              <a:t>" (Iosua 1:5; Mataio 28:20). Ou te le tuulafoaiina oe; Ou te ia te outou </a:t>
            </a:r>
            <a:r>
              <a:rPr lang="en-US" b="1" dirty="0"/>
              <a:t>i aso uma lava, e oo lava i le gataaga o le lalolagi </a:t>
            </a:r>
            <a:endParaRPr lang="en" b="1" noProof="0" dirty="0"/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1" y="2560320"/>
            <a:ext cx="8015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Na Ia faamanatu atu foi </a:t>
            </a:r>
            <a:r>
              <a:rPr lang="en-US" b="1" dirty="0"/>
              <a:t>i a’i latou le mea o le a faatuāoi mai ai le mea o le a oo atu i ai la latou pule</a:t>
            </a:r>
            <a:r>
              <a:rPr lang="en" b="1" noProof="0" dirty="0"/>
              <a:t> (</a:t>
            </a:r>
            <a:r>
              <a:rPr lang="en" b="1" dirty="0"/>
              <a:t>Iosua</a:t>
            </a:r>
            <a:r>
              <a:rPr lang="en" b="1" noProof="0" dirty="0"/>
              <a:t> 1:4): o le va o le Vaitafe o Ioritana (sasa’e) ma le Sami Metitirani (</a:t>
            </a:r>
            <a:r>
              <a:rPr lang="en" b="1" dirty="0"/>
              <a:t>sisifo</a:t>
            </a:r>
            <a:r>
              <a:rPr lang="en" b="1" noProof="0" dirty="0"/>
              <a:t>), mai le toafa i (saute) e oo atu </a:t>
            </a:r>
            <a:r>
              <a:rPr lang="en-US" b="1" dirty="0"/>
              <a:t>i le Vaitafe o Eufirate i </a:t>
            </a:r>
            <a:r>
              <a:rPr lang="en" b="1" noProof="0" dirty="0"/>
              <a:t>(</a:t>
            </a:r>
            <a:r>
              <a:rPr lang="en" b="1" dirty="0"/>
              <a:t>mat</a:t>
            </a:r>
            <a:r>
              <a:rPr lang="en-US" b="1" dirty="0"/>
              <a:t>ū</a:t>
            </a:r>
            <a:r>
              <a:rPr lang="en" b="1" noProof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2023</Words>
  <Application>Microsoft Office PowerPoint</Application>
  <PresentationFormat>Panorámica</PresentationFormat>
  <Paragraphs>76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Comic Sans MS</vt:lpstr>
      <vt:lpstr>Calibri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134</cp:revision>
  <dcterms:created xsi:type="dcterms:W3CDTF">2025-09-05T17:18:48Z</dcterms:created>
  <dcterms:modified xsi:type="dcterms:W3CDTF">2025-09-30T07:57:36Z</dcterms:modified>
</cp:coreProperties>
</file>