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" sz="1600" b="1" dirty="0">
              <a:solidFill>
                <a:schemeClr val="tx1"/>
              </a:solidFill>
            </a:rPr>
            <a:t>Na faia e Iesu o mea uma lava ua i ai (Ioane 1:3)</a:t>
          </a:r>
          <a:endParaRPr lang="en" sz="1800" b="1" dirty="0">
            <a:solidFill>
              <a:schemeClr val="tx1"/>
            </a:solidFill>
          </a:endParaRP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N</a:t>
          </a:r>
          <a:r>
            <a:rPr lang="en" sz="1600" b="1" dirty="0">
              <a:solidFill>
                <a:schemeClr val="tx1"/>
              </a:solidFill>
            </a:rPr>
            <a:t>a avea o Ia ma mea na faia (Ioane 1:14)</a:t>
          </a:r>
          <a:endParaRPr lang="es-ES" sz="16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</a:t>
          </a:r>
          <a:r>
            <a:rPr lang="en" sz="1600" b="1" dirty="0">
              <a:solidFill>
                <a:schemeClr val="tx1"/>
              </a:solidFill>
            </a:rPr>
            <a:t>a feagai o Ia ma faigata, puapuaga, tiga ma fia’ai, faapei oi tatou </a:t>
          </a:r>
          <a:br>
            <a:rPr lang="es-ES" sz="1600" b="1" dirty="0">
              <a:solidFill>
                <a:schemeClr val="tx1"/>
              </a:solidFill>
            </a:rPr>
          </a:br>
          <a:r>
            <a:rPr lang="en" sz="1600" b="1" dirty="0">
              <a:solidFill>
                <a:schemeClr val="tx1"/>
              </a:solidFill>
            </a:rPr>
            <a:t>(Isaia 53:3; Mareko 11:12)</a:t>
          </a:r>
          <a:endParaRPr lang="es-ES" sz="16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N</a:t>
          </a:r>
          <a:r>
            <a:rPr lang="en" sz="1600" b="1" dirty="0">
              <a:solidFill>
                <a:schemeClr val="tx1"/>
              </a:solidFill>
            </a:rPr>
            <a:t>a tofotofoina o Ia e faapei oi tatou </a:t>
          </a:r>
          <a:r>
            <a:rPr lang="en" sz="1400" b="1" dirty="0">
              <a:solidFill>
                <a:schemeClr val="tx1"/>
              </a:solidFill>
            </a:rPr>
            <a:t>(Eperu 4:15)</a:t>
          </a:r>
          <a:endParaRPr lang="en" sz="1600" b="1" dirty="0">
            <a:solidFill>
              <a:schemeClr val="tx1"/>
            </a:solidFill>
          </a:endParaRP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O</a:t>
          </a:r>
          <a:r>
            <a:rPr lang="en" sz="1600" b="1" dirty="0">
              <a:solidFill>
                <a:schemeClr val="tx1"/>
              </a:solidFill>
            </a:rPr>
            <a:t>na o le amiotonu, na Ia finagalo malie ai e puapuagatia mo a tatou agasala (1Peteru 3:18; Ioane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" sz="1600" b="1" dirty="0">
              <a:solidFill>
                <a:schemeClr val="tx1"/>
              </a:solidFill>
            </a:rPr>
            <a:t>I le maliu ma le toetu mai, na Ia faamautinoaina ai i ai tatou le ola e faavavau faatasi ma Ia</a:t>
          </a:r>
          <a:br>
            <a:rPr lang="en" sz="1600" b="1" dirty="0">
              <a:solidFill>
                <a:schemeClr val="tx1"/>
              </a:solidFill>
            </a:rPr>
          </a:br>
          <a:r>
            <a:rPr lang="en" sz="1600" b="1" dirty="0">
              <a:solidFill>
                <a:schemeClr val="tx1"/>
              </a:solidFill>
            </a:rPr>
            <a:t>(Roma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O</a:t>
          </a:r>
          <a:r>
            <a:rPr lang="en" sz="1600" b="1" dirty="0">
              <a:solidFill>
                <a:schemeClr val="tx1"/>
              </a:solidFill>
            </a:rPr>
            <a:t> nei mea uma na faia ona o Lona alofa (1Ioane 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</a:rPr>
            <a:t>Na faia e Iesu o mea uma lava ua i ai (Ioane 1:3)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N</a:t>
          </a:r>
          <a:r>
            <a:rPr lang="en" sz="1600" b="1" kern="1200" dirty="0">
              <a:solidFill>
                <a:schemeClr val="tx1"/>
              </a:solidFill>
            </a:rPr>
            <a:t>a avea o Ia ma mea na faia (Ioane 1:14)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</a:t>
          </a:r>
          <a:r>
            <a:rPr lang="en" sz="1600" b="1" kern="1200" dirty="0">
              <a:solidFill>
                <a:schemeClr val="tx1"/>
              </a:solidFill>
            </a:rPr>
            <a:t>a feagai o Ia ma faigata, puapuaga, tiga ma fia’ai, faapei oi tatou </a:t>
          </a:r>
          <a:br>
            <a:rPr lang="es-ES" sz="1600" b="1" kern="1200" dirty="0">
              <a:solidFill>
                <a:schemeClr val="tx1"/>
              </a:solidFill>
            </a:rPr>
          </a:br>
          <a:r>
            <a:rPr lang="en" sz="1600" b="1" kern="1200" dirty="0">
              <a:solidFill>
                <a:schemeClr val="tx1"/>
              </a:solidFill>
            </a:rPr>
            <a:t>(Isaia 53:3; Mareko 11:12)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N</a:t>
          </a:r>
          <a:r>
            <a:rPr lang="en" sz="1600" b="1" kern="1200" dirty="0">
              <a:solidFill>
                <a:schemeClr val="tx1"/>
              </a:solidFill>
            </a:rPr>
            <a:t>a tofotofoina o Ia e faapei oi tatou </a:t>
          </a:r>
          <a:r>
            <a:rPr lang="en" sz="1400" b="1" kern="1200" dirty="0">
              <a:solidFill>
                <a:schemeClr val="tx1"/>
              </a:solidFill>
            </a:rPr>
            <a:t>(Eperu 4:15)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O</a:t>
          </a:r>
          <a:r>
            <a:rPr lang="en" sz="1600" b="1" kern="1200" dirty="0">
              <a:solidFill>
                <a:schemeClr val="tx1"/>
              </a:solidFill>
            </a:rPr>
            <a:t>na o le amiotonu, na Ia finagalo malie ai e puapuagatia mo a tatou agasala (1Peteru 3:18; Ioane 10:17-18)</a:t>
          </a: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</a:rPr>
            <a:t>I le maliu ma le toetu mai, na Ia faamautinoaina ai i ai tatou le ola e faavavau faatasi ma Ia</a:t>
          </a:r>
          <a:br>
            <a:rPr lang="en" sz="1600" b="1" kern="1200" dirty="0">
              <a:solidFill>
                <a:schemeClr val="tx1"/>
              </a:solidFill>
            </a:rPr>
          </a:br>
          <a:r>
            <a:rPr lang="en" sz="1600" b="1" kern="1200" dirty="0">
              <a:solidFill>
                <a:schemeClr val="tx1"/>
              </a:solidFill>
            </a:rPr>
            <a:t>(Roma 6:3-4)</a:t>
          </a:r>
        </a:p>
      </dsp:txBody>
      <dsp:txXfrm>
        <a:off x="4870141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O</a:t>
          </a:r>
          <a:r>
            <a:rPr lang="en" sz="1600" b="1" kern="1200" dirty="0">
              <a:solidFill>
                <a:schemeClr val="tx1"/>
              </a:solidFill>
            </a:rPr>
            <a:t> nei mea uma na faia ona o Lona alofa (1Ioane  4:10)</a:t>
          </a: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341376" y="170329"/>
            <a:ext cx="1153363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LE FINAUGA TELE I LE VA O LE LELEI MA LE LEAGA </a:t>
            </a:r>
          </a:p>
          <a:p>
            <a:pPr algn="ctr"/>
            <a:r>
              <a:rPr lang="en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LE TAUA O LOO I TUA ATU O TAUA UMA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29107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rgbClr val="99C1DF"/>
                </a:solidFill>
              </a:rPr>
              <a:t>Lesona 1, Aperila 6,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FETEENA’IGA I ONA ASO NEI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548640" y="600372"/>
            <a:ext cx="11021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le mea foi lea e mafai ai iā te Ia ona faaola pea lava i e faalatalata atu i le Atua ona o ia, auā o loo soifua pea Ia e fautua mo i latou.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(Eperu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ona aso nei, o loo fautua Iesu mo i tatou i le Malumalu Faale-lagi                      (Eperu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312" y="1389063"/>
            <a:ext cx="2932938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925824"/>
            <a:ext cx="54637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finagalo Iesu ina ia tatou faalagolago atu ia te Ia mo ni manaoga uma i o tatou olaga (Ioane 14:13-14). O le mea o loo i ai le fefe, Na te aumaia le filemu; o le mea o loo i ai le ta’usalaina, Na te aumaia le faamagaloga; o le mea o loo i ai le vaivai, Na te aumaia le malosi.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901440"/>
            <a:ext cx="2912125" cy="2842791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169920"/>
            <a:ext cx="7751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lenei, ua valaaulia ai i tatou ia faalatalata atu i le Atua ma le mautinoaga e ala ia Iesu (Eperu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1987297"/>
            <a:ext cx="7751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Ona o Lona toto na</a:t>
            </a:r>
            <a:r>
              <a:rPr lang="en" b="1" dirty="0"/>
              <a:t> faamaligiina i luga o le satauro, ua tuuina atu ai e Iesu i tatou i luma o le Tama – ma luma o tagata uma o le Atulaulau – o ni tagata amiotonu, tagata atoatoa, ma e agavaa e nofoia se nofoaga i le Lagi.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93664"/>
            <a:ext cx="5475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faanaunauga silisili o Iesu ia mau faatasi ma i tatou e faavavau (Ioane 17:24). </a:t>
            </a:r>
            <a:r>
              <a:rPr lang="en-US" b="1" dirty="0"/>
              <a:t>E</a:t>
            </a:r>
            <a:r>
              <a:rPr lang="en" b="1" dirty="0"/>
              <a:t> le o so tatou faanaunauga silisili foi lea?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56085" y="1853183"/>
            <a:ext cx="87531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“Pe a oo mai tofotofoga ia te oe, pe a tausia, pe fememea’i, ma ua foliga mai ua siosiomia lou agaga e le pouliuli, ia e vaai i le nofoaga sa e vaaia mulimuli ai le malamalama. </a:t>
            </a:r>
            <a:r>
              <a:rPr lang="en-US" sz="2400" b="1" dirty="0">
                <a:latin typeface="Constantia" panose="02030602050306030303" pitchFamily="18" charset="0"/>
              </a:rPr>
              <a:t>Ia malolō i le alofa o Keriso i lalo o Lana puipuiga malu. Pe a tauivi le agasala mo le puleaina o le loto, pe a mafatia le agaga ona o le ta’usalaina, ma avea ma avega le lotofuatiaifo, pe a ufitia e ao le mafaufau i le lē talitonu, ia manatua ua lava le alofa tunoa o Keriso; e faatoilaloina ai le agasala ma tafiesea ai le pogisa. O le ulu atu i se mafutaga faatasi ma le Faaola, o lo tatou ulu atu lea i se itulagi o le filemu</a:t>
            </a:r>
            <a:r>
              <a:rPr lang="en" sz="24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43942" y="6417205"/>
            <a:ext cx="41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Ministry of Healing,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400925" y="4415967"/>
            <a:ext cx="4486275" cy="2246769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“Ua tau foi le taua i le lagi; o Mekaeli ma ana agelu ua latou tau ma le tarako, ua ‘au foi le tarako ma ana agelu e tau a’i le taua, a ua latou le manumalo, e le toe maua foi i le lagi se mea latou te nonofo ai”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(Faaaliga 12:7,8)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522464" y="4155517"/>
            <a:ext cx="466953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 le amataga o le feteena’iga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 le fouvale i le Lagi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 le fouvale i le Lalolagi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</a:t>
            </a:r>
            <a:r>
              <a:rPr lang="en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le toe faatinoga o le alofa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 feteena’iga i ona aso nei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520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tatou ulu atu nei i se feteena’iga o le vateatea o paneta. </a:t>
            </a:r>
            <a:r>
              <a:rPr lang="en-US" b="1" dirty="0"/>
              <a:t>E</a:t>
            </a:r>
            <a:r>
              <a:rPr lang="en" b="1" dirty="0"/>
              <a:t> tusa lava pe afai tatou te le o iloa, pe tatou te le talitonu foi e mafai ona tupu o lenei mea, e moni lava lea feteena’iga. 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5440" y="184935"/>
            <a:ext cx="3411674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133088"/>
            <a:ext cx="2308972" cy="2616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157472"/>
            <a:ext cx="3007248" cy="2592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416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416" y="5312841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608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032" y="636546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032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657857"/>
            <a:ext cx="5130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se tulaga lamatia lava sa i le faigamalo o le Atua, o le faamaoni o agelu atoa ma paneta e le’i pau</a:t>
            </a:r>
            <a:r>
              <a:rPr lang="en-US" b="1" dirty="0"/>
              <a:t>ū</a:t>
            </a:r>
            <a:r>
              <a:rPr lang="en" b="1" dirty="0"/>
              <a:t>. O aso nei ua lamatia ai lou faamaoni faapea ma i tatou uma.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316736"/>
            <a:ext cx="5191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feteena’iga o nei malosiaga e faale-agaga, e le mafai ona tatou vaaia (Efeso 6:12). Peitai, e mafai ona tatou lagonaina  aafiaga o taua. O mala, o le ola le mam</a:t>
            </a:r>
            <a:r>
              <a:rPr lang="en-US" b="1" dirty="0"/>
              <a:t>ā</a:t>
            </a:r>
            <a:r>
              <a:rPr lang="en" b="1" dirty="0"/>
              <a:t>, ia ma le oti.…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 LE AMATAGA O FETEENA’IGA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548640" y="564861"/>
            <a:ext cx="113019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“Na atoatoa ona lelei o au sauniga talu le aso na faia oe, 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ua oo i le aso na iloa ai lau amioleaga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(Esekielu 28:15)</a:t>
            </a:r>
            <a:endParaRPr lang="en" sz="1400" b="1" dirty="0">
              <a:solidFill>
                <a:srgbClr val="FFFF00"/>
              </a:solidFill>
              <a:effectLst>
                <a:glow rad="127000">
                  <a:srgbClr val="614E82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426464"/>
            <a:ext cx="6895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O le mea moni, i Etena, sa i ai se tagata na faaosoosoina Eva ina ia aua ne’i talitonuina le Atua, ma ua tupu ai le fouvalega e faasaga atu i le Atua e uiga i Lona i ai a’o le’i faia le tagata </a:t>
            </a:r>
            <a:r>
              <a:rPr lang="en" sz="1400" b="1" dirty="0"/>
              <a:t>(Kenese 3:1).</a:t>
            </a:r>
            <a:endParaRPr lang="en" sz="1600" b="1" dirty="0"/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77676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753600" y="1268942"/>
            <a:ext cx="2277594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183868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056" y="3298849"/>
            <a:ext cx="2058138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279648"/>
            <a:ext cx="92389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O le fesili e tatau ona tatou muamua ona fesili ifo ai i a’i tatou lava o le: na faia ea e le Atua le tiapolo, o lona uiga, na faia ea e le Atua se tagata leaga?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121409" y="3950208"/>
            <a:ext cx="74615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O</a:t>
            </a:r>
            <a:r>
              <a:rPr lang="en" sz="1600" b="1" dirty="0"/>
              <a:t> loo ta’u mai i le Tusi Paia i a’i tatou o le tiapolo o ia lava o le agelu ua ta’ua o Lusifelo (Isaia 14:12). </a:t>
            </a:r>
            <a:r>
              <a:rPr lang="en-US" sz="1600" b="1" dirty="0"/>
              <a:t>O</a:t>
            </a:r>
            <a:r>
              <a:rPr lang="en" sz="1600" b="1" dirty="0"/>
              <a:t> lenei agelu sa faia i le atoatoa ma le matagofie (Esera 28:12). </a:t>
            </a:r>
            <a:r>
              <a:rPr lang="en-US" sz="1600" b="1" dirty="0"/>
              <a:t>S</a:t>
            </a:r>
            <a:r>
              <a:rPr lang="en" sz="1600" b="1" dirty="0"/>
              <a:t>a faaeaina o ia i se tulaga maualuga o se agelu e mafai ona faamoemoeina e avea o se: kerupi e fai ma faamalumaluga (Esekielu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377440"/>
            <a:ext cx="69321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Na ta’ua e Iesu lenei tagata na ia lul</a:t>
            </a:r>
            <a:r>
              <a:rPr lang="en-US" sz="1600" b="1" dirty="0"/>
              <a:t>ū</a:t>
            </a:r>
            <a:r>
              <a:rPr lang="en" sz="1600" b="1" dirty="0"/>
              <a:t>ina le l</a:t>
            </a:r>
            <a:r>
              <a:rPr lang="en-US" sz="1600" b="1" dirty="0"/>
              <a:t>ē</a:t>
            </a:r>
            <a:r>
              <a:rPr lang="en" sz="1600" b="1" dirty="0"/>
              <a:t> talitonu i le va o le Atua ma Ana mea na foafoa “o se fili,” lea na Ia faailoa mai o le tiapolo ia (Mataio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109217" y="5303520"/>
            <a:ext cx="77419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Pe afai e atoatoa Lusifelo, e faapefea ona avea o ia ma tiapolo? Na faapefea ona amata lenei feteena’iga i le va o le Atua ma ia? Na tuuina atu e le Atua ia te ia, e faapei o isi mea uma na ia foafoaina, o le sa’olotoga e filifili ai, e le faamatalaina, na filifili lava Lusifelo fouvale ma faamaualugaina e faoa le nofoalii o le Atua (Esekielu 28:15; Isaia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FOUVALE I LE LAGI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170688" y="586977"/>
            <a:ext cx="8997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toso e lona iu i lona tolu o vaega o fetu i le lagi, ma lafo ifo i ai latou i le lalolagi.…</a:t>
            </a:r>
            <a:r>
              <a:rPr lang="e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(Faaaliga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414271"/>
            <a:ext cx="5644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lona manao ia faoa le nofoalii i le Lagi, na faatupuina ai e Lusifelo masalosaloga i agelu e uiga i le faamasinoga tonu o le malo faale-lagi. </a:t>
            </a:r>
            <a:r>
              <a:rPr lang="en-US" b="1" dirty="0"/>
              <a:t>E</a:t>
            </a:r>
            <a:r>
              <a:rPr lang="en" b="1" dirty="0"/>
              <a:t> le’i sa’oloto uma ea i latou? </a:t>
            </a:r>
            <a:r>
              <a:rPr lang="en-US" b="1" dirty="0"/>
              <a:t>A</a:t>
            </a:r>
            <a:r>
              <a:rPr lang="en" b="1" dirty="0"/>
              <a:t>isea e gaua’i atu ai i tulafono ogaoga ma, atonu e amioletonu poo le l</a:t>
            </a:r>
            <a:r>
              <a:rPr lang="en-US" b="1" dirty="0"/>
              <a:t>ē</a:t>
            </a:r>
            <a:r>
              <a:rPr lang="en" b="1" dirty="0"/>
              <a:t> mautonu foi. 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40" y="122259"/>
            <a:ext cx="2218944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7712" y="1847863"/>
            <a:ext cx="2104262" cy="2248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852672" y="4206240"/>
            <a:ext cx="8083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Na avea lea </a:t>
            </a:r>
            <a:r>
              <a:rPr lang="en" b="1" dirty="0"/>
              <a:t>fouvalega ma se feteena’iga faalaua’itele, o se taua e ao ona faia ai e le agelu lava ia lana filifiliga. O le tasi vae tolu o agelu sa mulimuli atu ia Satani, a’o i latou uma sa tutumau ma le faamaoni i le Atua (Faaaliga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2454621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40" y="3206496"/>
            <a:ext cx="5888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avea Lusifelo ma Satani, le na molia (Faaaliga 12:10; Iopu 1:6, 9-10). </a:t>
            </a:r>
            <a:r>
              <a:rPr lang="en-US" b="1" dirty="0"/>
              <a:t>N</a:t>
            </a:r>
            <a:r>
              <a:rPr lang="en" b="1" dirty="0"/>
              <a:t>a teena uma e Lusifelo  valaau alofa a le Atua ina ia suia ona ala.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2816352" y="5449825"/>
            <a:ext cx="9175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loo faaauauina pea lea taua i ona aso nei. O loo galue pea Satani. O loo ia taumafai e toso tagata uma ia fouvale faasaga i le Atua. </a:t>
            </a:r>
            <a:r>
              <a:rPr lang="en-US" b="1" dirty="0"/>
              <a:t>E</a:t>
            </a:r>
            <a:r>
              <a:rPr lang="en" b="1" dirty="0"/>
              <a:t> na o le lua lava itu. Oi latou o loo manana’o e usiusitai i Tulafono a le Atua, poo i latou foi o e tetee i ai. O loo ia te’i tatou lava le filifiliga. (Teuteuronome 30:11, 16, 19; Iosua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75924" y="1645921"/>
            <a:ext cx="10517154" cy="4573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“E mafai lava e le Atua silisili ese ona tuliesea mai le lagi lenei tagata tau faases</a:t>
            </a:r>
            <a:r>
              <a:rPr lang="en-US" sz="2800" b="1" dirty="0">
                <a:latin typeface="Constantia" panose="02030602050306030303" pitchFamily="18" charset="0"/>
              </a:rPr>
              <a:t>ē</a:t>
            </a:r>
            <a:r>
              <a:rPr lang="en" sz="2800" b="1" dirty="0">
                <a:latin typeface="Constantia" panose="02030602050306030303" pitchFamily="18" charset="0"/>
              </a:rPr>
              <a:t>; peita’i e l</a:t>
            </a:r>
            <a:r>
              <a:rPr lang="en-US" sz="2800" b="1" dirty="0">
                <a:latin typeface="Constantia" panose="02030602050306030303" pitchFamily="18" charset="0"/>
              </a:rPr>
              <a:t>ē</a:t>
            </a:r>
            <a:r>
              <a:rPr lang="en" sz="2800" b="1" dirty="0">
                <a:latin typeface="Constantia" panose="02030602050306030303" pitchFamily="18" charset="0"/>
              </a:rPr>
              <a:t> o Lona finagalo lea. </a:t>
            </a:r>
            <a:r>
              <a:rPr lang="en-US" sz="2800" b="1" dirty="0">
                <a:latin typeface="Constantia" panose="02030602050306030303" pitchFamily="18" charset="0"/>
              </a:rPr>
              <a:t>O</a:t>
            </a:r>
            <a:r>
              <a:rPr lang="en" sz="2800" b="1" dirty="0">
                <a:latin typeface="Constantia" panose="02030602050306030303" pitchFamily="18" charset="0"/>
              </a:rPr>
              <a:t> le a Ia tuuina atu i le au fouvale </a:t>
            </a:r>
            <a:r>
              <a:rPr lang="en-US" sz="2800" b="1" dirty="0">
                <a:latin typeface="Constantia" panose="02030602050306030303" pitchFamily="18" charset="0"/>
              </a:rPr>
              <a:t>se avanoa tutusa e fua a’i le malosi ma le mata’u faamaoni o Lona lava Alo ma Ana agelu. O lenei taua o le a filifili ai e le agelu lava ia lana lava itu ma faaalia i tagata uma […] Pe afai e faaaogaina e le Atua Lona mana e faasalaina ai lenei fouvalega sili, atonu o le a le faaalia mai ni agelu e lē afaina; o lea, na uia ai e le Atua se isi auala, auā o le a Ia faaalia manino mai i ‘au uma a le lagi Lana amiotonu ma Lana faamasinoga.”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65457" y="6395085"/>
            <a:ext cx="421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9616" y="1371294"/>
            <a:ext cx="2976128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FOUVALE I LE LALOLAGI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316480" y="609092"/>
            <a:ext cx="9443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Ua fetalai atu o Ia, O ai ea ua na ta’u atu ia te oe ua e le lavalava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 e ‘ai ea i le laau na Ou fai atu ai ia te oe, e aua e te ‘ai ai?’ 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(Kenese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377696"/>
            <a:ext cx="8783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foafoaina e le Atua agelu i se siosiomaga atoatoa e leai se agasala. </a:t>
            </a:r>
            <a:r>
              <a:rPr lang="en-US" b="1" dirty="0"/>
              <a:t>E</a:t>
            </a:r>
            <a:r>
              <a:rPr lang="en" b="1" dirty="0"/>
              <a:t> faapena foi, ona foafoaina e le Atua o le tagata i se siosiomaga ua atoatoa, ia sa’oloto mai le agasala (Kenese1:31).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29" y="3547872"/>
            <a:ext cx="72380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</a:t>
            </a:r>
            <a:r>
              <a:rPr lang="en" b="1" dirty="0"/>
              <a:t>a na o le pau lea o le auala na mafai ai e Satani ona faatupuina lo latou masalosalo. </a:t>
            </a:r>
            <a:r>
              <a:rPr lang="en-US" b="1" dirty="0"/>
              <a:t>O</a:t>
            </a:r>
            <a:r>
              <a:rPr lang="en" b="1" dirty="0"/>
              <a:t> le atamai faaoleole, na ia ausia ai lana sini. </a:t>
            </a:r>
            <a:r>
              <a:rPr lang="en-US" b="1" dirty="0"/>
              <a:t>U</a:t>
            </a:r>
            <a:r>
              <a:rPr lang="en" b="1" dirty="0"/>
              <a:t>a masalomia nei e Atamu ma Eva le Atua, ua le usiusitai ia te Ia, ma ua fulitua nei mai le puna o le ola (Kenese 3:6, 9-13, 19). </a:t>
            </a:r>
            <a:r>
              <a:rPr lang="en-US" b="1" dirty="0"/>
              <a:t>U</a:t>
            </a:r>
            <a:r>
              <a:rPr lang="en" b="1" dirty="0"/>
              <a:t>a tatalaina nei e Atamu le faitoto’a mo le agasala e ulu atu ai, ma o lea ua oo mai ai le oti i tagata uma (Roma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80" y="3336985"/>
            <a:ext cx="1862138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9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Talu mai lea taimi, ua tatou ola nei i se lalolagi ua iloga i tiga, o ma’i ma le oti. Po ua tatou totogiina uma ea le agasala a Atamu? 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8831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faapei lava ona tupu i agelu, sa faapea foi ona foafoaina oi tatou i le mana e filifili sa’oloto ai. O lea, e mafai ai e Atamu ma Eva ona faatinoina lea sa’olotoga, ina ua Ia tuuina atu ia te’i la’ua se faatonuga faigofie lava: “A’o le laau e iloa ai le lelei ma le leaga</a:t>
            </a:r>
            <a:r>
              <a:rPr lang="en-US" b="1" dirty="0"/>
              <a:t>, ‘aua e te ‘ai </a:t>
            </a:r>
            <a:r>
              <a:rPr lang="en-US" b="1" dirty="0" err="1"/>
              <a:t>ai</a:t>
            </a:r>
            <a:r>
              <a:rPr lang="en-US" b="1" dirty="0"/>
              <a:t>;</a:t>
            </a:r>
            <a:r>
              <a:rPr lang="en" b="1" dirty="0"/>
              <a:t>” (Kenese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9650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loo totogiina e le tagata lava ia lana agasala: “Aua ua agasala tagata uma lava, ma ua le oo i le viiga mai le </a:t>
            </a:r>
            <a:r>
              <a:rPr lang="en-US" b="1" dirty="0"/>
              <a:t>Atua</a:t>
            </a:r>
            <a:r>
              <a:rPr lang="en" b="1" dirty="0"/>
              <a:t>” (Roma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ALOFA FUA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475488" y="647997"/>
            <a:ext cx="11204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le alofa lava lenei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e lē ona ua tatou alofa i le Atua, a ua alofa mai o Ia iā te’i tatou, ua na auina mai foi Lona Alo o le togiola mo a tatou agasala.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(1Ioane 4:10)</a:t>
            </a:r>
            <a:endParaRPr lang="en" sz="1400" b="1" dirty="0">
              <a:solidFill>
                <a:srgbClr val="D2E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oo lava i le taimi a’o lei fofogaina mai le taunuuga o le le usiusitai, sa faailoa atu lava e le Atua ia Atamu ma Eva o loo i ai se fuafuaga mo lo la’ua togiola (Kenese 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08" y="1743205"/>
            <a:ext cx="225551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440" y="3023616"/>
            <a:ext cx="5055670" cy="3547832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1" y="5315713"/>
            <a:ext cx="50200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matu</a:t>
            </a:r>
            <a:r>
              <a:rPr lang="en-US" b="1" dirty="0"/>
              <a:t>ā</a:t>
            </a:r>
            <a:r>
              <a:rPr lang="en" b="1" dirty="0"/>
              <a:t> leai lava se mea o i a’i tatou pe faia foi e agavaa ai i tatou i le alofa o le Atua. Peitai, o tulutulu uma o le toto na faamaligiina e Iesu i Kalevario, o loo ta’u mai e le Atua: “OU TE ALOFA IA TE OE.”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176" y="3048000"/>
            <a:ext cx="1463040" cy="2428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45459"/>
            <a:ext cx="4495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le tatau ona avea le oti o se taunuuga e faavavau mo le tagata agasala. </a:t>
            </a:r>
            <a:r>
              <a:rPr lang="en-US" b="1" dirty="0"/>
              <a:t>N</a:t>
            </a:r>
            <a:r>
              <a:rPr lang="en" b="1" dirty="0"/>
              <a:t>a faaalia e Iesu Lona alofa e ala i le totogiina o le tau o le agasala i Lona lava soifua (Roma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2645664" y="2060773"/>
            <a:ext cx="93594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le loto fuatia ifo lava o le tagata na mafua ai ona</a:t>
            </a:r>
            <a:r>
              <a:rPr lang="en" b="1" dirty="0"/>
              <a:t> vaoeseese mai Le na Foafoa. </a:t>
            </a:r>
            <a:r>
              <a:rPr lang="en-US" b="1" dirty="0"/>
              <a:t>A</a:t>
            </a:r>
            <a:r>
              <a:rPr lang="en" b="1" dirty="0"/>
              <a:t>e sa mamao lava le Atua mai le tuulafoa’ina o Lana fanau le loto faafetai, ina ua Ia faaalia Lona uiga moni e ala i le alofa atu ia te’i latou e le talitonu (Ioane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faapefea ona faaalia mai e Iesu i ai tatou Lona alofa?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417221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ALOFA FUA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353568" y="647997"/>
            <a:ext cx="11265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le alofa lava lenei: e le ona ua tatou alofa i le Atua, a ua alofa mai o Ia iā te’i tatou, ua Na auina mai foi Lona Alo o le togiola mo a tatou agasala.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(1Ioane 4:10)</a:t>
            </a:r>
            <a:endParaRPr lang="en" sz="1400" b="1" dirty="0">
              <a:solidFill>
                <a:srgbClr val="D2E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8914</TotalTime>
  <Words>2209</Words>
  <Application>Microsoft Office PowerPoint</Application>
  <PresentationFormat>Panorámica</PresentationFormat>
  <Paragraphs>64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117</cp:revision>
  <dcterms:created xsi:type="dcterms:W3CDTF">2024-03-24T10:47:51Z</dcterms:created>
  <dcterms:modified xsi:type="dcterms:W3CDTF">2024-04-07T06:41:09Z</dcterms:modified>
</cp:coreProperties>
</file>