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US" b="1" dirty="0">
              <a:effectLst/>
            </a:rPr>
            <a:t>S</a:t>
          </a:r>
          <a:r>
            <a:rPr lang="en" b="1" dirty="0">
              <a:effectLst/>
            </a:rPr>
            <a:t>a i ai se temoni i totonu o le ekalesia. </a:t>
          </a:r>
          <a:r>
            <a:rPr lang="en-US" b="1" dirty="0">
              <a:effectLst/>
            </a:rPr>
            <a:t>O</a:t>
          </a:r>
          <a:r>
            <a:rPr lang="en" b="1" dirty="0">
              <a:effectLst/>
            </a:rPr>
            <a:t> loo i ai “titania” i totonu o le ekalesia, ma e le mafai ona tatou ta’ueseina i latou (Mataio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" b="1" dirty="0">
              <a:effectLst/>
            </a:rPr>
            <a:t>Na iloa lelei e le temoni o Iesu lea, ma sa ia vaavaai mo se auala e faaleaogaina ai Lana tala’iga.  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b="1" dirty="0">
              <a:effectLst/>
            </a:rPr>
            <a:t>N</a:t>
          </a:r>
          <a:r>
            <a:rPr lang="en" b="1" dirty="0">
              <a:effectLst/>
            </a:rPr>
            <a:t>a faatonuina e Iesu o ia ina ia filemu. </a:t>
          </a:r>
          <a:r>
            <a:rPr lang="en-US" b="1" dirty="0">
              <a:effectLst/>
            </a:rPr>
            <a:t>E</a:t>
          </a:r>
          <a:r>
            <a:rPr lang="en" b="1" dirty="0">
              <a:effectLst/>
            </a:rPr>
            <a:t> le o se taimi lea e faailoa atu ai o Ia o se Mesia. 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ua uma ona faamalolo i ia, na Ia tuuina atu ni poloaiga se lua faatasi ma ni faamoemoega </a:t>
          </a:r>
          <a:b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(Mareko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aaali oe i le ositaulaga</a:t>
          </a: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Ia faaalia Lona faaaloalo i le tulafono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maua ai e ositaulaga le avanoa e talia ai o Ia o le Mesia. 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nei fai atu se tala i se isi</a:t>
          </a: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taofia le au ositaulaga mai le mua’i faasagatau atu i le lepela  </a:t>
          </a: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‘alo’ese mai le faaosofiaina o se manatu i le motu o tagata o se mesia </a:t>
          </a: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n-US" sz="1700" b="1" kern="1200" dirty="0">
              <a:effectLst/>
            </a:rPr>
            <a:t>S</a:t>
          </a:r>
          <a:r>
            <a:rPr lang="en" sz="1700" b="1" kern="1200" dirty="0">
              <a:effectLst/>
            </a:rPr>
            <a:t>a i ai se temoni i totonu o le ekalesia. </a:t>
          </a:r>
          <a:r>
            <a:rPr lang="en-US" sz="1700" b="1" kern="1200" dirty="0">
              <a:effectLst/>
            </a:rPr>
            <a:t>O</a:t>
          </a:r>
          <a:r>
            <a:rPr lang="en" sz="1700" b="1" kern="1200" dirty="0">
              <a:effectLst/>
            </a:rPr>
            <a:t> loo i ai “titania” i totonu o le ekalesia, ma e le mafai ona tatou ta’ueseina i latou (Mataio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en" sz="1700" b="1" kern="1200" dirty="0">
              <a:effectLst/>
            </a:rPr>
            <a:t>Na iloa lelei e le temoni o Iesu lea, ma sa ia vaavaai mo se auala e faaleaogaina ai Lana tala’iga.  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en-US" sz="1700" b="1" kern="1200" dirty="0">
              <a:effectLst/>
            </a:rPr>
            <a:t>N</a:t>
          </a:r>
          <a:r>
            <a:rPr lang="en" sz="1700" b="1" kern="1200" dirty="0">
              <a:effectLst/>
            </a:rPr>
            <a:t>a faatonuina e Iesu o ia ina ia filemu. </a:t>
          </a:r>
          <a:r>
            <a:rPr lang="en-US" sz="1700" b="1" kern="1200" dirty="0">
              <a:effectLst/>
            </a:rPr>
            <a:t>E</a:t>
          </a:r>
          <a:r>
            <a:rPr lang="en" sz="1700" b="1" kern="1200" dirty="0">
              <a:effectLst/>
            </a:rPr>
            <a:t> le o se taimi lea e faailoa atu ai o Ia o se Mesia. 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ua uma ona faamalolo i ia, na Ia tuuina atu ni poloaiga se lua faatasi ma ni faamoemoega </a:t>
          </a:r>
          <a:b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(Mareko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aaali oe i le ositaulaga</a:t>
          </a: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Ia faaalia Lona faaaloalo i le tulafono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maua ai e ositaulaga le avanoa e talia ai o Ia o le Mesia. 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Aua nei fai atu se tala i se isi</a:t>
          </a: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taofia le au ositaulaga mai le mua’i faasagatau atu i le lepela  </a:t>
          </a: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1430" bIns="0" numCol="1" spcCol="1270" anchor="ctr" anchorCtr="0">
          <a:noAutofit/>
        </a:bodyPr>
        <a:lstStyle/>
        <a:p>
          <a:pPr marL="0" lvl="0" indent="0" algn="ctr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Ia ‘alo’ese mai le faaosofiaina o se manatu i le motu o tagata o se mesia </a:t>
          </a: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pPr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MISIONA A IESU I LE ASO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658779" y="6374045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2, Iulai 13,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323" y="3735976"/>
            <a:ext cx="2773345" cy="829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TATALO MA A’OA’O ATU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627017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“O le taeao ua ala po ai o Ia, ona ulufafo lea o Ia ua maliu atu i le mea tuufua, ma talotalo ai”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(Mareko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340216"/>
            <a:ext cx="6998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le Ulua’i aso, sa faatalitali ai le au soo mo Iesu e talai atu i le aai. </a:t>
            </a:r>
            <a:r>
              <a:rPr lang="en-US" b="1" dirty="0"/>
              <a:t>A</a:t>
            </a:r>
            <a:r>
              <a:rPr lang="en" b="1" dirty="0"/>
              <a:t>e na ese mai fuafuaga a Iesu. O Lona finagalo ia talai atu ma faamanuia ai nisi atu e toatele i Ana upu ma galuega faatino (Mareko 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1589" y="1546686"/>
            <a:ext cx="3764518" cy="258117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2" y="3879669"/>
            <a:ext cx="2997726" cy="27046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3735977" y="4624250"/>
            <a:ext cx="82940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masani lava ona saili atu Iesu i le Atua i le tatalo i aso uma, ma o loo valaaulia foi e Ia i tatou ina ia faaaoao atu ia te Ia i lea lava masani (Mar. 6:46; Luka 3:21; 5:16; 9:18; 11:1; 18:1). </a:t>
            </a:r>
            <a:r>
              <a:rPr lang="en-US" b="1" dirty="0"/>
              <a:t>I</a:t>
            </a:r>
            <a:r>
              <a:rPr lang="en" b="1" dirty="0"/>
              <a:t> ni tulaga faapitoa, Na te faaaluina ai foi se po atoa e tatalo ai</a:t>
            </a:r>
            <a:r>
              <a:rPr lang="en" sz="2000" b="1" dirty="0"/>
              <a:t> </a:t>
            </a:r>
            <a:r>
              <a:rPr lang="en" b="1" dirty="0"/>
              <a:t>(Luka 6:12-13; Mataio 14:21-23).</a:t>
            </a:r>
            <a:endParaRPr lang="en" sz="2000" b="1" dirty="0"/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7416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Peitai e lei faatinoina e Iesu Ana lava mea e faamuamua. Faapei lava ona masani ai, e muamua lava ona maliu atu e talanoa i Lona Tama ina ia ta’u atu ia te Ia mea uma o le a Ia faia i lea lava aso  (Mareko 1:35; Ioane 8:28 ).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3683726" y="5812971"/>
            <a:ext cx="8346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tatau ea ona tatou faapei o Iesu, saili atu i le Atua i aso uma i le tatalo ina ia tatou iloa poo le a Lona finagalo? I ni manaoga faapitoa, tatou te le saili atu ea ia te Ia aemaise lava i le tatalo?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FAAMALOLOGA MA IA AVA I LE TULAFONO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0" y="50131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Ua faapea atu foi ia te Ia, Ia oe, nei e ta’u atu sina tala i se tasi; a ia e alu, ina faaali oe i le ositaulaga; ma avane o mea na poloa’i ai Mose mo lou faamamaina, e fai ma faailoga ia tei latou.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3357154" y="1293083"/>
            <a:ext cx="880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lepela, ua faanofoesea mai tagata uma ona o lona ma’i, ua ia tootuli atu i luma o Iesu ma faatoga atu mo se faamalologa (Levitiko 13:45; Mareko 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9831931"/>
              </p:ext>
            </p:extLst>
          </p:nvPr>
        </p:nvGraphicFramePr>
        <p:xfrm>
          <a:off x="0" y="3971110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1293223"/>
            <a:ext cx="1447256" cy="2704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" r="6090"/>
          <a:stretch/>
        </p:blipFill>
        <p:spPr>
          <a:xfrm>
            <a:off x="1672046" y="1254034"/>
            <a:ext cx="1554480" cy="2717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3344091" y="2899954"/>
            <a:ext cx="88193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A’o tatou o mai ia Iesu ma a tatou agasala ma le eleelea, Na te le teena lava i tatou. O le a Ia aumaia i a’i tatou le faamagaloga ma le faamalologa, ma faamam</a:t>
            </a:r>
            <a:r>
              <a:rPr lang="en-US" b="1" dirty="0"/>
              <a:t>ā</a:t>
            </a:r>
            <a:r>
              <a:rPr lang="en" b="1" dirty="0"/>
              <a:t> mai i a’i tatou ia faapei o Ia.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3370217" y="1946366"/>
            <a:ext cx="8821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 luma o le motu o tagata, na faia ai e Iesu se mea e le tusa ai ma le tulafono: ua Ia pai atu i le lepela ma ua avea ai ma tagata le mam</a:t>
            </a:r>
            <a:r>
              <a:rPr lang="en-US" b="1" dirty="0"/>
              <a:t>ā</a:t>
            </a:r>
            <a:r>
              <a:rPr lang="en" b="1" dirty="0"/>
              <a:t>. </a:t>
            </a:r>
            <a:r>
              <a:rPr lang="en-US" b="1" dirty="0"/>
              <a:t>A</a:t>
            </a:r>
            <a:r>
              <a:rPr lang="en" b="1" dirty="0"/>
              <a:t>e, nai lo le maua o Ia i le l</a:t>
            </a:r>
            <a:r>
              <a:rPr lang="en-US" b="1" dirty="0"/>
              <a:t>ē</a:t>
            </a:r>
            <a:r>
              <a:rPr lang="en" b="1" dirty="0"/>
              <a:t> mam</a:t>
            </a:r>
            <a:r>
              <a:rPr lang="en-US" b="1" dirty="0"/>
              <a:t>ā</a:t>
            </a:r>
            <a:r>
              <a:rPr lang="en" b="1" dirty="0"/>
              <a:t> o le lepela, na maua e le lepela le faamalologa a Iesu.  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580606" y="796834"/>
            <a:ext cx="91439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le soifuaga o le Faaola i le lalolagi sa le’i faigofie. </a:t>
            </a:r>
            <a:r>
              <a:rPr lang="en-US" sz="2400" b="1" dirty="0">
                <a:latin typeface="Constantia" panose="02030602050306030303" pitchFamily="18" charset="0"/>
              </a:rPr>
              <a:t>Ae le’i faavaivai ai foi Lana galue e faaola i tagata ua leiloloa. Sa Ia soifua i se soifuaga e leai se manatu faapito mai lava i Lona soifua mai se’ia oo atu i Lona maliu. Na te le’i taumafai foi ina ia sa’oloto mai galuega fitā pe vaivai foi i Ana femalaga'iga. O Ia lava na fetalai mai, o le Atalii o le tagata “e lei sau ina ia auauna mai tagata ia te Ia, a ia auauna atu ma ia tuu atu Lona ola ina ia faaolaina ai ni tagata se toatele (Mataio 20:28). O se tasi nei o manaoga silisili poo le sini o Lona soifuaga. O isi mea uma e leai so latou taua tele. O le faia o le finagalo o le Atua ma le faaumaina o Lana galuega ua faapei o se ta’umafa ma se vai mālu lea ia te Ia. E leai lava se mafaufau ia te Ia lava i Lana galuega</a:t>
            </a:r>
            <a:r>
              <a:rPr lang="en" sz="2400" b="1" dirty="0">
                <a:latin typeface="Constantia" panose="02030602050306030303" pitchFamily="18" charset="0"/>
              </a:rPr>
              <a:t>.“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8234195" y="6029325"/>
            <a:ext cx="272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Steps to Christ</a:t>
            </a:r>
            <a:r>
              <a:rPr lang="en" sz="1600" b="1" dirty="0"/>
              <a:t>, pg. 77)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76200" y="308113"/>
            <a:ext cx="4438649" cy="5298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0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Ona fetalai atu lea o Iesu ia te’i la’ua, Ina mulimuli mai ia iā te A’u, Ou te faia oulua ma fai faiva i tagata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40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(Mareko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5449116" y="3226526"/>
            <a:ext cx="6752409" cy="34009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B0AEC"/>
                </a:solidFill>
              </a:rPr>
              <a:t>Faatinoina o galuega faapitoa: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O le valaauina o le au soo; Mareko 1:16-20.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B81111"/>
                </a:solidFill>
              </a:rPr>
              <a:t>Faatinoina</a:t>
            </a:r>
            <a:r>
              <a:rPr lang="en" sz="2000" b="1" dirty="0">
                <a:solidFill>
                  <a:srgbClr val="B81111"/>
                </a:solidFill>
              </a:rPr>
              <a:t> o le Sapati: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A’oa’o atu i le Sunako; Mareko 1:21-28.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Faamalologa; Mareko 1:29-34.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29870C"/>
                </a:solidFill>
              </a:rPr>
              <a:t>O galuega faatino i aso ta’itasi: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Tatalo ma a’oa’o; Mareko 1:35-39.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F</a:t>
            </a:r>
            <a:r>
              <a:rPr lang="en" sz="2000" b="1" dirty="0"/>
              <a:t>aamalolo ma faaaloalo i le Tulafono; </a:t>
            </a:r>
            <a:r>
              <a:rPr lang="en" b="1" dirty="0"/>
              <a:t>Mareko 1:40-45.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85725" y="200025"/>
            <a:ext cx="765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Faamata o le a faape</a:t>
            </a:r>
            <a:r>
              <a:rPr lang="en-US" sz="2000" b="1" dirty="0"/>
              <a:t>ī</a:t>
            </a:r>
            <a:r>
              <a:rPr lang="en" sz="2000" b="1" dirty="0"/>
              <a:t> aso i le soifuaga o Iesu? Ae faapefea pe afai tatou te o faatasi ma Ia mo se vaiaso atoa?  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380624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97" t="5755" b="5755"/>
          <a:stretch/>
        </p:blipFill>
        <p:spPr>
          <a:xfrm>
            <a:off x="8241574" y="104971"/>
            <a:ext cx="1860369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5" t="55" r="17015" b="-55"/>
          <a:stretch/>
        </p:blipFill>
        <p:spPr>
          <a:xfrm>
            <a:off x="10318568" y="106639"/>
            <a:ext cx="17210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263" y="5018086"/>
            <a:ext cx="2024743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451" y="3040220"/>
            <a:ext cx="1933303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673" y="5478891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422" y="3284395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85" y="4190245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3" y="6265401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3" y="589403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3" y="4980286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3" y="457711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783" y="3655005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85725" y="1593669"/>
            <a:ext cx="76551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le a tatou o faatasi ma Iesu e ala i le valaauliaina o se vaega o le au fai faiva, ina ia mulimuli atu ia te Ia i taimi uma; ia fiafia i le pisi o le aso Sapati; ma mulimuli ane, se’i o tatou va’ai poo le a sa latou tu ma aga masani i aso taitasi.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85725" y="903390"/>
            <a:ext cx="8164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O loo fesoasoani mai Mareko ia tatou ola i lenei poto masani o loo i le vaega mulimuli o lana mataupu muamua (Mareko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3762103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FAATINOINA O GALUEGA FAAPITOA</a:t>
            </a: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SOO NA VALAAUINA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Ona fetalai atu lea o Iesu ia te’i la’ua, Ina mulimuli mai ia iā te A’u, Ou te faia oulua ma fai faiva i tagata.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20" y="1229086"/>
            <a:ext cx="586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iloga Mareko i lona puupuu. Pe ana fai tatou te le sailiili i isi o talalelei, atonu tatou te ono faia ni faaiuga ses</a:t>
            </a:r>
            <a:r>
              <a:rPr lang="en-US" b="1" dirty="0"/>
              <a:t>ē</a:t>
            </a:r>
            <a:r>
              <a:rPr lang="en" b="1" dirty="0"/>
              <a:t> e uiga i lenei valaauina.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" r="30"/>
          <a:stretch/>
        </p:blipFill>
        <p:spPr>
          <a:xfrm>
            <a:off x="9016091" y="1267097"/>
            <a:ext cx="2928260" cy="1039016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470741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4" y="3670662"/>
            <a:ext cx="4165448" cy="304569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540034"/>
            <a:ext cx="51973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a’oa’o Iesu mai luga o le vaa o Peteru, ma na te’i ua tupu ai se vavega i lea mea. </a:t>
            </a:r>
            <a:r>
              <a:rPr lang="en-US" b="1" dirty="0"/>
              <a:t>N</a:t>
            </a:r>
            <a:r>
              <a:rPr lang="en" b="1" dirty="0"/>
              <a:t>a toetoe lava a masaesae neti fagota o le au uso nei e toafa ona o le tele o ia ua latou maua (Luka 5 :1-7). </a:t>
            </a:r>
            <a:r>
              <a:rPr lang="en-US" b="1" dirty="0"/>
              <a:t>A</a:t>
            </a:r>
            <a:r>
              <a:rPr lang="en" b="1" dirty="0"/>
              <a:t>’o fonofono e Iakopo ma Ioane neti fagota, a ua faapa’u atu Peteru i aao o Iesu (Luka 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9" y="2317513"/>
            <a:ext cx="90509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 o se taimi muamua lenei na feiloai/pe na faalogo ai nei taulelea ia Iesu. </a:t>
            </a:r>
            <a:r>
              <a:rPr lang="en-US" b="1" dirty="0"/>
              <a:t>I</a:t>
            </a:r>
            <a:r>
              <a:rPr lang="en" b="1" dirty="0"/>
              <a:t> le avea ai ma soo o Ioane le Papatiso, sa latou faalogo ai i ana upu e uiga ia Iesu, ma sa latou mulimuli atu ai ia te Ia. O tagata muamua na faapea ona faia o Anetere’a ma Ioane, sosoo ane ai ma o la uso (Ioane 1:35-42).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7" y="5564777"/>
            <a:ext cx="7540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tuua e Iakopo ma Ioane lo la tama e vaaia le pisinisi a le aiga, ma na tuua foi e Peteru ma Anetere’a mea totino sa faalagolago e ola ai ae ia avea ma nisi e aumaia ni agaga. E ala i le usiusitai i le valaau a Iesu, na suia ai o latou olaga, atoa ma olaga o le lalolagi atoa. 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FAATINOGA I LE SAPATI</a:t>
            </a: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36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A’OA’O ATU I LE SUNAKO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365760" y="604718"/>
            <a:ext cx="8673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o foi i latou i Kapanaumi; ona maliu atu loa lea o Ia i le sunako i le Sapati, ua a’oa’o ai</a:t>
            </a:r>
            <a:r>
              <a:rPr lang="en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449976"/>
            <a:ext cx="9358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loo manino mai i talalelei e faapea o le ulu atu i le sunako i le aso Sapati o se tu masani lava lea a Iesu, ae le na o se sauniga e tuufuaina (Luka 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224530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246811"/>
            <a:ext cx="3093193" cy="19681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338" y="3931920"/>
            <a:ext cx="2499970" cy="2809347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702" y="116733"/>
            <a:ext cx="2357367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Peita’i, e le o tagata uma na fiafia.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faasalavei e le fili le sauniga, ma taumafai lava ia faaleaogaina aoaoga a Iesu, aua ua tosina i ai nisi  (Mareko 1:23-26).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se faauilavea vave lava na faia e Iesu na mafua ai ona atili tosina tagata ia te Ia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(Mareko 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faapefea ona tali atu tagata i a’oa’oga a Iesu? (Mareko 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3388468" y="3971108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tolu ni mea moni e tulaga ese mai lenei tala: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0"/>
            <a:ext cx="4611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2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FAAMALOLOGA</a:t>
            </a:r>
            <a:endParaRPr lang="en" sz="4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585063" y="123110"/>
            <a:ext cx="7606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oo i le afiafi i le goto o le la, ona latou aumai lea ia te Ia o e mamaʻi uma, atoa ma e ua uluitinoina e temoni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(Mareko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310345" y="963598"/>
            <a:ext cx="872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maea sauniga i le sunako, ona fai lea o se malologa a Iesu ma Ona soo e toafa i le fale o Peteru, e taumafa fiafia ai na’o i latou lava (Mareko 1:29).</a:t>
            </a:r>
            <a:endParaRPr lang="en" sz="2000" b="1" dirty="0"/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42" y="892551"/>
            <a:ext cx="3048201" cy="3800030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3005" y="3142033"/>
            <a:ext cx="2683351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310347" y="3030583"/>
            <a:ext cx="54942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vavega na faia i le temoni na uluitinoina, o se talatalanoaga autu lea i totonu o le tele o aiga i Kapanaumi. </a:t>
            </a:r>
            <a:r>
              <a:rPr lang="en-US" b="1" dirty="0"/>
              <a:t>O</a:t>
            </a:r>
            <a:r>
              <a:rPr lang="en" b="1" dirty="0"/>
              <a:t> lea, i toe taimi o itula paia o le Sapati, i le goto atu o le la, ua latou aumai ai lea ia Iesu o e mama’i uma, atoa ma e ua uluitinoina e temoni, ina ia faamaloloina (Mareko 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176463" y="4859383"/>
            <a:ext cx="64202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se oliolisaga tele! </a:t>
            </a:r>
            <a:r>
              <a:rPr lang="en-US" b="1" dirty="0"/>
              <a:t>O</a:t>
            </a:r>
            <a:r>
              <a:rPr lang="en" b="1" dirty="0"/>
              <a:t> se alaga o viiviiga ua faatumuina ai le fale o Simona! Ma e le gata e le na o le viiga a’i latou na faamaloloina, ae na faaolioliina foi Iesu lava ia ina ua aumaia i a’i latou lenei faamalologa.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3310346" y="1554480"/>
            <a:ext cx="87260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</a:t>
            </a:r>
            <a:r>
              <a:rPr lang="en" b="1" dirty="0"/>
              <a:t>’o latou saunia le laulau, sa latou ta’u atu ia Iesu e uiga i le tina o le toalua o Peteru, ua maua i le ma’i vevela (Mareko 1:30). Ina ua uma ona faamaloloina lenei tina, sa ia auauna atu loa ia tei latou (Mareko 1:31). O ni faamanuiaga uma ua foaiina mai e Iesu i a’i tatou, ia faaosofia ai lo tatou faanaunau atu ia faasoa atu nei mea i nisi.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176462" y="6096688"/>
            <a:ext cx="6993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mavae atu le aso ua lagona le vaivai, ua oo i le leva o le po, ona faatoa mafai lea e Iesu ona maua se malologa lelei.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3683726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O GALUEGA FAATINO I ASO TA’ITASI</a:t>
            </a: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1882</Words>
  <Application>Microsoft Office PowerPoint</Application>
  <PresentationFormat>Panorámica</PresentationFormat>
  <Paragraphs>61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Constantia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95</cp:revision>
  <dcterms:created xsi:type="dcterms:W3CDTF">2024-06-08T05:54:19Z</dcterms:created>
  <dcterms:modified xsi:type="dcterms:W3CDTF">2024-06-30T05:45:11Z</dcterms:modified>
</cp:coreProperties>
</file>