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66" y="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faataoto i le faaipoipoga (Mareko 2:19-20).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en-US" sz="2000" b="1" dirty="0"/>
            <a:t>E</a:t>
          </a:r>
          <a:r>
            <a:rPr lang="en" sz="2000" b="1" dirty="0"/>
            <a:t> mafai faapefea e se tasi ona anapogi a’o i ai i se faaipoipoga? </a:t>
          </a:r>
          <a:r>
            <a:rPr lang="en-US" sz="2000" b="1" dirty="0"/>
            <a:t>O</a:t>
          </a:r>
          <a:r>
            <a:rPr lang="en" sz="2000" b="1" dirty="0"/>
            <a:t> le faato’afaiava o Iesu; o le au valaaulia o le ausoo ia.  </a:t>
          </a:r>
          <a:r>
            <a:rPr lang="en-US" sz="2000" b="1" dirty="0"/>
            <a:t>I</a:t>
          </a:r>
          <a:r>
            <a:rPr lang="en" sz="2000" b="1" dirty="0"/>
            <a:t>na ua maliu Iesu ma toetu mai, ona manaomia ai lea ona anapopogi Lona ausoo</a:t>
          </a:r>
          <a:r>
            <a:rPr lang="en" sz="1800" b="1" dirty="0"/>
            <a:t>.</a:t>
          </a:r>
          <a:endParaRPr lang="es-ES" sz="18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faataoto i le fou ma le tuai                                                             (Mareko 2:21-22).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en" sz="2000" b="1" dirty="0"/>
            <a:t>O a’oa’oga ola a Iesu e matu</a:t>
          </a:r>
          <a:r>
            <a:rPr lang="en-US" sz="2000" b="1" dirty="0"/>
            <a:t>ā </a:t>
          </a:r>
          <a:r>
            <a:rPr lang="en" sz="2000" b="1" dirty="0"/>
            <a:t>aunoa lava ma se avanoa e ono ofi atu ni a’oa’oga mate o tu ma aga; poo se tasi lava aga e foliga atu i ai </a:t>
          </a:r>
          <a:endParaRPr lang="es-ES" sz="200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 custScaleY="83676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32840" custScaleY="107320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 custScaleY="82599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ScaleY="112418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57630" y="572944"/>
          <a:ext cx="0" cy="452832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92232" y="890209"/>
          <a:ext cx="2381646" cy="1705103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166" y="2676003"/>
          <a:ext cx="3163779" cy="251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</a:t>
          </a:r>
          <a:r>
            <a:rPr lang="en" sz="2000" b="1" kern="1200" dirty="0"/>
            <a:t> mafai faapefea e se tasi ona anapogi a’o i ai i se faaipoipoga? </a:t>
          </a:r>
          <a:r>
            <a:rPr lang="en-US" sz="2000" b="1" kern="1200" dirty="0"/>
            <a:t>O</a:t>
          </a:r>
          <a:r>
            <a:rPr lang="en" sz="2000" b="1" kern="1200" dirty="0"/>
            <a:t> le faato’afaiava o Iesu; o le au valaaulia o le ausoo ia.  </a:t>
          </a:r>
          <a:r>
            <a:rPr lang="en-US" sz="2000" b="1" kern="1200" dirty="0"/>
            <a:t>I</a:t>
          </a:r>
          <a:r>
            <a:rPr lang="en" sz="2000" b="1" kern="1200" dirty="0"/>
            <a:t>na ua maliu Iesu ma toetu mai, ona manaomia ai lea ona anapopogi Lona ausoo</a:t>
          </a:r>
          <a:r>
            <a:rPr lang="en" sz="1800" b="1" kern="1200" dirty="0"/>
            <a:t>.</a:t>
          </a:r>
          <a:endParaRPr lang="es-ES" sz="1800" kern="1200" dirty="0"/>
        </a:p>
      </dsp:txBody>
      <dsp:txXfrm>
        <a:off x="1166" y="2676003"/>
        <a:ext cx="3163779" cy="2510895"/>
      </dsp:txXfrm>
    </dsp:sp>
    <dsp:sp modelId="{7E74DE47-F9D3-459C-B258-16D04376BEC8}">
      <dsp:nvSpPr>
        <dsp:cNvPr id="0" name=""/>
        <dsp:cNvSpPr/>
      </dsp:nvSpPr>
      <dsp:spPr>
        <a:xfrm>
          <a:off x="65740" y="-26449"/>
          <a:ext cx="2917146" cy="695641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faataoto i le faaipoipoga (Mareko 2:19-20).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740" y="-26449"/>
        <a:ext cx="2917146" cy="695641"/>
      </dsp:txXfrm>
    </dsp:sp>
    <dsp:sp modelId="{7809D977-C9AB-4FD4-B2E9-B98316D525D8}">
      <dsp:nvSpPr>
        <dsp:cNvPr id="0" name=""/>
        <dsp:cNvSpPr/>
      </dsp:nvSpPr>
      <dsp:spPr>
        <a:xfrm>
          <a:off x="3473642" y="572944"/>
          <a:ext cx="0" cy="452832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99454" y="901183"/>
          <a:ext cx="2381646" cy="1683157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600777" y="2616366"/>
          <a:ext cx="2761662" cy="2630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O a’oa’oga ola a Iesu e matu</a:t>
          </a:r>
          <a:r>
            <a:rPr lang="en-US" sz="2000" b="1" kern="1200" dirty="0"/>
            <a:t>ā </a:t>
          </a:r>
          <a:r>
            <a:rPr lang="en" sz="2000" b="1" kern="1200" dirty="0"/>
            <a:t>aunoa lava ma se avanoa e ono ofi atu ni a’oa’oga mate o tu ma aga; poo se tasi lava aga e foliga atu i ai </a:t>
          </a:r>
          <a:endParaRPr lang="es-ES" sz="2000" kern="1200" dirty="0"/>
        </a:p>
      </dsp:txBody>
      <dsp:txXfrm>
        <a:off x="3600777" y="2616366"/>
        <a:ext cx="2761662" cy="2630169"/>
      </dsp:txXfrm>
    </dsp:sp>
    <dsp:sp modelId="{CCB867B3-E157-4C84-B87D-B82D0C26119C}">
      <dsp:nvSpPr>
        <dsp:cNvPr id="0" name=""/>
        <dsp:cNvSpPr/>
      </dsp:nvSpPr>
      <dsp:spPr>
        <a:xfrm>
          <a:off x="3472962" y="-26449"/>
          <a:ext cx="2917146" cy="695641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faataoto i le fou ma le tuai                                                             (Mareko 2:21-22).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2962" y="-26449"/>
        <a:ext cx="2917146" cy="695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FBC1F-FB25-4CF8-84EC-92CF759E8CDB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77F52-6496-4973-8794-3BAFCD8AD928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77F52-6496-4973-8794-3BAFCD8AD928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microsoft.com/office/2007/relationships/hdphoto" Target="../media/hdphoto7.wdp"/><Relationship Id="rId5" Type="http://schemas.openxmlformats.org/officeDocument/2006/relationships/diagramData" Target="../diagrams/data1.xml"/><Relationship Id="rId10" Type="http://schemas.openxmlformats.org/officeDocument/2006/relationships/image" Target="../media/image25.png"/><Relationship Id="rId4" Type="http://schemas.openxmlformats.org/officeDocument/2006/relationships/image" Target="../media/image22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630929"/>
            <a:ext cx="528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O FINAUGA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138159" y="5903061"/>
            <a:ext cx="1815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3, Iesu 20, 2024</a:t>
            </a: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UA VALEA EA IESU?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796833" y="731520"/>
            <a:ext cx="108552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faalogo ai lona aiga, ona latou o atu ai lea e pu’e ia te Ia; aua na latou faapea ane, “Ua valea o ia</a:t>
            </a:r>
            <a:r>
              <a:rPr lang="en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(Mareko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3866606" y="1475814"/>
            <a:ext cx="8307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Aisea na manatu ai le aiga o Iesu ua valea o Ia? </a:t>
            </a:r>
            <a:r>
              <a:rPr lang="en" sz="2000" b="1" dirty="0"/>
              <a:t>(Mareko 3:20-21)?</a:t>
            </a:r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114" y="3859540"/>
            <a:ext cx="3302481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853543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</a:t>
            </a:r>
            <a:r>
              <a:rPr lang="en" sz="2000" b="1" dirty="0"/>
              <a:t>aga le leai o se manatu mamafa o le aiga i le tulaga o Iesu! </a:t>
            </a:r>
            <a:br>
              <a:rPr lang="es-ES" sz="2000" b="1" dirty="0"/>
            </a:br>
            <a:r>
              <a:rPr lang="en" sz="2000" b="1" dirty="0"/>
              <a:t>(Mareko 3:32-33).</a:t>
            </a: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488543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3840481" y="2664824"/>
            <a:ext cx="8333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na ua maea ni faamatalaga pupuu, ona toe faaauau lea e Mareko o le tala, ma faailoa atu i aiga o e na saili mo Iesu: o Lona tina ma Ona uso (Mareko 3:31).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3853543" y="1971383"/>
            <a:ext cx="8320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</a:t>
            </a:r>
            <a:r>
              <a:rPr lang="en" sz="2000" b="1" dirty="0"/>
              <a:t>a ova galue, le lelei le tausiga o le soifua maloloina, popole ona o lana faasoa faifaipea ma le au tusiupu ma le au Faresaio...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37405" y="5551715"/>
            <a:ext cx="8392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</a:t>
            </a:r>
            <a:r>
              <a:rPr lang="en" sz="2000" b="1" dirty="0"/>
              <a:t> sili atu le taua nai lo le sootaga o alavai aua o sootaga ia e mafuta ai Iesu ma Lona aiga faale-agaga: “Aua o l</a:t>
            </a:r>
            <a:r>
              <a:rPr lang="en-US" sz="2000" b="1" dirty="0"/>
              <a:t>ē</a:t>
            </a:r>
            <a:r>
              <a:rPr lang="en" sz="2000" b="1" dirty="0"/>
              <a:t> faia le finagalo o le Atua o Lo’u uso lea, ma lo’u tua</a:t>
            </a:r>
            <a:r>
              <a:rPr lang="en-US" sz="2000" b="1" dirty="0"/>
              <a:t>fafine lea</a:t>
            </a:r>
            <a:r>
              <a:rPr lang="en" sz="2000" b="1" dirty="0"/>
              <a:t>” (Mareko 3:35).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506687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e e foliga mai e faa’ole’ole. </a:t>
            </a:r>
            <a:r>
              <a:rPr lang="en-US" sz="2000" b="1" dirty="0"/>
              <a:t>Sa</a:t>
            </a:r>
            <a:r>
              <a:rPr lang="en" sz="2000" b="1" dirty="0"/>
              <a:t> ses</a:t>
            </a:r>
            <a:r>
              <a:rPr lang="en-US" sz="2000" b="1" dirty="0"/>
              <a:t>ē</a:t>
            </a:r>
            <a:r>
              <a:rPr lang="en" sz="2000" b="1" dirty="0"/>
              <a:t> L</a:t>
            </a:r>
            <a:r>
              <a:rPr lang="en-US" sz="2000" b="1" dirty="0"/>
              <a:t>o</a:t>
            </a:r>
            <a:r>
              <a:rPr lang="en" sz="2000" b="1" dirty="0"/>
              <a:t>na tina ma Ona uso. </a:t>
            </a:r>
            <a:r>
              <a:rPr lang="en-US" sz="2000" b="1" dirty="0"/>
              <a:t>O</a:t>
            </a:r>
            <a:r>
              <a:rPr lang="en" sz="2000" b="1" dirty="0"/>
              <a:t> le tuua o Lana galuega ae faatasi atu ia te’i latou i lea lava taimi, e avea ai lea ma lape i Lana misiona faapea i a’i latou lava. </a:t>
            </a:r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381125" y="1335703"/>
            <a:ext cx="107727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“O le a le fiafia le agaga o sauaga e faasagatau atu i a’i latou o e leai se fesoota’iga ma le Atua, ma ua leai ai so latou malosiaga i mea tau le amio. 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</a:t>
            </a:r>
            <a:r>
              <a:rPr lang="en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le a tula’i mai e faasagatau atu i e ua faamaoni, o e le faatagaina mea a le lalolagi ma o le a le maluelue i ona manatu, lona finagalo malie, poo lona tetee atu. 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</a:t>
            </a:r>
            <a:r>
              <a:rPr lang="en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se lotu o loo tuuina atu se molimau ola e fiafia i mea paia, ma e aoa’iina ai le faamaualuga, o le manatu faapito, o le matape’ape’a, ma agasala masani, o le a inosia e le lalolagi ma Kerisiano faafoliga</a:t>
            </a:r>
            <a:r>
              <a:rPr lang="en-US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.... Pe a mafatia outou ona o le faalumaina ma le sauaina o lona uiga o loo e i le faalapotopotoga e sili atu; aua na onosa’ia e Iesu o mea uma, ma le tele o nisi mea e sili atu le ogaoga. Pe afai oi tatou o ni leoleo faamaoni mo le Atua, o nei mea uma o ni faamalosiaga lea ia te oe. O ni agaga totoa, o e o le a tutū atu ma le faamaoni pe a tuua ta’ito’atasi i latou, o e o le a maua le pale e le pala</a:t>
            </a:r>
            <a:r>
              <a:rPr lang="en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9214056" y="6438900"/>
            <a:ext cx="293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(The Medical Ministry, pg. 282)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319067" y="5219611"/>
            <a:ext cx="11556893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8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Ua Ia fetalai atu foi ia te’i latou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</a:t>
            </a:r>
            <a:r>
              <a:rPr lang="en-US" sz="28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Ua faia le Sapati mo tagata, a ua le faia tagata mo le Sapati. Lenei la, o le Atalii o le tagata, o le Alii lava lea o le Sapati.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(Mareko 2:27, 28)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105400" y="4053334"/>
            <a:ext cx="70675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/>
              <a:t>Finauga i luga o le faamagaloga: Mareko 2:1-12.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F</a:t>
            </a:r>
            <a:r>
              <a:rPr lang="en" sz="2000" b="1" dirty="0"/>
              <a:t>inauga i mea’ai: Mareko 2:13-22.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F</a:t>
            </a:r>
            <a:r>
              <a:rPr lang="en" sz="2000" b="1" dirty="0"/>
              <a:t>inauga i le Sapati: Mareko 2:23-3:6.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F</a:t>
            </a:r>
            <a:r>
              <a:rPr lang="en" sz="2000" b="1" dirty="0"/>
              <a:t>esili fefinaua’i e uiga ia Iesu: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O le pule a ai Na te faia ai vavega? Mareko 3:22-30.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Ua valea ea Iesu? Mareko 3:20-21, 31-35.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amio a Iesu, o le auala o Lana tala’iga, e oo lava i Ana faamalologa, na oo mai ai se feteena’iga tuusa’o i tu ma aga a’i latou na taita’ina le lotu.</a:t>
            </a: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669" y="152400"/>
            <a:ext cx="334980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4023359"/>
            <a:ext cx="4265083" cy="269176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51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86" y="6226719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799" y="3237022"/>
            <a:ext cx="7127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aunoa ma se masalosalo, o le soifuaga o Iesu o se soifuaga finau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800" y="2446573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oo lava i ona aiga ua latou talitonu o Iesu ua tauau ina leaga lona mafaufau ona ua ova galue.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latou manatu o ia o se tagata faifai; faaloloto ma se uo a tagata agasala; o se tagata soli Sapati...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oo lava ina latou tuua’ina o Ia o loo galue mo Pelesepuro!</a:t>
            </a: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FINAUGA I LE FAAMAGALOGA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39188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silafia e Iesu lo latou faatuatua, ona fetalai atu lea o Ia i le supa, “Lou atalii e, ua faamagaloina au agasala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(Mareko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161925" y="1071154"/>
            <a:ext cx="83419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toe foi atu Iesu i le fale o Peteru i Kapanaumi, e toatele ni tagata na o mai e fia faalogologo ia te Ia (Mareko 2:1-2). </a:t>
            </a:r>
            <a:r>
              <a:rPr lang="en-US" b="1" dirty="0"/>
              <a:t>E</a:t>
            </a:r>
            <a:r>
              <a:rPr lang="en" b="1" dirty="0"/>
              <a:t> toafa ni taulelea na faalatalata atu ina ia faamalolo e Iesu la latou uo, ae e lei mafai ona latou latalata atu ia te Ia. </a:t>
            </a:r>
            <a:r>
              <a:rPr lang="en-US" b="1" dirty="0"/>
              <a:t>O se faa</a:t>
            </a:r>
            <a:r>
              <a:rPr lang="en" b="1" dirty="0"/>
              <a:t>naunauga ina ia aumaia o ia ia Iesu, na latou o ae ai i luga o le taualuga o le fale ma tatala ina ia tuutuu ifo ai o ia i lalo. </a:t>
            </a:r>
            <a:r>
              <a:rPr lang="en-US" b="1" dirty="0"/>
              <a:t>N</a:t>
            </a:r>
            <a:r>
              <a:rPr lang="en" b="1" dirty="0"/>
              <a:t>a motusia le lauga a Iesu, ona fifilemu ai lea o tagata uma, ua faatalitali i le fia vaai poo le a se mea o le a faia e Iesu (Mareko 2:3-4).</a:t>
            </a:r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177" y="1133229"/>
            <a:ext cx="3298351" cy="4300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161923" y="5643154"/>
            <a:ext cx="11855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 vivii tagata i le Atua mo le tuuina atu ia Iesu o le mana e faamagalo ai agasala (Mareko 2:12; Mataio 9:8). Ua savali le supa; ae tauaso pea le au tusiupu i lea mea, e le’o mafai ona latou iloa e mafai e Iesu ona faitauina o latou mafaufau, faamagalo agasala, ma avatu ia te ia le faamalologa.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161924" y="4558937"/>
            <a:ext cx="82244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 le au tusiupu, o le upu leaga lava lenei (e moni, pe anafai o Iesu e le o le Atua ia). </a:t>
            </a:r>
            <a:r>
              <a:rPr lang="en-US" sz="2000" b="1" dirty="0"/>
              <a:t>I</a:t>
            </a:r>
            <a:r>
              <a:rPr lang="en" sz="2000" b="1" dirty="0"/>
              <a:t>na ia faamaonia o loo ia te Ia le mana e faamagalo ai, o lea na faamaloloina ai e Iesu le supa (Mareko 2:8-11).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161920" y="3187337"/>
            <a:ext cx="84465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“Ua faamagaloina au agasala” (Mareko 2:5). </a:t>
            </a:r>
            <a:r>
              <a:rPr lang="en-US" sz="2000" b="1" dirty="0"/>
              <a:t>E</a:t>
            </a:r>
            <a:r>
              <a:rPr lang="en" sz="2000" b="1" dirty="0"/>
              <a:t> mafai ona faapea mai le supa: “o le mea e manaomia ia ou savali.” Ae Na te le’i faia. Na faamalolo e Iesu le pogai o lona ma’i. E le’i popole o Ia pe toe savali, ae o le uiga o le faamagaloga ia aumaia le filemu i lona agaga.</a:t>
            </a:r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36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FINAUGA I MEA TAU MEA’AI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0" y="638472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maliu ane o Ia, ona silafia lea e Ia o Levi o le atalii o Alefaio, ua nofo i le fale e tali ai taulaga, ona fetalai atu lea o Ia. “Mulimuli mai ia te Au,” Ona tula’i lea o ia ua mulimuli atu ia te Ia</a:t>
            </a:r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(Mareko 2:14).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332411"/>
            <a:ext cx="7668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le faigata se vaai faale-mafaufau i le finauga na tulai mai i le valaauina Levi (Mareko 2:13-14). Mo tagata Iutaia masani, o se telona e sili atu lona leaga nai lo se tagata o Nuuese. O Ia o se Iutaia fouvale, ua faatauina atu i ona fili. </a:t>
            </a:r>
            <a:r>
              <a:rPr lang="en-US" b="1" dirty="0"/>
              <a:t>E</a:t>
            </a:r>
            <a:r>
              <a:rPr lang="en" b="1" dirty="0"/>
              <a:t> le mafai ona latou aai faatasi ma Ia pe papa’i atu ia te Ia.</a:t>
            </a:r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216338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2939142"/>
            <a:ext cx="3309937" cy="3758215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508069" y="4859383"/>
            <a:ext cx="5943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faases</a:t>
            </a:r>
            <a:r>
              <a:rPr lang="en-US" b="1" dirty="0"/>
              <a:t>ē</a:t>
            </a:r>
            <a:r>
              <a:rPr lang="en" b="1" dirty="0"/>
              <a:t>ina e Iesu lo latou manatu: o fea e sili atu nai lo iinei o le a Ou maua ai ni tagata agasala ina ia lavea’ina? (Mareko 2:17). </a:t>
            </a:r>
            <a:r>
              <a:rPr lang="en-US" b="1" dirty="0"/>
              <a:t>E</a:t>
            </a:r>
            <a:r>
              <a:rPr lang="en" b="1" dirty="0"/>
              <a:t> le gata i lea, sa Ia luitauina i latou ina ia suesue ane i o latou lava faalagona. E tatau lava ona aoaoina i latou ia alolofa atu (Mataio 9:12-13).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5" y="2834640"/>
            <a:ext cx="47165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ua atili ai ona leaga. </a:t>
            </a:r>
            <a:r>
              <a:rPr lang="en-US" b="1" dirty="0"/>
              <a:t>Ona</a:t>
            </a:r>
            <a:r>
              <a:rPr lang="en" b="1" dirty="0"/>
              <a:t> e le gata na ta’umafa Iesu i le fale o le ao lafoga, ae na siosiomia foi o ia e le toatele e faapei o ia (Mareko 2:15). </a:t>
            </a:r>
            <a:r>
              <a:rPr lang="en-US" b="1" dirty="0"/>
              <a:t>E</a:t>
            </a:r>
            <a:r>
              <a:rPr lang="en" b="1" dirty="0"/>
              <a:t> le i faama’imaua e le au faitio se avanoa: “O le a lenei mea, ua Ia aai ma inu faatasi ma le au telona ma tagata agasala?” (Mareko 2:16).</a:t>
            </a:r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4728755"/>
            <a:ext cx="2196921" cy="19686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0" y="67235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“Ona fetalai atu lea o Iesu ia te’i latou: Pe mafai ea e le faato’afaiav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 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 anapopogi ina o ia te’i latou le faato’afaiav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Latou te le mafai ona anapopogi i ona aso o ia te’i latou le faato’afaiav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(Mareko 2:19)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Tau mamao</a:t>
            </a:r>
            <a:r>
              <a:rPr lang="en" b="1" dirty="0"/>
              <a:t> mai le a’oa’oina o le alofa, na faaosoosoina ai e le au Faresaio soo o Ioane ina ia latou auaumea faatasi i a latou faitioga:“</a:t>
            </a:r>
            <a:r>
              <a:rPr lang="en-US" b="1" dirty="0"/>
              <a:t>Se a le mea e anapopogi ai le au soo o Ioane ma soo o le au faresaio, a’o Ou soo e le anapopogi</a:t>
            </a:r>
            <a:r>
              <a:rPr lang="en" b="1" dirty="0"/>
              <a:t>?” (Mareko 2:18).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289846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FINAUGA I MEA’AI 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200399"/>
            <a:ext cx="5400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tali Iesu e ala i faataoto:</a:t>
            </a: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FINAUGA I LE SAPATI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522515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Ona fai atu lea o le au faresaio ia te Ia, “Faauta, se a le mea latou te fai ai le mea e sa ona fai i le Sapati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?”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(Mareko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66675" y="1063109"/>
            <a:ext cx="7653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a’oa’o atu e le au Faresaio le 39 o ituaiga o galuega e solia ai le malologa o le Sapati faapei ona faauuina ai e le Atua.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4506687" y="4049486"/>
            <a:ext cx="76853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M</a:t>
            </a:r>
            <a:r>
              <a:rPr lang="en" b="1" dirty="0"/>
              <a:t>ulimuli ane, na faatinoina ai e Iesu se “galuega”e lei aofia ai i le 39, ae sa manatu foi o se soliga lava lea o le Sapati: o le faamalologa (Mareko 3:1-3).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6" y="4114800"/>
            <a:ext cx="4266384" cy="260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0281" y="1117637"/>
            <a:ext cx="3719793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3" y="2891118"/>
            <a:ext cx="81225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tali a Iesu: Tou te le’i faitauina ea le mea na faia e Tavita, ina ua ia fia ‘ai, ona ia avane lea o areto</a:t>
            </a:r>
            <a:r>
              <a:rPr lang="en-US" b="1" dirty="0"/>
              <a:t> mai le fale o le Atua,</a:t>
            </a:r>
            <a:r>
              <a:rPr lang="en" b="1" dirty="0"/>
              <a:t> o mea e sa ona ‘ai ai soo se tasi, ua na o le au ositaulaga lava e mafai ona aai ai? (Mareko 2:25-26).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3" y="1672047"/>
            <a:ext cx="7771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ala i le avatu o le saito ma le aveesea o lona pa’u ina ia ‘ai ai, na faatinoina ai e le ausoo ni galuega se tolu e faasaina i le Sapati: o le seleselega o le saito; o le tuu-eseeseina o le saito, ma le aputi (Mareko 2:23-24; Mataio 12:1-2).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4493623" y="6230983"/>
            <a:ext cx="7698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mea e ofo ai, o e faapea o le au tausi Sapati sa latou taupulepule ia fasioti ia Iesu (Mareko 3:6).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4506686" y="5590903"/>
            <a:ext cx="7685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lenei la, o Iesu o le Alii lava lea o le Sapati, ma na Ia tuuina mai i a’i tatou mo lo tatou lava lelei (Mareko 2:27-28).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4506686" y="4963886"/>
            <a:ext cx="7685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tali atu Iesu: “Pe sa ea le agalelei i le Sapati</a:t>
            </a:r>
            <a:r>
              <a:rPr lang="en-US" b="1" dirty="0"/>
              <a:t>: o le agalelei poo le agaleaga, o le faaola, poo le fasioti</a:t>
            </a:r>
            <a:r>
              <a:rPr lang="en" b="1" dirty="0"/>
              <a:t>?” (Mareko 3:4).</a:t>
            </a:r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697789" y="2551837"/>
            <a:ext cx="852909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9E2909"/>
                </a:solidFill>
              </a:rPr>
              <a:t>FESILI FEFINAUA’I E UIGA IA IESU</a:t>
            </a: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LE A LE MANA NA IA FAIA AI VAVEGA?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300447" y="676572"/>
            <a:ext cx="11508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A’o le au tusiupu e na o ifo mai Ierusalema, ua faapea ane i latou, “O ia te Ia Pelesepulo! O le Alii foi o temoni, e tuli ai e Ia o temoni.</a:t>
            </a:r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(Mareka 3:22)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515291"/>
            <a:ext cx="7704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amata e Mareko le tala’aga e uiga i le aiga o Iesu, ae na faasal</a:t>
            </a:r>
            <a:r>
              <a:rPr lang="en-US" b="1" dirty="0"/>
              <a:t>ā</a:t>
            </a:r>
            <a:r>
              <a:rPr lang="en" b="1" dirty="0"/>
              <a:t>vei ina ia faamatalaina se finauga ma le au Falesaio. </a:t>
            </a:r>
            <a:r>
              <a:rPr lang="en-US" b="1" dirty="0"/>
              <a:t>M</a:t>
            </a:r>
            <a:r>
              <a:rPr lang="en" b="1" dirty="0"/>
              <a:t>ulimuli ane, o le a ia toe foi lava e faamatala le tala na muamua atu. </a:t>
            </a:r>
            <a:r>
              <a:rPr lang="en-US" b="1" dirty="0"/>
              <a:t>O</a:t>
            </a:r>
            <a:r>
              <a:rPr lang="en" b="1" dirty="0"/>
              <a:t> lenei ata sa faaaogaina e Mako i le tele o taimi o le tuufaatasia lea o nei tala laina tutusa e lua, ma faailogaina ai le tala o loo faasino tonu i ai e sili atu ona taua. 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loo</a:t>
              </a:r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saili le aiga o Iesu mo Ia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Mareko 3:20-21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Tuua’iga a le au Faresaio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Mareko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loo</a:t>
              </a:r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saili le aiga o Iesu mo Ia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Mareko 3:31-35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5447211" y="4271554"/>
            <a:ext cx="67447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lea ua toe faaaoga e Iesu faataoto e faailoa ai le valea o tuua’iga faasagatau atu ia te Ia (Mareko 3:23-27). </a:t>
            </a:r>
            <a:r>
              <a:rPr lang="en-US" b="1" dirty="0"/>
              <a:t>U</a:t>
            </a:r>
            <a:r>
              <a:rPr lang="en" b="1" dirty="0"/>
              <a:t>a ulu atu nei Iesu i le fale o le tagata malosi (Satani), ua saisai ia te ia, ma faapea ona mafai ona faoa ana mea totino (faasa’oloto le ua uluitinoina e temoni).</a:t>
            </a:r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623" y="4077503"/>
            <a:ext cx="1567543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6606" y="4077503"/>
            <a:ext cx="1476103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011771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3252651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lenei tulaga, o le tala sili ona taua o le tuua’iga a le au tusiupu poo le a le mana na mafai ai e Iesu ona tuli’esea temoni (Mareko 3:22).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5421086" y="5747657"/>
            <a:ext cx="67709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</a:t>
            </a:r>
            <a:r>
              <a:rPr lang="en" b="1" dirty="0"/>
              <a:t>a maua ai foi le avnoa e lapata’ina ai le mata’utia o le tuuina atu o le galuega a le Agaga Paia i le tiapolo (Mareko 3:28-30).</a:t>
            </a: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15637</TotalTime>
  <Words>2237</Words>
  <Application>Microsoft Office PowerPoint</Application>
  <PresentationFormat>Panorámica</PresentationFormat>
  <Paragraphs>65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Constantia</vt:lpstr>
      <vt:lpstr>Arial</vt:lpstr>
      <vt:lpstr>Aptos</vt:lpstr>
      <vt:lpstr>Calibri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116</cp:revision>
  <dcterms:created xsi:type="dcterms:W3CDTF">2024-06-22T14:42:36Z</dcterms:created>
  <dcterms:modified xsi:type="dcterms:W3CDTF">2024-07-11T05:38:05Z</dcterms:modified>
</cp:coreProperties>
</file>