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uina atu o Sipai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1800" b="1" dirty="0"/>
            <a:t>Faalauaitele (12 sipai)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-US" sz="1800" b="1" dirty="0"/>
            <a:t>F</a:t>
          </a:r>
          <a:r>
            <a:rPr lang="en" sz="1800" b="1" dirty="0"/>
            <a:t>aalilolilo (2 sipai)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aluega a le ‘au sipai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1800" b="1" dirty="0"/>
            <a:t>40 aso o le asiasiga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1800" b="1" dirty="0"/>
            <a:t>3 aso o lalafi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Ripoti a le ‘au sipai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-US" sz="1800" b="1" dirty="0"/>
            <a:t>S</a:t>
          </a:r>
          <a:r>
            <a:rPr lang="en" sz="1800" b="1" dirty="0"/>
            <a:t>a latou faavaivai i tagata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-US" sz="1800" b="1" dirty="0"/>
            <a:t>S</a:t>
          </a:r>
          <a:r>
            <a:rPr lang="en" sz="1800" b="1" dirty="0"/>
            <a:t>a faamalosia ai Iosua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Isaraelu i le Paseka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600" b="1" dirty="0"/>
            <a:t>E tatau ona faauuina le laau faalava i le toto  </a:t>
          </a:r>
          <a:br>
            <a:rPr lang="es-ES" sz="1600" b="1" dirty="0"/>
          </a:br>
          <a:r>
            <a:rPr lang="en" sz="1600" b="1" dirty="0"/>
            <a:t>(Esoto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600" b="1" dirty="0"/>
            <a:t>Pe afai ae o ese mai o latou fale, latou te oti (Esoto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Ra’ava i Ieriko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600" b="1" dirty="0"/>
            <a:t>E tatau ona nonoa se maea fu’a m</a:t>
          </a:r>
          <a:r>
            <a:rPr lang="en-US" sz="1600" b="1" dirty="0"/>
            <a:t>ū</a:t>
          </a:r>
          <a:r>
            <a:rPr lang="en" sz="1600" b="1" dirty="0"/>
            <a:t>m</a:t>
          </a:r>
          <a:r>
            <a:rPr lang="en-US" sz="1600" b="1" dirty="0"/>
            <a:t>ū</a:t>
          </a:r>
          <a:r>
            <a:rPr lang="en" sz="1600" b="1" dirty="0"/>
            <a:t> i le faamalama                   (Iosua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600" b="1" dirty="0"/>
            <a:t>Pe afai ae alu ese o ia mai le fale, ona oti ai lea</a:t>
          </a:r>
          <a:br>
            <a:rPr lang="en" sz="1600" b="1" dirty="0"/>
          </a:br>
          <a:r>
            <a:rPr lang="en" sz="1600" b="1" dirty="0"/>
            <a:t>(Iosua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Ripoti a le ‘au sipai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</a:t>
          </a:r>
          <a:r>
            <a:rPr lang="en" sz="1800" b="1" kern="1200" dirty="0"/>
            <a:t>a latou faavaivai i tagata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</a:t>
          </a:r>
          <a:r>
            <a:rPr lang="en" sz="1800" b="1" kern="1200" dirty="0"/>
            <a:t>a faamalosia ai Iosua</a:t>
          </a: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aluega a le ‘au sipai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40 aso o le asiasiga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3 aso o lalafi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uina atu o Sipai</a:t>
          </a: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Faalauaitele (12 sipai)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</a:t>
          </a:r>
          <a:r>
            <a:rPr lang="en" sz="1800" b="1" kern="1200" dirty="0"/>
            <a:t>aalilolilo (2 sipai)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Isaraelu i le Paseka</a:t>
          </a: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E tatau ona faauuina le laau faalava i le toto  </a:t>
          </a:r>
          <a:br>
            <a:rPr lang="es-ES" sz="1600" b="1" kern="1200" dirty="0"/>
          </a:br>
          <a:r>
            <a:rPr lang="en" sz="1600" b="1" kern="1200" dirty="0"/>
            <a:t>(Esoto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Pe afai ae o ese mai o latou fale, latou te oti (Esoto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Ra’ava i Ieriko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E tatau ona nonoa se maea fu’a m</a:t>
          </a:r>
          <a:r>
            <a:rPr lang="en-US" sz="1600" b="1" kern="1200" dirty="0"/>
            <a:t>ū</a:t>
          </a:r>
          <a:r>
            <a:rPr lang="en" sz="1600" b="1" kern="1200" dirty="0"/>
            <a:t>m</a:t>
          </a:r>
          <a:r>
            <a:rPr lang="en-US" sz="1600" b="1" kern="1200" dirty="0"/>
            <a:t>ū</a:t>
          </a:r>
          <a:r>
            <a:rPr lang="en" sz="1600" b="1" kern="1200" dirty="0"/>
            <a:t> i le faamalama                   (Iosua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Pe afai ae alu ese o ia mai le fale, ona oti ai lea</a:t>
          </a:r>
          <a:br>
            <a:rPr lang="en" sz="1600" b="1" kern="1200" dirty="0"/>
          </a:br>
          <a:r>
            <a:rPr lang="en" sz="1600" b="1" kern="1200" dirty="0"/>
            <a:t>(Iosua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MAOFA I LE ALOFA TUNOA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161649"/>
            <a:ext cx="4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2, Oketopa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5254207"/>
            <a:ext cx="4511039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LE TAUFAASES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Ē</a:t>
            </a:r>
            <a:r>
              <a:rPr lang="e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 TAGATA KIPEONA</a:t>
            </a:r>
            <a:endParaRPr lang="e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“Ona latou o atu lea ia Iosua i le toagalauapi i Kilikala, ma latou fai atu ia te ia ma tagata o Isaraelu,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‘Ua matou o mai nei mai le nuu mamao; o lenei, ia tatou faia se feagaiga ma outou’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(Iosua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</a:t>
            </a:r>
            <a:r>
              <a:rPr lang="en" b="1" dirty="0"/>
              <a:t>aitau ni mea e tutusa ma ni eseesega i le va o Ra’ava ma tagata Kipeona: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3981158" y="4318782"/>
            <a:ext cx="821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pepelo faatopetope lava Ra’ava ina ia faasaoina sipai e toalua. Peitai tagata Kipeona na pepelo ma le loto i ai, i le agaga o le taufaasese, ma faaaogaina o faiga faa-togafiti (Kenese 3:1a). </a:t>
            </a:r>
            <a:r>
              <a:rPr lang="en-US" b="1" dirty="0"/>
              <a:t>E</a:t>
            </a:r>
            <a:r>
              <a:rPr lang="en" b="1" dirty="0"/>
              <a:t> le gata i lea, o le faaletonu o taitai o Isaraelu, ina ua latou le fesili atu i le afioga a Ieova (Iosua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673661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2" y="5556738"/>
            <a:ext cx="3543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/>
              <a:t>Ua i o latou luga nei se faafitauli: o le faaumatia lea o tagata Kipeona poo le tausi i la latou tautoga (Iosua 9:18).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31667"/>
              </p:ext>
            </p:extLst>
          </p:nvPr>
        </p:nvGraphicFramePr>
        <p:xfrm>
          <a:off x="4067175" y="1837313"/>
          <a:ext cx="7962900" cy="24384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Elemeni</a:t>
                      </a:r>
                      <a:r>
                        <a:rPr lang="es-ES" sz="16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le Faatuatua</a:t>
                      </a:r>
                      <a:endParaRPr lang="en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Ra’ava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Tagata</a:t>
                      </a:r>
                      <a:r>
                        <a:rPr lang="en" sz="16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Kipeona</a:t>
                      </a:r>
                      <a:endParaRPr lang="en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Faavae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Faalogo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Faalogo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Uiga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Pepelo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Pepelo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Sini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Ia</a:t>
                      </a:r>
                      <a:r>
                        <a:rPr lang="es-ES" b="1" baseline="0" dirty="0"/>
                        <a:t> faaolaina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Ia</a:t>
                      </a:r>
                      <a:r>
                        <a:rPr lang="es-ES" b="1" baseline="0" dirty="0"/>
                        <a:t> faaolaina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I’uga</a:t>
                      </a:r>
                      <a:r>
                        <a:rPr lang="en" b="1" baseline="0" dirty="0">
                          <a:solidFill>
                            <a:schemeClr val="tx1"/>
                          </a:solidFill>
                          <a:effectLst/>
                        </a:rPr>
                        <a:t> faavavevave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Ua</a:t>
                      </a:r>
                      <a:r>
                        <a:rPr lang="es-ES" b="1" baseline="0" dirty="0"/>
                        <a:t> laveaiina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Ua</a:t>
                      </a:r>
                      <a:r>
                        <a:rPr lang="es-ES" b="1" baseline="0" dirty="0"/>
                        <a:t> laveaiina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I’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uga</a:t>
                      </a:r>
                      <a:r>
                        <a:rPr lang="en" b="1" baseline="0" dirty="0">
                          <a:solidFill>
                            <a:schemeClr val="tx1"/>
                          </a:solidFill>
                          <a:effectLst/>
                        </a:rPr>
                        <a:t> mo se taimi umi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C00000"/>
                          </a:solidFill>
                        </a:rPr>
                        <a:t>Fai</a:t>
                      </a:r>
                      <a:r>
                        <a:rPr lang="en" sz="1800" b="1" baseline="0" dirty="0">
                          <a:solidFill>
                            <a:srgbClr val="C00000"/>
                          </a:solidFill>
                        </a:rPr>
                        <a:t> ma tagata nuu o Isaraelu </a:t>
                      </a:r>
                      <a:r>
                        <a:rPr lang="en" sz="1800" b="1" dirty="0">
                          <a:solidFill>
                            <a:srgbClr val="C00000"/>
                          </a:solidFill>
                        </a:rPr>
                        <a:t>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F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ai</a:t>
                      </a:r>
                      <a:r>
                        <a:rPr lang="en" b="1" baseline="0" dirty="0">
                          <a:solidFill>
                            <a:srgbClr val="C00000"/>
                          </a:solidFill>
                        </a:rPr>
                        <a:t> ma pologa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 FAAMANUIAGA MA LE MALAIA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225083" y="661182"/>
            <a:ext cx="11732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“O le mea lea e malaia ai outou; e le toe te’a ese outou ma le nofo pologa, ma e fai fafie, ma e utu vai mo le fale o lo’u Atua.”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(Iosua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50498"/>
            <a:ext cx="5962652" cy="1810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effectLst/>
              </a:rPr>
              <a:t>O</a:t>
            </a:r>
            <a:r>
              <a:rPr lang="en" b="1" dirty="0">
                <a:effectLst/>
              </a:rPr>
              <a:t> le faasaoina o ola o sa Kipeona semanu e le usitaia ai se faatonuga tuusa’o mai le Atua (Teuteuronome 7:1-2). O le solia foi o se tautoga e pei ona tauto ai ia te’i latou ua avea foi lea ma agasala (</a:t>
            </a:r>
            <a:r>
              <a:rPr lang="en" b="1" dirty="0"/>
              <a:t>Iosua</a:t>
            </a:r>
            <a:r>
              <a:rPr lang="en" b="1" dirty="0">
                <a:effectLst/>
              </a:rPr>
              <a:t> 9:19; </a:t>
            </a:r>
            <a:r>
              <a:rPr lang="en" b="1" dirty="0"/>
              <a:t>Salamo</a:t>
            </a:r>
            <a:r>
              <a:rPr lang="en" b="1" dirty="0">
                <a:effectLst/>
              </a:rPr>
              <a:t> 15:4b). </a:t>
            </a:r>
            <a:r>
              <a:rPr lang="en-US" b="1" dirty="0">
                <a:effectLst/>
              </a:rPr>
              <a:t>N</a:t>
            </a:r>
            <a:r>
              <a:rPr lang="en" b="1" dirty="0">
                <a:effectLst/>
              </a:rPr>
              <a:t>a faapefea ona fo’ia lea faafitauli? 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1906" y="1284803"/>
            <a:ext cx="5760715" cy="29244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97083"/>
            <a:ext cx="5929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 gata i lea, o le avea ma tagata utu vai ma fai-fafie mo le fale o le Atua, ua tuua ai i latou i se fesoota’iga faifai pea ma le Atua. </a:t>
            </a:r>
            <a:r>
              <a:rPr lang="en-US" b="1" dirty="0"/>
              <a:t>E</a:t>
            </a:r>
            <a:r>
              <a:rPr lang="en" b="1" dirty="0"/>
              <a:t> ala i le alofa tunoa o le Atua, ua avea ai nei le malaia o se faamanuiaga.</a:t>
            </a:r>
            <a:r>
              <a:rPr lang="en" b="1" dirty="0">
                <a:effectLst/>
              </a:rPr>
              <a:t> “Ou te le fiafia lava i le oti o le amioleaga, a ia liliu mai le amioleaga ai lona ala,</a:t>
            </a:r>
            <a:r>
              <a:rPr lang="en-US" b="1" dirty="0"/>
              <a:t> ma ola ai</a:t>
            </a:r>
            <a:r>
              <a:rPr lang="en" b="1" dirty="0">
                <a:effectLst/>
              </a:rPr>
              <a:t>” (Esekielu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3066757"/>
            <a:ext cx="59295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effectLst/>
              </a:rPr>
              <a:t>N</a:t>
            </a:r>
            <a:r>
              <a:rPr lang="en" b="1" dirty="0">
                <a:effectLst/>
              </a:rPr>
              <a:t>a faasaoina o latou ola, ae na tuu atu lava i a’i latou le malaia (</a:t>
            </a:r>
            <a:r>
              <a:rPr lang="en" b="1" dirty="0"/>
              <a:t>Iosua</a:t>
            </a:r>
            <a:r>
              <a:rPr lang="en" b="1" dirty="0">
                <a:effectLst/>
              </a:rPr>
              <a:t> 9:20-23). </a:t>
            </a:r>
            <a:r>
              <a:rPr lang="en-US" b="1" dirty="0">
                <a:effectLst/>
              </a:rPr>
              <a:t>O</a:t>
            </a:r>
            <a:r>
              <a:rPr lang="en" b="1" dirty="0">
                <a:effectLst/>
              </a:rPr>
              <a:t> le malaia o le avea lea ma pologa mai lea tupulaga i lea tupulaga. O lenei tulaga ua maua ai se sootaga vavalalata ma le nuu o le Atua, o e e le’i vavaeeseina mai lava i latou (</a:t>
            </a:r>
            <a:r>
              <a:rPr lang="en" b="1" dirty="0"/>
              <a:t>Neemia</a:t>
            </a:r>
            <a:r>
              <a:rPr lang="en" b="1" dirty="0">
                <a:effectLst/>
              </a:rPr>
              <a:t>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504049" y="1223888"/>
            <a:ext cx="83562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“E tatau i le fanauga a Isaraelu ona nofoia le laueleele uma na tuuina atu e le Atua mo i latou. O nuu uma na teena le tapuai ma auauna atu i le Atua moni o le a aveesea. </a:t>
            </a:r>
            <a:r>
              <a:rPr lang="en-US" sz="2400" b="1" dirty="0">
                <a:latin typeface="Constantia" panose="02030602050306030303" pitchFamily="18" charset="0"/>
              </a:rPr>
              <a:t>A</a:t>
            </a:r>
            <a:r>
              <a:rPr lang="en" sz="2400" b="1" dirty="0">
                <a:latin typeface="Constantia" panose="02030602050306030303" pitchFamily="18" charset="0"/>
              </a:rPr>
              <a:t>e ona o le fuafuaga a le Atua e ala i le faaaliga o Lana amio e ala atu i tagata Isaraelu ia tosina atu ai i latou ia te Ia. </a:t>
            </a:r>
            <a:r>
              <a:rPr lang="en-US" sz="2400" b="1" dirty="0">
                <a:latin typeface="Constantia" panose="02030602050306030303" pitchFamily="18" charset="0"/>
              </a:rPr>
              <a:t>E</a:t>
            </a:r>
            <a:r>
              <a:rPr lang="en" sz="2400" b="1" dirty="0">
                <a:latin typeface="Constantia" panose="02030602050306030303" pitchFamily="18" charset="0"/>
              </a:rPr>
              <a:t> tatau ona avatu le valaaulia o le talalelei i le lalolagi uma. </a:t>
            </a:r>
            <a:r>
              <a:rPr lang="en-US" sz="2400" b="1" dirty="0">
                <a:latin typeface="Constantia" panose="02030602050306030303" pitchFamily="18" charset="0"/>
              </a:rPr>
              <a:t>[…] Oi latou uma, e pei o Ra’ava le sa Kananā, o Ruta le sa Moapī, na liliu mai i ifoga-tupua i le tapuai atu i le Atua moni, e tatau ona tuufaatasia i latou faatasi ma Lona nuu filifilia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756723"/>
            <a:ext cx="546322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le faatuatua, na le oti faatasi ai Ra’ava le fafine talitane ma e na lē faalogo, ina ua talifilēmuina e ia ē na asiasi i</a:t>
            </a:r>
            <a:r>
              <a:rPr kumimoji="0" lang="es-ES" sz="4000" b="1" i="0" u="none" strike="noStrike" kern="1200" cap="none" spc="0" normalizeH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nuu.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3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Eperu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Alofa tunoa mo Isaraelu (Iosua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se avanoa lona lua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Alofa tunoa mo Ra’ava (Iosua 2:2-21):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faatuatua o le fatu o le sinapi 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U</a:t>
            </a:r>
            <a:r>
              <a:rPr lang="en" sz="2000" b="1" dirty="0"/>
              <a:t>a faalautele atu le feagaiga ia Ra’ava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Alofa tunoa mo tagata Kipeona (Iosua 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amepasa taufaases</a:t>
            </a:r>
            <a:r>
              <a:rPr lang="en-US" sz="2000" b="1" dirty="0"/>
              <a:t>ē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Manuia ma le malaia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993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Ua sopoia e sa Kanan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ā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tuaoi o le alofa tunoa.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 o lea mafuaaga, sa faatonuina ai Isaraelu e faapea: Ina o atu ia, ma fasiotia i latou uma, ma faoa a latou mea totino.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85258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eitai, sa i ai pea tagata i Kanana o e latou te lei sopoia ia tuaoi.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 latou uma na naunau e talia le alofa tunoa, na finagalo le Atua e faalautele atu i a’i latou o e na faasaoina mai i le faatafunaga.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ALOFA TUNOA MO LE NUU O ISARAELU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(IOSUA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AVANOA LONA LUA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618978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“Na aauina atu e Iosua le atalii o Nuno, ai Setima o tagata e toalua e asiasi faalilolilo i le nuu, ua faapea atu;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‘Ina o ia oulua, ina matamata i le nuu;’ ‘o Ieriko lava’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2:1a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auina atu e Mose ni sipai e asiasi i le nuu o Kanana, sa mumusu tagata e ulu atu i ai. </a:t>
            </a:r>
            <a:r>
              <a:rPr lang="en-US" b="1" dirty="0"/>
              <a:t>I</a:t>
            </a:r>
            <a:r>
              <a:rPr lang="en" b="1" dirty="0"/>
              <a:t> le 40 tausaga mulimuli ane, na auina atu i ai ni sipai fou, ma aumai ai se tali e ese mai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542866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90962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ina sa matua le manuia le tupulaga fou ina ua fesagai ma faaosoosoga a Palaamo, ae na toe tuuina atu i ai e le Atua i a’i latou se avanoa (Numera 25:1-3, 31:16; Iosua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09957"/>
            <a:ext cx="685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taimi lea ua leai ni fuifui vine, ua leai ni fua o le laueleele. </a:t>
            </a:r>
            <a:r>
              <a:rPr lang="en-US" b="1" dirty="0"/>
              <a:t>U</a:t>
            </a:r>
            <a:r>
              <a:rPr lang="en" b="1" dirty="0"/>
              <a:t>a na’o le tala e uiga i le faatuatua (o Ra’ava), na faamalosia ai Isaraelu e fai mo latou le Nuu o le Folafolaga. 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ALOFA TUNOA MO RA’AVA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(IOSUA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O LE FAATUATUA E FAAPEI O LE FATU O LE SINAPI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211015" y="514647"/>
            <a:ext cx="11690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“O le faatuatua, na le oti faatasi ai Ra’ava le fafine talitane ma e na le faalogo, ina ua talifilemuina e ia e na asiasi i le nuu” 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(Eperu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26745" y="1280159"/>
            <a:ext cx="734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 se mea na faavae i ai le faatuatua o Ra’ava? (Iosua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1399635"/>
            <a:ext cx="2137294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428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4989265"/>
            <a:ext cx="2123225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26746" y="6020972"/>
            <a:ext cx="7174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Ra’ava o se faaaoaoga o se mea semanu e tupu i soo se tagata nuu Ieriko o e na tuuina atu i latou i le Atua.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68948" y="5078436"/>
            <a:ext cx="7118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loo viia e le Tusi Paia o ia i le filifiliga sa ia faia; i lona malamalama i le ala a le Atua sa faatinoina ai; ma le auala sa ia savali ai i ana upu i se faatinoga mautu (Iakopo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68947" y="3615396"/>
            <a:ext cx="72026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</a:t>
            </a:r>
            <a:r>
              <a:rPr lang="en" b="1" dirty="0"/>
              <a:t>lona faatuatua e lei malosi lelei, e mu’a, ma e lei ono faatatauina i ai sona malamalama’aga atoatoa e uiga i le finagalo o le Atua. </a:t>
            </a:r>
            <a:r>
              <a:rPr lang="en-US" b="1" dirty="0"/>
              <a:t>S</a:t>
            </a:r>
            <a:r>
              <a:rPr lang="en" b="1" dirty="0"/>
              <a:t>a ia faatinoina se mea sili na te mafaia e fesoasoani atu ai i sipai ma faaolaina ai o ia ma lona aiga. </a:t>
            </a:r>
            <a:r>
              <a:rPr lang="en-US" b="1" dirty="0"/>
              <a:t>M</a:t>
            </a:r>
            <a:r>
              <a:rPr lang="en" b="1" dirty="0"/>
              <a:t>ulimuli ane o le a malamalama atili ai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68948" y="2954215"/>
            <a:ext cx="7420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afai sa ia talitonu i le Atua, </a:t>
            </a:r>
            <a:r>
              <a:rPr lang="en-US" b="1" dirty="0"/>
              <a:t>A</a:t>
            </a:r>
            <a:r>
              <a:rPr lang="en" b="1" dirty="0"/>
              <a:t>isea na ia faaaogaina ai se pepelo e fesoasoani ai i sipai?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97083" y="1688123"/>
            <a:ext cx="7202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 matauina, o mea na tutupu o loo talanoa i ai Ra’ava e iloa e tagata uma, e pei o le sopoia o le Sami Ulaula. A’o matatau isi i le Atua o tagata Eperu, ae filifili Ra’ava e sulufai atu i le paolo o Ona apa’au (Iosua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2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NA FAAAUAU PEA IA RA’AVA LE FEAGAIGA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41601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“Ai se tasi e ulu atu i fafo i faitotoa o lou fale, e i luga o lona ulu lona toto, ae magalo i ma’ua; ai se tasi lua te i ai ma oe i le fale, e i luga o maua ulu lona toto pe afai e oo se lima ia te ia”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(Iosua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955409"/>
            <a:ext cx="7231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le mafai ona finauina le manatu o Ra’ava: Ua ou faatinoina le agalelei atu [</a:t>
            </a:r>
            <a:r>
              <a:rPr lang="en" b="1" i="1" dirty="0"/>
              <a:t>alofa</a:t>
            </a:r>
            <a:r>
              <a:rPr lang="en" b="1" dirty="0"/>
              <a:t>] ma faaolaina outou; o lenei ia oulua faatino le agalelei ma ia faaola ia te a’u ma o’u aiga (Iosua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194179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670474"/>
            <a:ext cx="4391025" cy="2088108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3038622"/>
            <a:ext cx="3184491" cy="1652648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lava na te lei iloaina, ae na talosaga atu Ra’ava ia Isaraelu ia  faatino ia te ia faapei o le Atua lava ia ona faatino ia Isaraelu, ia faapena lava ma le agalelei [</a:t>
            </a:r>
            <a:r>
              <a:rPr lang="en" b="1" i="1" dirty="0"/>
              <a:t>alofa</a:t>
            </a:r>
            <a:r>
              <a:rPr lang="en" b="1" dirty="0"/>
              <a:t>] (Teuteuronome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797082"/>
            <a:ext cx="40634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talosaga atu sipai ia Ra’ava ina ia faataunuu le tulaga lava lea e tasi na latou faataunuuina e sao ai mai le oti i Aikupito. I lenei lava auala, ua aofia ai o ia i le feagaiga a le Atua ma Isaraelu.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795387"/>
            <a:ext cx="57959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ALOFA TUNOA MO SA KIPEON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Ā</a:t>
            </a:r>
            <a:endParaRPr lang="en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(IOSUA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8626</TotalTime>
  <Words>1688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113</cp:revision>
  <dcterms:created xsi:type="dcterms:W3CDTF">2025-09-18T09:24:05Z</dcterms:created>
  <dcterms:modified xsi:type="dcterms:W3CDTF">2025-10-06T05:16:03Z</dcterms:modified>
</cp:coreProperties>
</file>