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66" y="14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mulimuli atu i le atolaau e aofia ai le: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Usiusitai i le Atua                                       (I Poloaiga 10)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Talitonu i le tausiga a le Atua (o le ipu manai)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aloa’ia ma faaaloalo i taitai ua tofiaina e le Atua (Tootoo o Arona)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faamatutuina e le Atua le Sami Ulaula i o </a:t>
          </a:r>
          <a:r>
            <a:rPr lang="en" sz="1800" b="0" i="1" u="sng" dirty="0"/>
            <a:t>tatou</a:t>
          </a:r>
          <a:r>
            <a:rPr lang="en" sz="1800" i="0" u="none" dirty="0"/>
            <a:t> </a:t>
          </a:r>
          <a:r>
            <a:rPr lang="en" sz="1800" b="1" i="0" u="none" dirty="0"/>
            <a:t>luma</a:t>
          </a:r>
          <a:r>
            <a:rPr lang="en" sz="1800" i="0" u="none" dirty="0"/>
            <a:t> </a:t>
          </a:r>
          <a:r>
            <a:rPr lang="en" sz="1800" b="1" dirty="0"/>
            <a:t>(Iosua, Kalepo, ma le toaititi o e o loo ola pea mai le augatupulaga na o ese mai Aikupito)</a:t>
          </a:r>
          <a:endParaRPr lang="es-ES" sz="18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faamatutuina e le Atua le Vaitafe o Ioritana i o </a:t>
          </a:r>
          <a:r>
            <a:rPr lang="en" sz="1800" b="0" i="1" u="sng" dirty="0"/>
            <a:t>outou</a:t>
          </a:r>
          <a:r>
            <a:rPr lang="en" sz="1800" b="0" i="0" u="none" dirty="0"/>
            <a:t> </a:t>
          </a:r>
          <a:r>
            <a:rPr lang="en" sz="1800" b="1" i="0" u="none" dirty="0"/>
            <a:t>luma</a:t>
          </a:r>
          <a:r>
            <a:rPr lang="en" sz="1800" b="0" i="0" u="none" dirty="0"/>
            <a:t> </a:t>
          </a:r>
          <a:r>
            <a:rPr lang="en" sz="1800" b="1" dirty="0"/>
            <a:t>(le tupulaga fou na fananau a’o malaga i le toafa, ma le faamoemoe ia manumalo ia Kanana)</a:t>
          </a:r>
          <a:endParaRPr lang="es-ES" sz="18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mulimuli atu i le atolaau e aofia ai le:</a:t>
          </a: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Usiusitai i le Atua                                       (I Poloaiga 10)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Talitonu i le tausiga a le Atua (o le ipu manai)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aloa’ia ma faaaloalo i taitai ua tofiaina e le Atua (Tootoo o Arona)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faamatutuina e le Atua le Sami Ulaula i o </a:t>
          </a:r>
          <a:r>
            <a:rPr lang="en" sz="1800" b="0" i="1" u="sng" kern="1200" dirty="0"/>
            <a:t>tatou</a:t>
          </a:r>
          <a:r>
            <a:rPr lang="en" sz="1800" i="0" u="none" kern="1200" dirty="0"/>
            <a:t> </a:t>
          </a:r>
          <a:r>
            <a:rPr lang="en" sz="1800" b="1" i="0" u="none" kern="1200" dirty="0"/>
            <a:t>luma</a:t>
          </a:r>
          <a:r>
            <a:rPr lang="en" sz="1800" i="0" u="none" kern="1200" dirty="0"/>
            <a:t> </a:t>
          </a:r>
          <a:r>
            <a:rPr lang="en" sz="1800" b="1" kern="1200" dirty="0"/>
            <a:t>(Iosua, Kalepo, ma le toaititi o e o loo ola pea mai le augatupulaga na o ese mai Aikupito)</a:t>
          </a:r>
          <a:endParaRPr lang="es-ES" sz="18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faamatutuina e le Atua le Vaitafe o Ioritana i o </a:t>
          </a:r>
          <a:r>
            <a:rPr lang="en" sz="1800" b="0" i="1" u="sng" kern="1200" dirty="0"/>
            <a:t>outou</a:t>
          </a:r>
          <a:r>
            <a:rPr lang="en" sz="1800" b="0" i="0" u="none" kern="1200" dirty="0"/>
            <a:t> </a:t>
          </a:r>
          <a:r>
            <a:rPr lang="en" sz="1800" b="1" i="0" u="none" kern="1200" dirty="0"/>
            <a:t>luma</a:t>
          </a:r>
          <a:r>
            <a:rPr lang="en" sz="1800" b="0" i="0" u="none" kern="1200" dirty="0"/>
            <a:t> </a:t>
          </a:r>
          <a:r>
            <a:rPr lang="en" sz="1800" b="1" kern="1200" dirty="0"/>
            <a:t>(le tupulaga fou na fananau a’o malaga i le toafa, ma le faamoemoe ia manumalo ia Kanana)</a:t>
          </a:r>
          <a:endParaRPr lang="es-ES" sz="18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68334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48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FAAMANATUGA O LE ALOFA TUNOA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3, Oketopa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514535" y="2335237"/>
            <a:ext cx="392488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0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TAUA O LE VAITAFE O IORITANA</a:t>
            </a:r>
            <a:endParaRPr lang="en" sz="40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“Na Ia liua le sami ma laueleele matutu; na latou sopoia atu le vaitafe i o latou vae.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a tatou fiafia ia te Ia i lea mea!”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(Salamo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“Ua iloa atu e le sami, ona sola ai lea; ua liliu i tua Ioritana”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(Salamo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sopoia atu o le Sami Ulaula ma le Ioritana o ni mea ia se lua o le talafaasolopito o mea na tutupu ua avea ma ni mea taua i le talafaasolopito o le togiola (Salamo 66:6; Salamo 114). </a:t>
            </a:r>
            <a:r>
              <a:rPr lang="en-US" b="1" dirty="0"/>
              <a:t>L</a:t>
            </a:r>
            <a:r>
              <a:rPr lang="en" b="1" dirty="0"/>
              <a:t>atou te faailogaina faatasi lo tatou saolotoga mai le agasala ma lo tatou avanoa i le ola e faavavau.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0455" y="4715438"/>
            <a:ext cx="4899225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120639"/>
            <a:ext cx="64954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ulu atu i le vai o Ioritana o se aafiaga tutusa lava lea ia Iesu, o Le na tuuina atu i ai le mana e le Agaga Paia e faataunuuina ai Lana misiona: ia faasa’oloto ai i tatou mai le agasala ma tuuina mai i ai tatou le ola e faavavau (Mareko 1:9-11; Ioane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3938953"/>
            <a:ext cx="5878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Ae peitai, mo Elisaia, o le mea lava lea e tasi na tupu, o se faailoga lea o le taliaina o le Agaga Paia, lea na mafai ai e ia ona faataunuuina lana misiona (2 Tupu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038621"/>
            <a:ext cx="5798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sopoia atu faavavega o le Vaitafe o Ioritana ma aumaia i luma lava o le Atua, o se mea moni lava lea mo Elia (2Tupu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1390357" y="1536174"/>
            <a:ext cx="94112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“Ia tatou manatua foi le </a:t>
            </a:r>
            <a:r>
              <a:rPr lang="en-US" sz="2400" b="1" dirty="0">
                <a:latin typeface="Constantia" panose="02030602050306030303" pitchFamily="18" charset="0"/>
              </a:rPr>
              <a:t>alofa-agalelei o Ieova, ma le faula’i o Lona alofa mutimutivale. E pei o le nuu o Isaraelu, ia tatou faatuina ni a tatou maa e fai ma molimau, ma tusia ai i o latou luga le tala taua o mea ua faia e le Atua mo i tatou. Ma a’o tatou iloiloina Ana feutana’iga ma’i tatou i la tatou faigamalaga, ia tatou ta’utino atu mai le loto ua liu-suavai i le agaga faafetai, “Se a se mea ou te taui atu ai ia Ieova ona o Lona agalelei uma mai ia te au? Ou te ava’e le ipu o le olataga, ma ou valaau atu i le suafa o Ieova. Ou te avatua ia Ieova i luma o Lona nuu uma lava o Ieova na ou tauto ai." Salamo 116:12-14”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388430"/>
            <a:ext cx="3943354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Aua na faamateina e Ieova lo outou Atua le vai o Ioritana i o outou luma, ina se’ia tou sopoia atu, e pei ona faia e Ieova lo outou Atua i le Sami Ulaula, na Ia faamateina i o tatou luma ina se’ia tatou sopoia atu: ina ia iloa e nuu uma o le lalolagi e malosi le aao o Ieova: ina ia outou matata’u ia Ieova lo outou Atua i aso uma lava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sopoia atu o Ioritana (Iosua 3):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anaomia le faapaiaina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ofoofogia o le Atua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Manatua ma faagalogalo (Iosua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faailoga e manatua ai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leaga o le faagalogalo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taua o le Vaitafe o Ioritana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168812"/>
            <a:ext cx="6976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tau o le Tautogotogo a’e, na i ai timuga ua liusuavai ai le aisa ma na faatumuina ai le Vai o Ioritana, ua oo ina siisii a’e le maualuga ma ua lofia ai le vai. O ona vai e tatafe atu i le Sami Mate. E oo lava i vaega papa’u—o asaga o Ioritana—na sopoia atu i le vai, ma o se tulaga mata’utia lea.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643532"/>
            <a:ext cx="4964724" cy="3076730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674" y="137738"/>
            <a:ext cx="4539309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391508"/>
            <a:ext cx="6793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tagata, e faigata ma e le mafaia.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Atua, e faigofie ma e mautinoa le mafai: “Ina faapaiaina ia outou e outou ma sopoia atu le Vaitafe o Ioritana.”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6" y="1730326"/>
            <a:ext cx="7019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faapefea ona mafaia e se nuu uma ona sopoia lea vai, a’o loo tauave tagata matutua, o fafine tot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tamaiti ma lafu manu?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SOPOIA ATU O IORITANA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(IOSUA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4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MANAOMIA LE FAAPAIAINA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638629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fai atu foi Iosua i le nuu, ‘Ina faapaiaina ia outou e outou; aua o a taeao e faia e Ieova o vavega i o outou luma.’ 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203200" y="1219200"/>
            <a:ext cx="680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Mo le 40 tausaga, na faailoa atu ai e le puao le taimi ma le mea e tolauapi ai ma toe faaauau ai le faigamalaga, ma na taitaiina atu e le atolaau Isaraelu mo sona taunuuga fou (Numera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088620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2946400" y="2351314"/>
            <a:ext cx="4310743" cy="210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oo mai le taimi e siitia ai. </a:t>
            </a:r>
            <a:r>
              <a:rPr lang="en-US" b="1" dirty="0"/>
              <a:t>N</a:t>
            </a:r>
            <a:r>
              <a:rPr lang="en" b="1" dirty="0"/>
              <a:t>a latou o ese mai i le toagalauapi i Setima ma tolauapi mo aso e tolu i le isi itu o Ioritana. Ona latou maua lea o le faatonuga ina ia latou mulimuli atu i le atolaau i le Nuu o le Folafolaga (Iosua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1" y="2496458"/>
            <a:ext cx="2529114" cy="2542268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171167"/>
            <a:ext cx="2543629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2960913" y="4441371"/>
            <a:ext cx="4252687" cy="2395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sa i ai se tulaga manaomia: e tatau ona faapaiaina i latou (Iosua 3:5). O lenei faapaiaga e aofia ai le sauniga o le faamamaina (o le faamamaina lea o laei ma le tino), lafoai le agasala, ma ia maua i se uiga usiusitai ia taliagofie ai poloaiga a le Atua.  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VAVEGA OFOOFOGIA A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0" y="61854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tu ai lea o le vai e tafe ifo mai luga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Ua tupu a’e e pei o se mea maopu'epu'e, e matuā mamao lava e oo i le aai o Atama, e latalata ane i Saretana; o le vai na tafe ifo i le Sami Oona (o lona uiga, o le Sami Mate) ma ua vavaeina. Ona sopoia atu ai lea o le nuu i le mea e feagai ma Ieriko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302326" y="1576387"/>
            <a:ext cx="5889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Atua, “Ua na’o Ia lava Na te faia mea ofoofogia” (Salamo 72:18). </a:t>
            </a:r>
            <a:r>
              <a:rPr lang="en-US" b="1" dirty="0"/>
              <a:t>O</a:t>
            </a:r>
            <a:r>
              <a:rPr lang="en" b="1" dirty="0"/>
              <a:t> lenei, ua tatou iloa o Ia lava o le Atua e Toatasi (Salamo 86:10); tatou te manatua Ana vavega ofoofogia (Salamo 77:11); ma ua tatou ta’uta’u atu Ana galuega ofoofogia (Salamo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1" y="1702607"/>
            <a:ext cx="5819628" cy="3446168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8" y="5331655"/>
            <a:ext cx="60611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sopoia atu o Ioritana o se tasi lea o vavega ofoofogia a le Atua, lea e faasino atu ai faavaloaga i se tasi o vavega silisili na folafola mai e le Atua e faatinoina i a’i tatou: o le ulu atu lea i le Kanana faale-lagi (Sakaria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3004" y="4740812"/>
            <a:ext cx="5620410" cy="2013053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288258" y="3094892"/>
            <a:ext cx="5903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leai se mea faigata tele pe ofoofogia tele ia te Ia, o Le na faia mea uma lava ua i ai (Ieremia 32:17; Luka 1:37). O lona uiga e mafai ona tatou talitonu e mafai foi ona Ia galuea’ina vavega ma ni mea ofoofogia i o tatou olaga (Salamo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MANATUA MA FAAGALOGALO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(IOSUA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FAAILOGA E MANATUA 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253219" y="628947"/>
            <a:ext cx="1171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“Ina ia faia lenei mea ma faailoga ia te outou. I se aso, pe a fesili mai a outou fanau,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‘Pe se a ea le uiga o na maa ia te outou?’ tell them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4:6-7a)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399" y="1341501"/>
            <a:ext cx="1034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le Tusi Paia, e mafai ona i ai ni uiga eseese i se faailoga: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dirty="0"/>
                <a:t>O se faatinoga ofoofogia</a:t>
              </a:r>
              <a:r>
                <a:rPr lang="en" b="1" kern="1200" dirty="0"/>
                <a:t>                                   (1Tupu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/>
                <a:t>O se faailoga o se mea</a:t>
              </a:r>
              <a:br>
                <a:rPr lang="es-ES" b="1" kern="1200" dirty="0"/>
              </a:br>
              <a:r>
                <a:rPr lang="en" b="1" kern="1200" dirty="0"/>
                <a:t>(</a:t>
              </a:r>
              <a:r>
                <a:rPr lang="en" b="1" dirty="0"/>
                <a:t>Kenese</a:t>
              </a:r>
              <a:r>
                <a:rPr lang="en" b="1" kern="1200" dirty="0"/>
                <a:t>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O le </a:t>
              </a:r>
              <a:r>
                <a:rPr lang="en" sz="1600" b="1" dirty="0"/>
                <a:t> faailoga i se lapata’iga</a:t>
              </a:r>
              <a:r>
                <a:rPr lang="en" sz="1600" b="1" kern="1200" dirty="0"/>
                <a:t>                (Esoto 12:13)</a:t>
              </a:r>
              <a:endParaRPr lang="es-ES" sz="1600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/>
                <a:t>O</a:t>
              </a:r>
              <a:r>
                <a:rPr lang="en" b="1" dirty="0"/>
                <a:t> se faailoga tulaga ese</a:t>
              </a:r>
              <a:r>
                <a:rPr lang="en" b="1" kern="1200" dirty="0"/>
                <a:t>                             (Esekielu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O</a:t>
              </a:r>
              <a:r>
                <a:rPr lang="en" sz="1600" b="1" dirty="0"/>
                <a:t> se faamanatuga</a:t>
              </a:r>
              <a:r>
                <a:rPr lang="en" sz="1600" b="1" kern="1200" dirty="0"/>
                <a:t> (</a:t>
              </a:r>
              <a:r>
                <a:rPr lang="en" sz="1600" b="1" dirty="0"/>
                <a:t>Kenese</a:t>
              </a:r>
              <a:r>
                <a:rPr lang="en" sz="1600" b="1" kern="1200" dirty="0"/>
                <a:t> 28:18)</a:t>
              </a:r>
              <a:endParaRPr lang="es-ES" sz="1600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maa e12 na aumaia mai Ioritana, na faatuina e Iosua e fai ma faailoga mo tupulaga mulimuli mai: o se faamanatu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4965895"/>
            <a:ext cx="6896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tatau lava ona iloa e le tupulaga fou mea na faia e le Atua. Ona o lo latou faatuatua e tatau ona faavae lea i luga o vavega ofoofogia a le Atua. O le matafaioi foi lea a matua e tatau ona faasoa atu lenei malamalama i a latou fanau (Teuteuronome 4:9). I le i ai o lenei malamalama, e tatau ai i a’i tatou taitoatasi ona ola e ala i lo tatou lava faatuatua.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023360"/>
            <a:ext cx="6877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tua atu o ni mafaufauga lava ia, o le a se faamoemoe sa i le finagalo o le Atua ina ua talosaga atu mo le faatut</a:t>
            </a:r>
            <a:r>
              <a:rPr lang="en-US" b="1" dirty="0"/>
              <a:t>ū</a:t>
            </a:r>
            <a:r>
              <a:rPr lang="en" b="1" dirty="0"/>
              <a:t>ina o nei maa? (Iosua 4:6-7)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O</a:t>
            </a:r>
            <a:r>
              <a:rPr lang="en" sz="32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 LE MATA’UTIA O LE FAAGALOGALO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168812" y="562272"/>
            <a:ext cx="1181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amioleaga le fanauga a Isaraelu i luma o Ieova; ua latou faagalogalo foi ia Ieova lo latou Atua, a ua latou auauna atu ia Paala ma Asaira” 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(Faamasino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faatuina o maa faamanatu e 12 i Kilikala, na faamamafaina ai e Iosua ni manatu se lua (Iosua 4:23):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871475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405575" y="4304714"/>
            <a:ext cx="6260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lamatia le tupulaga fou i le toe faia o le mea sese lava e tasi e pei na faia e o latou matua: ua faagalogalo galuega mamana a le Atua. </a:t>
            </a:r>
            <a:r>
              <a:rPr lang="en-US" b="1" dirty="0"/>
              <a:t>P</a:t>
            </a:r>
            <a:r>
              <a:rPr lang="en" b="1" dirty="0"/>
              <a:t>aga lea, ua galo i a’i latou, ma sa latou totogiina le aafiaga o ia faatinoga (Faamasino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10240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377440" y="5781821"/>
            <a:ext cx="7790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maeu lava le taua ona fou pea i o tatou mafaufau le tausiga a le Atua i o tatou tua</a:t>
            </a:r>
            <a:r>
              <a:rPr lang="en-US" b="1" dirty="0"/>
              <a:t>ā</a:t>
            </a:r>
            <a:r>
              <a:rPr lang="en" b="1" dirty="0"/>
              <a:t>, ma taimi na va’aia ai e o tatou lava mata le aao malosi o le Atua!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1755</Words>
  <Application>Microsoft Office PowerPoint</Application>
  <PresentationFormat>Panorámica</PresentationFormat>
  <Paragraphs>65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2025-09-23T16:48:06Z</dcterms:created>
  <dcterms:modified xsi:type="dcterms:W3CDTF">2025-10-11T04:42:51Z</dcterms:modified>
</cp:coreProperties>
</file>