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A1730B"/>
              </a:solidFill>
            </a:rPr>
            <a:t>O se manatu i le amioletonu</a:t>
          </a: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 b="1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 b="1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207D0D"/>
              </a:solidFill>
            </a:rPr>
            <a:t>O se manatu i le faamasinoga-tonu</a:t>
          </a: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 b="1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 b="1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232098"/>
              </a:solidFill>
            </a:rPr>
            <a:t>Faaumatia e ala i a latou lava filifiliga</a:t>
          </a: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 b="1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 b="1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842076"/>
              </a:solidFill>
            </a:rPr>
            <a:t>Saili le filemu</a:t>
          </a: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 b="1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 b="1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4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4"/>
      <dgm:spPr/>
    </dgm:pt>
    <dgm:pt modelId="{7D1E2A21-55CA-4020-BAD4-9064B3DF4678}" type="pres">
      <dgm:prSet presAssocID="{22C32DE7-C756-4C96-A207-302B75A2F22C}" presName="vertSpace2" presStyleLbl="node1" presStyleIdx="0" presStyleCnt="4"/>
      <dgm:spPr/>
    </dgm:pt>
    <dgm:pt modelId="{70FA5046-234F-49C1-A7DB-A934C6D5A7FB}" type="pres">
      <dgm:prSet presAssocID="{22C32DE7-C756-4C96-A207-302B75A2F22C}" presName="circle2" presStyleLbl="node1" presStyleIdx="1" presStyleCnt="4"/>
      <dgm:spPr/>
    </dgm:pt>
    <dgm:pt modelId="{165CA017-8E2B-4B9D-810D-609940850FB3}" type="pres">
      <dgm:prSet presAssocID="{22C32DE7-C756-4C96-A207-302B75A2F22C}" presName="rect2" presStyleLbl="alignAcc1" presStyleIdx="1" presStyleCnt="4"/>
      <dgm:spPr/>
    </dgm:pt>
    <dgm:pt modelId="{7169EEB3-9690-4116-A019-09F7CF7F701F}" type="pres">
      <dgm:prSet presAssocID="{FC3B17C6-1CC7-47AC-AFD2-B5A36D0AD1EB}" presName="vertSpace3" presStyleLbl="node1" presStyleIdx="1" presStyleCnt="4"/>
      <dgm:spPr/>
    </dgm:pt>
    <dgm:pt modelId="{67AD773A-614B-4236-9FBB-BEEBB182A6B2}" type="pres">
      <dgm:prSet presAssocID="{FC3B17C6-1CC7-47AC-AFD2-B5A36D0AD1EB}" presName="circle3" presStyleLbl="node1" presStyleIdx="2" presStyleCnt="4"/>
      <dgm:spPr/>
    </dgm:pt>
    <dgm:pt modelId="{4308561B-6BFF-45FB-A3A8-EE8C03BA0F02}" type="pres">
      <dgm:prSet presAssocID="{FC3B17C6-1CC7-47AC-AFD2-B5A36D0AD1EB}" presName="rect3" presStyleLbl="alignAcc1" presStyleIdx="2" presStyleCnt="4"/>
      <dgm:spPr/>
    </dgm:pt>
    <dgm:pt modelId="{D7220697-E0F5-4215-A2CD-F3CD1212FF48}" type="pres">
      <dgm:prSet presAssocID="{BAF3D90C-48C1-4010-AECC-9D06B7116FF7}" presName="vertSpace4" presStyleLbl="node1" presStyleIdx="2" presStyleCnt="4"/>
      <dgm:spPr/>
    </dgm:pt>
    <dgm:pt modelId="{5891D4CF-041B-4812-A0CC-91714D609139}" type="pres">
      <dgm:prSet presAssocID="{BAF3D90C-48C1-4010-AECC-9D06B7116FF7}" presName="circle4" presStyleLbl="node1" presStyleIdx="3" presStyleCnt="4"/>
      <dgm:spPr/>
    </dgm:pt>
    <dgm:pt modelId="{94D5517E-22BC-4B68-BF44-75F47BB3AD2B}" type="pres">
      <dgm:prSet presAssocID="{BAF3D90C-48C1-4010-AECC-9D06B7116FF7}" presName="rect4" presStyleLbl="alignAcc1" presStyleIdx="3" presStyleCnt="4"/>
      <dgm:spPr/>
    </dgm:pt>
    <dgm:pt modelId="{0EA9499F-4E61-42F7-B786-DCDCD0A0E9CA}" type="pres">
      <dgm:prSet presAssocID="{AE433D04-6EB5-4006-8958-D5179171A1F7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48704B8E-83DE-4901-BB66-F5956697374A}" type="pres">
      <dgm:prSet presAssocID="{FC3B17C6-1CC7-47AC-AFD2-B5A36D0AD1E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ACEE23ED-FEA2-40F4-8DE2-9142A53093F1}" type="pres">
      <dgm:prSet presAssocID="{BAF3D90C-48C1-4010-AECC-9D06B7116FF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F3FA5F64-3C55-44FF-A3AB-2249DF88A226}" type="presOf" srcId="{FC3B17C6-1CC7-47AC-AFD2-B5A36D0AD1EB}" destId="{4308561B-6BFF-45FB-A3A8-EE8C03BA0F02}" srcOrd="0" destOrd="0" presId="urn:microsoft.com/office/officeart/2005/8/layout/target3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7ACE9068-2423-45AC-93EA-66ACF53E685D}" type="presOf" srcId="{BAF3D90C-48C1-4010-AECC-9D06B7116FF7}" destId="{94D5517E-22BC-4B68-BF44-75F47BB3AD2B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B793A654-F374-4918-96F6-736178395BBB}" type="presOf" srcId="{BAF3D90C-48C1-4010-AECC-9D06B7116FF7}" destId="{ACEE23ED-FEA2-40F4-8DE2-9142A53093F1}" srcOrd="1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E4D1A7B9-16C1-403C-A481-8C7BDD6A7AEE}" type="presOf" srcId="{FC3B17C6-1CC7-47AC-AFD2-B5A36D0AD1EB}" destId="{48704B8E-83DE-4901-BB66-F5956697374A}" srcOrd="1" destOrd="0" presId="urn:microsoft.com/office/officeart/2005/8/layout/target3"/>
    <dgm:cxn modelId="{F33155D7-7623-46FD-B739-46B23EB27C4C}" srcId="{2633928A-C6BC-432C-BE5E-E7E18D219E01}" destId="{FC3B17C6-1CC7-47AC-AFD2-B5A36D0AD1EB}" srcOrd="2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3" destOrd="0" parTransId="{1BEACF7E-DFC7-4A3C-92AD-C52D1BC88701}" sibTransId="{AD5484A5-59A0-4B95-9332-1B6B97C8391E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84D0A525-AC13-41C7-B7A2-572B0D1CB942}" type="presParOf" srcId="{BBD45A0C-FDEF-484E-AF67-B32694327FDA}" destId="{7169EEB3-9690-4116-A019-09F7CF7F701F}" srcOrd="6" destOrd="0" presId="urn:microsoft.com/office/officeart/2005/8/layout/target3"/>
    <dgm:cxn modelId="{E85E4F53-3CC0-4254-9069-869D99B24240}" type="presParOf" srcId="{BBD45A0C-FDEF-484E-AF67-B32694327FDA}" destId="{67AD773A-614B-4236-9FBB-BEEBB182A6B2}" srcOrd="7" destOrd="0" presId="urn:microsoft.com/office/officeart/2005/8/layout/target3"/>
    <dgm:cxn modelId="{AD568BDD-1FBA-4A4F-A554-47F46E6940C8}" type="presParOf" srcId="{BBD45A0C-FDEF-484E-AF67-B32694327FDA}" destId="{4308561B-6BFF-45FB-A3A8-EE8C03BA0F02}" srcOrd="8" destOrd="0" presId="urn:microsoft.com/office/officeart/2005/8/layout/target3"/>
    <dgm:cxn modelId="{B54089BB-F928-471C-A8D6-C2D3BA84CAD6}" type="presParOf" srcId="{BBD45A0C-FDEF-484E-AF67-B32694327FDA}" destId="{D7220697-E0F5-4215-A2CD-F3CD1212FF48}" srcOrd="9" destOrd="0" presId="urn:microsoft.com/office/officeart/2005/8/layout/target3"/>
    <dgm:cxn modelId="{2242B764-D15B-428E-82DF-FA8D5DDAF724}" type="presParOf" srcId="{BBD45A0C-FDEF-484E-AF67-B32694327FDA}" destId="{5891D4CF-041B-4812-A0CC-91714D609139}" srcOrd="10" destOrd="0" presId="urn:microsoft.com/office/officeart/2005/8/layout/target3"/>
    <dgm:cxn modelId="{664C9B31-8A04-4ACB-88F5-82F17B42AA70}" type="presParOf" srcId="{BBD45A0C-FDEF-484E-AF67-B32694327FDA}" destId="{94D5517E-22BC-4B68-BF44-75F47BB3AD2B}" srcOrd="11" destOrd="0" presId="urn:microsoft.com/office/officeart/2005/8/layout/target3"/>
    <dgm:cxn modelId="{D7138E1C-EF0A-435A-B73A-CA63EC466333}" type="presParOf" srcId="{BBD45A0C-FDEF-484E-AF67-B32694327FDA}" destId="{0EA9499F-4E61-42F7-B786-DCDCD0A0E9CA}" srcOrd="12" destOrd="0" presId="urn:microsoft.com/office/officeart/2005/8/layout/target3"/>
    <dgm:cxn modelId="{6AA72E6F-701F-4663-B0B3-25CAE02C99F9}" type="presParOf" srcId="{BBD45A0C-FDEF-484E-AF67-B32694327FDA}" destId="{246462AB-3F3B-41F6-A00E-04C698E0E6EC}" srcOrd="13" destOrd="0" presId="urn:microsoft.com/office/officeart/2005/8/layout/target3"/>
    <dgm:cxn modelId="{673DD93F-946B-47E5-BC04-5A6E4E222829}" type="presParOf" srcId="{BBD45A0C-FDEF-484E-AF67-B32694327FDA}" destId="{48704B8E-83DE-4901-BB66-F5956697374A}" srcOrd="14" destOrd="0" presId="urn:microsoft.com/office/officeart/2005/8/layout/target3"/>
    <dgm:cxn modelId="{AC9BC1B5-63BE-4963-A998-A2C24BC8FF06}" type="presParOf" srcId="{BBD45A0C-FDEF-484E-AF67-B32694327FDA}" destId="{ACEE23ED-FEA2-40F4-8DE2-9142A53093F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le faatagaina ni autau ua a’otauina faapitoa mo le tauina o taua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lei totogia ni fitafita ma e le mafai foi ona ave faagaoia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pau taua sa faatagaina e mo le faatoilaloina poo le puipuia o le Nuu o le Folafolaga i lea lava taimi faapitoa i le talafaasolopito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taitaia i latou e perofeta na faaosofiaina e le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Atua (e pei o Mose ma Iosua)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manaomia sauniuniga faale-agaga a’o lei tauina nei taua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Soo se tagata Isaraelu e le usitaia tulafono o le taua, sa avea lea o se fili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tele o taimi, e faalavea sa’o ane ai le Atua i se taua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#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Oi latou ua noatia mo se faatafunaga ae liliu mai ma usiusitai i le Atua e mafai ona ola (e pei o Ra’ava)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tagata Isaraelu o e na l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usiusitai i le Atua e tatau ia te ia le oti (e pei o Akana).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#1"/>
    <dgm:cxn modelId="{B912B78B-B1FC-4423-A169-77B774395E3D}" type="presOf" srcId="{700D6962-527A-456D-B91F-63CAB74E891E}" destId="{E3888C61-A3FC-47D8-9C8A-06939183A8E0}" srcOrd="0" destOrd="0" presId="urn:microsoft.com/office/officeart/2005/8/layout/default#1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#1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#1"/>
    <dgm:cxn modelId="{A0965EFF-1704-4DBA-A14E-4ED1E22C72F9}" type="presParOf" srcId="{3DC4C608-A0C4-486B-AE00-1F07AFBEFEF9}" destId="{75278DA7-DC32-476E-9A02-732F2DEB1F2F}" srcOrd="1" destOrd="0" presId="urn:microsoft.com/office/officeart/2005/8/layout/default#1"/>
    <dgm:cxn modelId="{EEEDBDF0-91BA-4F27-B249-25D28C6A5AA2}" type="presParOf" srcId="{3DC4C608-A0C4-486B-AE00-1F07AFBEFEF9}" destId="{3128F560-8630-45CC-81ED-844341F038CC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A1730B"/>
              </a:solidFill>
            </a:rPr>
            <a:t>O se manatu i le amioletonu</a:t>
          </a:r>
        </a:p>
      </dsp:txBody>
      <dsp:txXfrm>
        <a:off x="1396602" y="0"/>
        <a:ext cx="6042422" cy="593556"/>
      </dsp:txXfrm>
    </dsp:sp>
    <dsp:sp modelId="{70FA5046-234F-49C1-A7DB-A934C6D5A7FB}">
      <dsp:nvSpPr>
        <dsp:cNvPr id="0" name=""/>
        <dsp:cNvSpPr/>
      </dsp:nvSpPr>
      <dsp:spPr>
        <a:xfrm>
          <a:off x="366608" y="593556"/>
          <a:ext cx="2059988" cy="20599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5308231"/>
                <a:satOff val="-5479"/>
                <a:lumOff val="-49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08231"/>
                <a:satOff val="-5479"/>
                <a:lumOff val="-49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08231"/>
                <a:satOff val="-5479"/>
                <a:lumOff val="-49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593556"/>
          <a:ext cx="6042422" cy="2059988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5308231"/>
              <a:satOff val="-5479"/>
              <a:lumOff val="-49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207D0D"/>
              </a:solidFill>
            </a:rPr>
            <a:t>O se manatu i le faamasinoga-tonu</a:t>
          </a:r>
        </a:p>
      </dsp:txBody>
      <dsp:txXfrm>
        <a:off x="1396602" y="593556"/>
        <a:ext cx="6042422" cy="593556"/>
      </dsp:txXfrm>
    </dsp:sp>
    <dsp:sp modelId="{67AD773A-614B-4236-9FBB-BEEBB182A6B2}">
      <dsp:nvSpPr>
        <dsp:cNvPr id="0" name=""/>
        <dsp:cNvSpPr/>
      </dsp:nvSpPr>
      <dsp:spPr>
        <a:xfrm>
          <a:off x="733216" y="1187112"/>
          <a:ext cx="1326772" cy="13267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08561B-6BFF-45FB-A3A8-EE8C03BA0F02}">
      <dsp:nvSpPr>
        <dsp:cNvPr id="0" name=""/>
        <dsp:cNvSpPr/>
      </dsp:nvSpPr>
      <dsp:spPr>
        <a:xfrm>
          <a:off x="1396602" y="1187112"/>
          <a:ext cx="6042422" cy="1326772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0616462"/>
              <a:satOff val="-10959"/>
              <a:lumOff val="-99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232098"/>
              </a:solidFill>
            </a:rPr>
            <a:t>Faaumatia e ala i a latou lava filifiliga</a:t>
          </a:r>
        </a:p>
      </dsp:txBody>
      <dsp:txXfrm>
        <a:off x="1396602" y="1187112"/>
        <a:ext cx="6042422" cy="593556"/>
      </dsp:txXfrm>
    </dsp:sp>
    <dsp:sp modelId="{5891D4CF-041B-4812-A0CC-91714D609139}">
      <dsp:nvSpPr>
        <dsp:cNvPr id="0" name=""/>
        <dsp:cNvSpPr/>
      </dsp:nvSpPr>
      <dsp:spPr>
        <a:xfrm>
          <a:off x="1099824" y="1780668"/>
          <a:ext cx="593556" cy="5935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5517E-22BC-4B68-BF44-75F47BB3AD2B}">
      <dsp:nvSpPr>
        <dsp:cNvPr id="0" name=""/>
        <dsp:cNvSpPr/>
      </dsp:nvSpPr>
      <dsp:spPr>
        <a:xfrm>
          <a:off x="1396602" y="1780668"/>
          <a:ext cx="6042422" cy="593556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842076"/>
              </a:solidFill>
            </a:rPr>
            <a:t>Saili le filemu</a:t>
          </a:r>
        </a:p>
      </dsp:txBody>
      <dsp:txXfrm>
        <a:off x="1396602" y="1780668"/>
        <a:ext cx="6042422" cy="593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le faatagaina ni autau ua a’otauina faapitoa mo le tauina o taua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lei totogia ni fitafita ma e le mafai foi ona ave faagaoia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pau taua sa faatagaina e mo le faatoilaloina poo le puipuia o le Nuu o le Folafolaga i lea lava taimi faapitoa i le talafaasolopito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taitaia i latou e perofeta na faaosofiaina e le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Atua (e pei o Mose ma Iosua)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manaomia sauniuniga faale-agaga a’o lei tauina nei taua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Soo se tagata Isaraelu e le usitaia tulafono o le taua, sa avea lea o se fili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tele o taimi, e faalavea sa’o ane ai le Atua i se taua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Oi latou ua noatia mo se faatafunaga ae liliu mai ma usiusitai i le Atua e mafai ona ola (e pei o Ra’ava)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tagata Isaraelu o e na l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usiusitai i le Atua e tatau ia te ia le oti (e pei o Akana).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9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7391400" y="111294"/>
            <a:ext cx="472440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E TAU IEOVA MO I TATOU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97414"/>
            <a:ext cx="1742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7B4F3D"/>
                </a:solidFill>
              </a:rPr>
              <a:t>Lesona 5, Novema 1,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981701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 ia tupu uma ma o latou laueleele na maua e Iosua i</a:t>
            </a:r>
            <a:r>
              <a:rPr kumimoji="0" lang="es-ES" sz="3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taua e tasi; auā o Ieova le Atua o Isaraelu na tau e Ia le taua mo Isaraelu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2912012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Comic Sans MS" panose="030F0702030302020204" pitchFamily="66" charset="0"/>
              </a:rPr>
              <a:t>Iosua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001599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4" y="256475"/>
            <a:ext cx="725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</a:t>
            </a:r>
            <a:r>
              <a:rPr lang="en" b="1" dirty="0"/>
              <a:t>e a tatou malamalama i le taua na taitaiina atu ai Isaraelu ina ia fai mo latou le laueleele o Kanana, e le o se tulaga faigofie. E mafai foi ona fesiligia pe faapefea i le Atua e paia ona faatonuina Ona tagata ia faaumatia nisi o vaega o tagata e pei o sa Kanana. </a:t>
            </a: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39" y="238125"/>
            <a:ext cx="4070985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981156"/>
            <a:ext cx="3843187" cy="2679197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4" y="2912012"/>
            <a:ext cx="72291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ia malamalama i lenei faafitauli, e tatau ai ona tatou suesue i manatu faale-Tusi Paia e uiga i taua ma le tulaga t</a:t>
            </a:r>
            <a:r>
              <a:rPr lang="en-US" b="1" dirty="0"/>
              <a:t>ā</a:t>
            </a:r>
            <a:r>
              <a:rPr lang="en" b="1" dirty="0"/>
              <a:t>ua tau le amio mam</a:t>
            </a:r>
            <a:r>
              <a:rPr lang="en-US" b="1" dirty="0"/>
              <a:t>ā na lamatia i lea taimi to’atugā o le talafaasolopito.  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2025748"/>
            <a:ext cx="7229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aisea la ua toatele ai tagata e feoti? Pe mafai ona ta’ua ia taua o taua “paia"? </a:t>
            </a:r>
            <a:r>
              <a:rPr lang="en-US" b="1" dirty="0"/>
              <a:t>A’</a:t>
            </a:r>
            <a:r>
              <a:rPr lang="en" b="1" dirty="0"/>
              <a:t>o le a se fuafuaga o le filemu o loo ofoina mai e le Atua i tua atu o nei taua?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4" y="1434906"/>
            <a:ext cx="7257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pei lava ona sa lei finagalo lava le Atua ia i ai se agasala, e faapea lava foi ona le finagalo mo ni taua ia i ai.  </a:t>
            </a: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D773A-614B-4236-9FBB-BEEBB182A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67AD773A-614B-4236-9FBB-BEEBB182A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8561B-6BFF-45FB-A3A8-EE8C03BA0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4308561B-6BFF-45FB-A3A8-EE8C03BA0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91D4CF-041B-4812-A0CC-91714D60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5891D4CF-041B-4812-A0CC-91714D609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5517E-22BC-4B68-BF44-75F47BB3A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94D5517E-22BC-4B68-BF44-75F47BB3A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O</a:t>
            </a:r>
            <a:r>
              <a:rPr lang="en" sz="3600" b="1" dirty="0">
                <a:ln/>
                <a:solidFill>
                  <a:schemeClr val="accent3"/>
                </a:solidFill>
              </a:rPr>
              <a:t> SE MANATU I LE AMIOLETONU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928468" y="604910"/>
            <a:ext cx="1041009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“A’o lona fa o tupulaga latou te toe foi mai ai iinei; au</a:t>
            </a:r>
            <a:r>
              <a:rPr lang="en-US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ā</a:t>
            </a:r>
            <a:r>
              <a:rPr lang="en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 ua le atoatoa le agasala a sa Amori i nei ona po</a:t>
            </a:r>
            <a:r>
              <a:rPr lang="en-US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rgbClr val="1B91A1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1B91A1"/>
                </a:solidFill>
                <a:latin typeface="Comic Sans MS" panose="030F0702030302020204" pitchFamily="66" charset="0"/>
              </a:rPr>
              <a:t>(Kenese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faaalia mai i suesuega a le au akiolo poo le toe eliina mai o ni faamaoniga mo le talafaasolopito e faapea, e moni lava le tala e uiga i tapuaiga a Kanana ona o le mea tonu lava lea o loo fai mai ai le Tusi Paia: o faiga faataulaitu, o aitu vavalo, fesootaiga ma tagata ua maliliu, sauniga faatemoni ... </a:t>
            </a:r>
            <a:r>
              <a:rPr lang="en-US" b="1" dirty="0"/>
              <a:t>M</a:t>
            </a:r>
            <a:r>
              <a:rPr lang="en" b="1" dirty="0"/>
              <a:t>a le osiina o taulaga i tamaiti! (Teuteuronome 18:9-12). </a:t>
            </a: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7072" y="4192172"/>
            <a:ext cx="5494986" cy="2428684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9" y="4079632"/>
            <a:ext cx="3586384" cy="266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Mulimuli ane, e tatau lava ona faamutaina nei faiga faasoesa, ona o le a faaititia ai le ola mam</a:t>
            </a:r>
            <a:r>
              <a:rPr lang="en-US" b="1" dirty="0"/>
              <a:t>ā</a:t>
            </a:r>
            <a:r>
              <a:rPr lang="en" b="1" dirty="0"/>
              <a:t> o tagata ae o le a faatupula’ia amioga leaga uma. O le faaumatiaga o sa Kanan</a:t>
            </a:r>
            <a:r>
              <a:rPr lang="en-US" b="1" dirty="0"/>
              <a:t>ā</a:t>
            </a:r>
            <a:r>
              <a:rPr lang="en" b="1" dirty="0"/>
              <a:t> o le a taofia ai: —mo sina taimi—le pa’u maulalo o amioga a tagata. 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8" y="3376247"/>
            <a:ext cx="931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ui lava o nei faiga sa taatele lava i le taimi o Aperaamo, ae na tuuina atu e le Atua i a’i latou le sili atu i le 400 tausaga ina ia faasa’o ai a latou amioga.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743200"/>
            <a:ext cx="931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 tatau ona faaopopo i ai ma lenei o le sauniga o le</a:t>
            </a:r>
            <a:r>
              <a:rPr lang="en" b="1" dirty="0"/>
              <a:t> “faita’aga paia”– lea e matua ititi lava se sootaga e faia i le paia – ae o faitaaga a ositaulaga ma ositaulaga fafine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MANATU I LE FAAMASINOGA AMIOTONU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0" y="68371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 le Atua, o le faamasino amiotonu o Ia; ua toasa foi le Atua i aso uma lava i le ua amioleaga. Afai e le foi mai o ia, ona faama’ai ai lea e Ia o Lana pelu; ua Ia lolo’u i Lana a’ufana, ma sauni i ai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(Sal. 7:11-12)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8133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alofa ma le faamasinoga tonu o faavae ia o le amio a le Atua. O lenei na avea ai o Ia ma faamasino amiotonu ma le l</a:t>
            </a:r>
            <a:r>
              <a:rPr lang="en-US" b="1" dirty="0"/>
              <a:t>ē</a:t>
            </a:r>
            <a:r>
              <a:rPr lang="en" b="1" dirty="0"/>
              <a:t> faaitu’au, o L</a:t>
            </a:r>
            <a:r>
              <a:rPr lang="en-US" b="1" dirty="0"/>
              <a:t>ē</a:t>
            </a:r>
            <a:r>
              <a:rPr lang="en" b="1" dirty="0"/>
              <a:t> na te tolopoina le faasalaga ina ia mafai ona liua le tagata agasala, ae o L</a:t>
            </a:r>
            <a:r>
              <a:rPr lang="en-US" b="1" dirty="0"/>
              <a:t>ē foi</a:t>
            </a:r>
            <a:r>
              <a:rPr lang="en" b="1" dirty="0"/>
              <a:t> na te l</a:t>
            </a:r>
            <a:r>
              <a:rPr lang="en-US" b="1" dirty="0"/>
              <a:t>ē</a:t>
            </a:r>
            <a:r>
              <a:rPr lang="en" b="1" dirty="0"/>
              <a:t> faatagaina le leaga e faavavau. </a:t>
            </a: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2" r="4402"/>
          <a:stretch>
            <a:fillRect/>
          </a:stretch>
        </p:blipFill>
        <p:spPr>
          <a:xfrm>
            <a:off x="8356209" y="1353054"/>
            <a:ext cx="3711966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1329"/>
            <a:ext cx="2291557" cy="295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530990"/>
            <a:ext cx="5476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finagalo o le Atua ia faatuina se malo amiotonu i lea ’aai, ina ia avea ma faaaoaoga i malo uma, ia faamalosia ai i latou ia siitia so latou manatu tau le amio, ma ia maua ai se tulaga o le filemu ma se faamasinoga tonu i le lalolagi atoa (Teuteuronome 4:5-6).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4" y="2602523"/>
            <a:ext cx="8119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taua ina ia faatoilaloina Kanana e lei faatatauina mo ni mafuaaga faale-malo, ae o se faatonuga faale-lagi ina ia faataunuuina le faasalaga ua talafeagai ai ma ia tagata amioleaga.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303520"/>
            <a:ext cx="5420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avea ai o se toa ma se faamasino, na ofoina mai e le Atua le faatinoina, faamautuina, ma ia faaauauina pea le pule a le tulafono, lea o loo faaalia poo faaata mai ai Lana amio.</a:t>
            </a: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SE MANATU FAALE-TUSI PAIA O LE TAUA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0" y="562708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“Ia e iloa foi i le aso nei, o Ieova lou Atua, o Ia Na te sopomua atu ia te oe, o le afi maamaai o Ia. 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te faaumatia i latou, Na te faatoilaloina foi i latou i ou luma; e te tulia foi i latou, ma vave faaumatia i altou, faapei ona fetalai mai o Ieova ia te oe.” </a:t>
            </a:r>
            <a:r>
              <a:rPr lang="en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(Teuteuronome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1891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 le Tusi Paia, o taua e tatau ona faatapulaaina i ni tulaga patino na faamatalaina mai e le Atua lava Ia. O tulafono la nei e pulea ai taua na faatagaina e le Atua: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838032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FAAUMATIA I LA LATOU LAVA FILIFILIGA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“Ua fasia e Iosua o nuu uma oi le atumauga, ma le itu i toga, ma le nuu maulalo, ma le eleele laugatasi, ma o latou tupu uma. Ua le faatoe e ia se tasi; a ua faaumatia o mea ola uma, e pei ona poloai mai ai Ieova le Atua o Isaraelu.”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(Iosua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10:40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4" y="1694975"/>
            <a:ext cx="60378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laueleele atoa o Kanana sa faailoa atu e malaia, o lona uiga, ua tuuina atu ia faatafuna’ina. O mea ola uma e tatau ona faatama’ia (Teuteuronome 20:16-18; Iosua </a:t>
            </a:r>
            <a:r>
              <a:rPr lang="en" sz="2000" b="1" dirty="0"/>
              <a:t>10:40).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6316044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luma o le Atua, sa tutusa lava le vaaiga i tagata Kanana ma Isaraelu: e le faailoga tagata. </a:t>
            </a:r>
            <a:r>
              <a:rPr lang="en-US" b="1" dirty="0"/>
              <a:t>O</a:t>
            </a:r>
            <a:r>
              <a:rPr lang="en" b="1" dirty="0"/>
              <a:t> le eseesega ona o nisi na filifili lava e tumau i lo latou fouvale faasaga atu i le Atua, a’o nisi lava na filifili e usiusitai ia te Ia.</a:t>
            </a: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376246"/>
            <a:ext cx="3245568" cy="170671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446585"/>
            <a:ext cx="2120633" cy="3306224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926079"/>
            <a:ext cx="6176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Peitai, e i ai ni aiaiga: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077243"/>
            <a:ext cx="9507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filifiliga o loo i luga lava lea ia tei tatou, i le taimi nei. Pe a afio mai Iesu, o le a faaolaina i tatou pe o le a faaumatia foi ona o a tatou lava filifiliga. </a:t>
            </a: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SAILI LE FILEMU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022166" y="632400"/>
            <a:ext cx="7169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“E avea foi e au ou alii ia filemu, ma ou faipule ia amiotonu ” 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60:17b)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008098" y="1350499"/>
            <a:ext cx="721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se tasi o suafa e iloa ai Iesu o le “Alii o le Filemu” (Isaia 9:6). Na afio mai o Ia e aumaia le filemu, ma o le a Ia nofotupu ma le filemu (Ioane 14:27; Isaia 60:17).</a:t>
            </a: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615850"/>
            <a:ext cx="58040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vagaia e le autau a Suria le aai o Totana ia puea le perofeta o Elisaia, na te lei talosaga atu i le Atua ina ia siomia o ia e autau faalelagi ina ia faaumatia ai tagata Suria, ae na ia talosaga atu ia faatauasoina le autau a Suria ma taitaiina atu i Samaria, ina ia mafai ona ia aumaia le filemu i le va o malo e lua o loo fetaua’i (2Tupu 6:12-23).</a:t>
            </a: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4756361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4979964" y="2208627"/>
            <a:ext cx="72120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sei vagana ua avea ma mea moni Lona malo o le filemu, o le a tatou tumau pea i le aai o fetaua’iga, ma lofia i feteena’iga e le uma i le va o le lelei ma le leaga. 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598942"/>
            <a:ext cx="5804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lenei le faataitaiga na a’oa’o mai e Iesu i a’i tatou: ia saili pea le filemu i totonu o feteena’iga. Ina ia faatoilaloina le leaga i le lelei (Roma 12:20-21).</a:t>
            </a: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617784" y="1547446"/>
            <a:ext cx="101990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“O le faaumatiaga atoatoa o tagata o Ieriko ua na o se faataunuuina o poloaiga na ulua’i tuuina atu e Mose e uiga i e o nonofo i Kanana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[...]  I le tele o nei poloaiga e foliga mai e feteenai ma le agaga o le alofa ma le alofa mutimutivale o loo faatonuina ai i isi vaega o le Tusi Paia, ae o le mea moni o faatonuga ia o le agalelei ma le poto e le gata. O lea o le a faatuina e le Atua Isaraelu i Kanana, ina ia atinaae i a’i latou se nuu ma se faigamalo e tatau ona avea ma faaaliga o Lona malo i luga o le fogaeleele. E le gata o le avea oi latou ma suli o le tapuaiga moni, ae ia faasalalau atu foi ana mataupu silisili i le lalolagi atoa. Na lafoa’ia e sa Kanana i latou lava i ni faiga sili ona faapaupau ma le faalumaina, ma ua talafeagai ai lava ona faamamaina  o le laueleele mai mea e mautinoa lava le taofia ai le faataunuuina o fuafuaga alofa a le Atua</a:t>
            </a: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496952" y="6519446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1716</Words>
  <Application>Microsoft Office PowerPoint</Application>
  <PresentationFormat>Panorámica</PresentationFormat>
  <Paragraphs>53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2025-10-06T14:35:36Z</dcterms:created>
  <dcterms:modified xsi:type="dcterms:W3CDTF">2025-10-21T14:10:55Z</dcterms:modified>
</cp:coreProperties>
</file>