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60" y="13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pPr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915704" y="712470"/>
            <a:ext cx="4828065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4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FAAMAONI SILISILI: TAPUA’IGA I LE NOFOAGA O LOO FAIA A’I  TAUA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797525"/>
                </a:solidFill>
              </a:rPr>
              <a:t>Lesona 7, Novema 15,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281354"/>
            <a:ext cx="8242998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54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O SE NOFOAGA FAAPITOA E TAPUA’I AI 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FAATUINA O LE FALEFETAFA’I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96949" y="641712"/>
            <a:ext cx="117183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“Ua faapotopotoina le faapotopotoga uma o le fanauga a Isaraelu i Sailo, ona faatuina ai lea e i latou o le falefetafai</a:t>
            </a:r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le faapotopotoga. Ua toilalo foi le nuu ia te’i latou.</a:t>
            </a:r>
            <a:r>
              <a:rPr lang="en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(Iosua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598942" y="1589649"/>
            <a:ext cx="6414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Ua faatoilaloina le laueleele e Isaraelu. </a:t>
            </a:r>
            <a:r>
              <a:rPr lang="en-US" b="1" dirty="0"/>
              <a:t>N</a:t>
            </a:r>
            <a:r>
              <a:rPr lang="en" b="1" dirty="0"/>
              <a:t>a vaevaeina lea vaiaai i ituaiga sili ona iloga, e ui lava e lei maua e isi ituaiga e fitu ni o latou tofi. O tagata tau o Reupena, o Kato, ma le afa o le ituaiga o Manase o le a aauina atu i o latou tofi i tala atu o Ioritana.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3882683"/>
            <a:ext cx="52512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Falefetafai, o se afioaga vaaia lea o le Atua e afio ai, o se tulaga o le lotogatasi lea e tuufaatasia ai i latou uma i tapuaiga. A aunoa ma le afio ai o le Atua, e leai se uiga o le umiaina o le laueleele.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0" y="1620786"/>
            <a:ext cx="5064051" cy="20930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6400" y="4262512"/>
            <a:ext cx="6452980" cy="248050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556738" y="3080825"/>
            <a:ext cx="6358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A’o lei vavaeeseina o ituaiga, na i ai lava faaatinoga faapitoa ma le taua na faatinoina: O le faatuina lea o le Falefetafai, ona o le a avea lea ma ogatotonu o tapuaiga a Isaraelu (Iosua 18:1).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317588"/>
            <a:ext cx="52793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 ona aso nei, a’o i ai pea le luitau o mea faaona po nei ma mea faa-ia-onapo e faatoilaloina, e matua taua lava ona taulai atu o tatou mafaufau i le Falefetafai Faale-lagi, lea o loo fautua ai Iesu mo i tatou.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2349304" y="1434905"/>
            <a:ext cx="768096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Constantia" panose="02030602050306030303" pitchFamily="18" charset="0"/>
              </a:rPr>
              <a:t>“E lei tele lava ni vaiaso talu ona lauga atu Mose i tagata i le tuuina atu o le tusi atoa o Teuteuronome, ao lea ua toe faitauina atu e Iosua le tulafono</a:t>
            </a:r>
            <a:r>
              <a:rPr lang="en-US" sz="2000" b="1" dirty="0">
                <a:latin typeface="Constantia" panose="02030602050306030303" pitchFamily="18" charset="0"/>
              </a:rPr>
              <a:t>.”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Constantia" panose="02030602050306030303" pitchFamily="18" charset="0"/>
              </a:rPr>
              <a:t>E le na’o tane o Isaraelu, ae na faalogo foi “fafine ma fanau/tupulaga laiti uma” i le faitauina o le tulafono; ona e tāua foi le tatau ona latou iloa ma faia ai o latou tiute […]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Constantia" panose="02030602050306030303" pitchFamily="18" charset="0"/>
              </a:rPr>
              <a:t>O mataupu ma fuaiupu uma o le Tusi Paia o se fesootaiga lea mai le Atua i tagata.  E tatau ona tatou fusi ai e fai ma faailoga i o tatou lima, e avea foi ma pale i le va o tatou mata. Afai e su’esu’eina ma usita’ia, o le a taitaiina ai tagata o le Atua, pei ona taitaiina ai o Isaraelu, i le ao faaniutu i le ao ma le afi faaniutu i le po.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232887" y="5580705"/>
            <a:ext cx="4543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45097" y="3330790"/>
            <a:ext cx="4101806" cy="32008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 ia outou mua’i saili le malo o le Atua ma Lana amiotonu;</a:t>
            </a:r>
            <a:r>
              <a:rPr kumimoji="0" lang="es-ES" sz="28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ona faaopoopoina atu lea o ia mea uma ia te outou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Mataio 6:33</a:t>
            </a: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Tapua’i a’o le’i faatoilaloina: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faafouina o le feagaiga (Iosua 5:1-9)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uluai Paseka i Kanana (Iosua 5:10-12)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Tapuaiga i luga o mauga: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fatafaitaulaga e tapua’i ai (Iosua 8:30-31)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manatua le tulafono (Iosua 8:32-35)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O se nofoaga faapitoa e tapua’i ai: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Faatuina le Falefetafa’i (Iosua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500" y="97919"/>
            <a:ext cx="871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 le sopoia atu ai faavavega i Ioritana, na fefefe uma ai tupu o tagata Kanana (Iosua 5:1). Sa saunia le laueleele mo le vave faatoilaloina.</a:t>
            </a: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172" y="108079"/>
            <a:ext cx="3237329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250832"/>
            <a:ext cx="8601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Toeititi lava faaiuina le faatoilaloina, na latou ausia ai se matati’a fou o tapuaiga: Sa latou fausia le Malumalu i Sailo.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4" y="1372065"/>
            <a:ext cx="85033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</a:t>
            </a:r>
            <a:r>
              <a:rPr lang="en" b="1" dirty="0"/>
              <a:t> totonugalemu o le faatoilaloina, na latou filifili ai foi ia faia se malologa sei toe faapaiaina i latou lava i le Alii i se fesaga’iga tele o le a faia i le va o mauga o Evalu ma Keresema. 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8658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Peitai, e le o se mea lenei e ao ona faamuamua e Isaraelu. </a:t>
            </a:r>
            <a:r>
              <a:rPr lang="en-US" b="1" dirty="0"/>
              <a:t>E</a:t>
            </a:r>
            <a:r>
              <a:rPr lang="en" b="1" dirty="0"/>
              <a:t> tatau ona saili muamua sa latou fesoota’iga ma le Atua.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365759"/>
            <a:ext cx="822267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TAPUA’I A’O LE’I FAATOILALOINA</a:t>
            </a: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 LE FAAFOUINA O LE FEAGAIGA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407963" y="717452"/>
            <a:ext cx="112822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 ona po ia na fetalai mai ai Ieova ia Iosua, ‘Ia e faia ma oe polo fatu, ma toe faaperitomeina le fanauga a Isaraelu, o le atu-lua lea.’ ” </a:t>
            </a:r>
            <a:r>
              <a:rPr lang="en" sz="1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(Iosua 5:2)</a:t>
            </a:r>
            <a:endParaRPr lang="es-ES" sz="1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448972"/>
            <a:ext cx="8537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</a:t>
            </a:r>
            <a:r>
              <a:rPr lang="en" b="1" dirty="0"/>
              <a:t> Kilikala o le igoa lea na tuuina atu i le toagalauapi a Isaraelu, o se nofoaga autu o pulega i le taimi o le amataga o se vaega o le faatoilaloina. </a:t>
            </a:r>
            <a:r>
              <a:rPr lang="en-US" b="1" dirty="0"/>
              <a:t>O</a:t>
            </a:r>
            <a:r>
              <a:rPr lang="en" b="1" dirty="0"/>
              <a:t> le a se taua o lenei igoa? (Iosua 5:9)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9"/>
            <a:ext cx="3167479" cy="18843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670474"/>
            <a:ext cx="60664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</a:t>
            </a:r>
            <a:r>
              <a:rPr lang="en" b="1" dirty="0"/>
              <a:t>na ia faafouina le feagaiga, e tatau lava ona toe faia lea lava faailoga faale-tino na faia i le taimi o Aperaamo (Kenese 17:10). O lenei faatinoga na faamuamua lava le mea taua. Mo i tatou, o se faaa’oa’oga e mulimulitai i ai: “A ia outou mua’i saili le malo o le Atua ma Lana amiotonu;</a:t>
            </a:r>
            <a:r>
              <a:rPr lang="en-US" b="1" dirty="0"/>
              <a:t> ona faaopopoina atu lea o ia mea uma ia te outou.</a:t>
            </a:r>
            <a:r>
              <a:rPr lang="en" b="1" dirty="0"/>
              <a:t>” (Mataio 6:33).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22" y="4726745"/>
            <a:ext cx="2591486" cy="2011521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488788"/>
            <a:ext cx="12030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</a:t>
            </a:r>
            <a:r>
              <a:rPr lang="en" b="1" dirty="0"/>
              <a:t>’o lei aai i le uluai Paseka, sa peritomeina tane uma o Isaraelu, ona e le mafai e se tagata e le’i peritomeina ona ta’umafa i le Paseka (Esoto 12:48). Ae ona sa latou mumusu e ulu atu i Kanana i le uluai taimi, o lea na solia ai le feagaiga, ma e lei i ai se tane Isaraelu na peritomeina i le vao (Iosua 5:5). O le faamanatuina o le Paseka i le tusi o Iosua, o le amataga lea o se feagaiga fou i le talafaasolopito o Isaraelu. 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740812"/>
            <a:ext cx="2970843" cy="1885970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335237"/>
            <a:ext cx="86790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</a:t>
            </a:r>
            <a:r>
              <a:rPr lang="en" b="1" dirty="0"/>
              <a:t> ui ina ua silia atu nai lo le 40 tausaga talu ona latou tuua Aikupito, e lei ulu atu lava Isaraelu i le Nuu o le Folafolaga. O lea la, ua solia e o latou vae. </a:t>
            </a:r>
            <a:r>
              <a:rPr lang="en-US" b="1" dirty="0"/>
              <a:t>U</a:t>
            </a:r>
            <a:r>
              <a:rPr lang="en" b="1" dirty="0"/>
              <a:t>a oo i le taimi e aveesea ai le “luma o Aikupito” sa ia te’i latou, ma ia toe faafou le fegaiga ma le Atua. 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LE ULUA’I PASEKA I KANANA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351693" y="647997"/>
            <a:ext cx="11507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“Ua tolauapi le fanauga a Isaraelu i Kilikala, ma ua latou faia le Paseka i le aso e sefulu ma le fa o le masina i le afiafi, i le eleele laugatasi o Ieriko” 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(Iosua 5:10)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2067951"/>
            <a:ext cx="1323975" cy="671506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Aikupito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2053883"/>
            <a:ext cx="1323975" cy="685574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Kanana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2067951"/>
            <a:ext cx="1704975" cy="671506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Peritome ma le Paseka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2067951"/>
            <a:ext cx="1323975" cy="671506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opoia le Sami Ulaula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2067951"/>
            <a:ext cx="1714500" cy="671506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Toafa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8" y="2067951"/>
            <a:ext cx="1704975" cy="671506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Peritome ma le Paseka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3" y="2082018"/>
            <a:ext cx="1323975" cy="657439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Sopoia le Ioritana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724" y="1433304"/>
            <a:ext cx="1202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Mai Aikupito e oo atu i Kanana, na mulimuli atu ai Isaraelu i se “faiga tusitusia” mo le toe faia o mea na tutupu i se faasologa faafeagai: 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Paseka muamua o se faailoga lea o le saolotoga mai Aikupito. O le Paseka lona lua, na faamanatuina e le tupulaga fou, o se faailoga lea o lo latou umia o le Nuu o le Folafolaga.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45723"/>
            <a:ext cx="5841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Ua avea nei ma faatusa o le tino ma le toto o lo tatou Togiola, o L</a:t>
            </a:r>
            <a:r>
              <a:rPr lang="en-US" b="1" dirty="0"/>
              <a:t>ē</a:t>
            </a:r>
            <a:r>
              <a:rPr lang="en" b="1" dirty="0"/>
              <a:t> na aumaia i tatou nai Aikupito (o lona uiga, mai ia tatou agasala), ma aumaia i tatou i le Nuu o le Folafolaga (1Korinito 11:23-26).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135903"/>
            <a:ext cx="5841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A’o le’i oo atu i Lona faasatauroina, na tuuina atu ai e Iesu se uiga fou o lenei sauniga, faatasi ma ni faatusa fou: O le tama’i mamoe na avea ma areto ma le toto na avea ma uaina. 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66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TAPUA’I I LUGA O MAUGA </a:t>
            </a: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 LE FATAFAITAULAGA E TAPUA’I AI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168813" y="520505"/>
            <a:ext cx="11844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“Ona atia’e lea e Iosua o le fatafaitaulaga ia Ieova, le Atua o Isaraelu, i le mauga o Evalu”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(Iosua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1153551"/>
            <a:ext cx="7568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</a:t>
            </a:r>
            <a:r>
              <a:rPr lang="en" b="1" dirty="0"/>
              <a:t>a poloa’ina e Mose lo latou ulufale atu i Kanana, ina ia faia se fatafaitaulaga i luga o le Mauga o Evalu, ma ia avatu le viiga i le Atua (Teuteuronome 27:5-7). Aisea le Mauga o Evalu ae le o luga o le Mauga o Keresema?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142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16062"/>
            <a:ext cx="79481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 le ogatotonu o le faatoilaloina, na saili ai Isaraelu mo se taimi e toe tuuina atu ai o ia lava i le Atua. O se valaaulia lea mo i tatou ina ia faaa’oa’o i la latou faataitaiga, ina ia toe tuuina atu i tatou lava i le Atua, e le gata i tagata ta’ito’atasi, ae faapea foi i tagata filifilia o le Atua.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23328" y="3545058"/>
            <a:ext cx="3820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</a:t>
            </a:r>
            <a:r>
              <a:rPr lang="en" b="1" dirty="0"/>
              <a:t>a avea Iesu ma malaia mo i tatou, ina ia mafai ona maua e i tatou le manuia (Kalatia 3:13-14). O lenei fatafaitaulaga e mo i tatou, o se ata manino o le taulaga na faia e Iesu mo i tatou.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8750" y="3671668"/>
            <a:ext cx="3513285" cy="2974749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335237"/>
            <a:ext cx="7768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fatafaitaulaga atoa ma tulafono e tatau ona tusia i se maa faamanatu ina ia faitau atu i tagata e fesootai atu ai i faamanuiaga ma malaia (Teuteuronome 27:12-13). O le faamanuiaga sa ta’u atu i Keresema, ma le malaia i luga o le mauga o Evalu. 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0" y="-69573"/>
            <a:ext cx="918620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" sz="3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IA MANATUA LE TULAFONO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3" y="653422"/>
            <a:ext cx="78397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“Ua tusia foi e ia i lea mea i luga o na maa, o le ata o le tulafono a Mose, na tusia e ia i luma o le fanauga a Isaraelu” </a:t>
            </a: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(Iosua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2" y="1392702"/>
            <a:ext cx="7736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</a:t>
            </a:r>
            <a:r>
              <a:rPr lang="en" b="1" dirty="0"/>
              <a:t>na ua uma ona fausia le fatafaitaulaga i luga o le Mauga o Evalu, ona faatuina lea e Iosua o ni maa ma valiina i panisina. Ona ia tusia lea i luga o nei maa o upu uma lava o le tulafono [O loo i le Teuteuronome, lea o loo aofia ai Tulafono e Sefulu ma isi tulafono eseese, faatasi ai ma faamanuiaga ma malaia] (Iosua 8:32; Teuteuronome 27:2-3). 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262" y="590842"/>
            <a:ext cx="3924233" cy="4332849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8145194" y="5092505"/>
            <a:ext cx="38545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</a:t>
            </a:r>
            <a:r>
              <a:rPr lang="en" b="1" dirty="0"/>
              <a:t> faaopopo atu i le faafouina oi tatou taitoatasi, ua saunia foi e lea Sauniga Paia mo i tatou se taimi faapitoa e toe faafouina ai o tagata o le Atua. 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107766"/>
            <a:ext cx="49086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lenei foi le valaaulia mo i tatou a’o maua le soifua ma le ola. I le avea ai ma e o totoe o le fanau a le Atua, e tatau ona faafouina la tatou feagaiga ma Ia i lea taimi ma lea taimi, ma ia manatua le auala na Ia taitaiina mai ai i tatou se’ia oo mai lava i le taimi nei, atoa ma Ana faamanuiaga na Ia tuuina mai i a’i tatou, aemaise o le ola ma le malosi faifai pea i lea aso ma lea aso.  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7249" y="4248443"/>
            <a:ext cx="2658793" cy="2380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2855743"/>
            <a:ext cx="7300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Mulimuli ane, ona faitauina lea o le tulafono i le nuu uma, na vaevaeina i ni vaega se lua—o le tasi i le itu-mauga o Evalu a’o le isi i le itu-mauga o Keresema (Iosua 8:33-35). </a:t>
            </a:r>
            <a:r>
              <a:rPr lang="en-US" b="1" dirty="0"/>
              <a:t>O</a:t>
            </a:r>
            <a:r>
              <a:rPr lang="en" b="1" dirty="0"/>
              <a:t> lenei auala, na toe faafouina ai le feagaiga i le va o le Atua ma Ona tagata.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4457</TotalTime>
  <Words>1834</Words>
  <Application>Microsoft Office PowerPoint</Application>
  <PresentationFormat>Panorámica</PresentationFormat>
  <Paragraphs>62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115</cp:revision>
  <dcterms:created xsi:type="dcterms:W3CDTF">2025-10-14T06:18:54Z</dcterms:created>
  <dcterms:modified xsi:type="dcterms:W3CDTF">2025-10-31T07:02:23Z</dcterms:modified>
</cp:coreProperties>
</file>