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" sz="1800" b="1" dirty="0"/>
            <a:t>E le faafitia e le faatuatua le mea moni; ua na ona ofo atu o se tasi tulaga ese o le malamalama</a:t>
          </a:r>
          <a:endParaRPr lang="es-ES" sz="18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ai lo le faitio, ua valaauina i tatou ia faatuatua ma gauai atu i fuafuaga a le Atua</a:t>
          </a:r>
          <a:endParaRPr lang="es-ES" sz="18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" sz="1800" b="1" dirty="0"/>
            <a:t>O faamanuiaga e oo mai lea i a’i latou o e tumau atoatoa i le Alii </a:t>
          </a:r>
          <a:endParaRPr lang="es-ES" sz="18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 le olaga i ona itu uma e tatau ona ola ai e tusa ma fuafuaga na faatuina ai e le Atua</a:t>
          </a:r>
          <a:endParaRPr lang="es-ES" sz="18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" sz="1800" b="1" dirty="0"/>
            <a:t>E taua lava le ola latalata atu i faitotoa o le fale o lo’u Atua </a:t>
          </a:r>
          <a:br>
            <a:rPr lang="es-ES" sz="1800" b="1" dirty="0"/>
          </a:br>
          <a:r>
            <a:rPr lang="en" sz="1800" b="1" dirty="0"/>
            <a:t>(Salamo 84:10)</a:t>
          </a:r>
          <a:endParaRPr lang="es-ES" sz="18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259142" y="1049"/>
          <a:ext cx="2669976" cy="266997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6938" tIns="22860" rIns="146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le faafitia e le faatuatua le mea moni; ua na ona ofo atu o se tasi tulaga ese o le malamalama</a:t>
          </a:r>
          <a:endParaRPr lang="es-ES" sz="1800" kern="1200" dirty="0"/>
        </a:p>
      </dsp:txBody>
      <dsp:txXfrm>
        <a:off x="650151" y="392058"/>
        <a:ext cx="1887958" cy="1887958"/>
      </dsp:txXfrm>
    </dsp:sp>
    <dsp:sp modelId="{CD3EC9D1-B914-4A94-9073-BBD619FDAE34}">
      <dsp:nvSpPr>
        <dsp:cNvPr id="0" name=""/>
        <dsp:cNvSpPr/>
      </dsp:nvSpPr>
      <dsp:spPr>
        <a:xfrm>
          <a:off x="2523880" y="1049"/>
          <a:ext cx="2669976" cy="266997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6938" tIns="22860" rIns="146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ai lo le faitio, ua valaauina i tatou ia faatuatua ma gauai atu i fuafuaga a le Atua</a:t>
          </a:r>
          <a:endParaRPr lang="es-ES" sz="1800" kern="1200" dirty="0"/>
        </a:p>
      </dsp:txBody>
      <dsp:txXfrm>
        <a:off x="2914889" y="392058"/>
        <a:ext cx="1887958" cy="1887958"/>
      </dsp:txXfrm>
    </dsp:sp>
    <dsp:sp modelId="{B791761E-D005-4276-BFBD-78605CE50BF5}">
      <dsp:nvSpPr>
        <dsp:cNvPr id="0" name=""/>
        <dsp:cNvSpPr/>
      </dsp:nvSpPr>
      <dsp:spPr>
        <a:xfrm>
          <a:off x="4761010" y="1049"/>
          <a:ext cx="2669976" cy="266997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6938" tIns="22860" rIns="146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 faamanuiaga e oo mai lea i a’i latou o e tumau atoatoa i le Alii </a:t>
          </a:r>
          <a:endParaRPr lang="es-ES" sz="1800" kern="1200" dirty="0"/>
        </a:p>
      </dsp:txBody>
      <dsp:txXfrm>
        <a:off x="5152019" y="392058"/>
        <a:ext cx="1887958" cy="1887958"/>
      </dsp:txXfrm>
    </dsp:sp>
    <dsp:sp modelId="{DDBEDA38-D464-4DF7-BCB0-09E9A2DC813E}">
      <dsp:nvSpPr>
        <dsp:cNvPr id="0" name=""/>
        <dsp:cNvSpPr/>
      </dsp:nvSpPr>
      <dsp:spPr>
        <a:xfrm>
          <a:off x="6979750" y="1049"/>
          <a:ext cx="2669976" cy="266997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6938" tIns="22860" rIns="146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le olaga i ona itu uma e tatau ona ola ai e tusa ma fuafuaga na faatuina ai e le Atua</a:t>
          </a:r>
          <a:endParaRPr lang="es-ES" sz="1800" kern="1200" dirty="0"/>
        </a:p>
      </dsp:txBody>
      <dsp:txXfrm>
        <a:off x="7370759" y="392058"/>
        <a:ext cx="1887958" cy="1887958"/>
      </dsp:txXfrm>
    </dsp:sp>
    <dsp:sp modelId="{BE48992A-E860-4C40-A1D4-500F6D3DD78C}">
      <dsp:nvSpPr>
        <dsp:cNvPr id="0" name=""/>
        <dsp:cNvSpPr/>
      </dsp:nvSpPr>
      <dsp:spPr>
        <a:xfrm>
          <a:off x="9293647" y="1049"/>
          <a:ext cx="2669976" cy="266997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6938" tIns="22860" rIns="146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taua lava le ola latalata atu i faitotoa o le fale o lo’u Atua </a:t>
          </a:r>
          <a:br>
            <a:rPr lang="es-ES" sz="1800" b="1" kern="1200" dirty="0"/>
          </a:br>
          <a:r>
            <a:rPr lang="en" sz="1800" b="1" kern="1200" dirty="0"/>
            <a:t>(Salamo 84:10)</a:t>
          </a:r>
          <a:endParaRPr lang="es-ES" sz="1800" kern="1200" dirty="0"/>
        </a:p>
      </dsp:txBody>
      <dsp:txXfrm>
        <a:off x="9684656" y="392058"/>
        <a:ext cx="1887958" cy="188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6C893-494F-4E37-B6B1-A984C22B6D6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F1CFC-2AAE-42ED-AF66-160BCB7D3A1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1CFC-2AAE-42ED-AF66-160BCB7D3A1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</a:rPr>
              <a:t>O TOA O LE FAATUATUA: </a:t>
            </a:r>
            <a:br>
              <a:rPr lang="es-ES" sz="4000" b="1" dirty="0">
                <a:ln/>
                <a:solidFill>
                  <a:schemeClr val="accent3"/>
                </a:solidFill>
              </a:rPr>
            </a:br>
            <a:r>
              <a:rPr lang="en" sz="4000" b="1" dirty="0">
                <a:ln/>
                <a:solidFill>
                  <a:schemeClr val="accent3"/>
                </a:solidFill>
              </a:rPr>
              <a:t>O IOSUA MA KALEPO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</a:rPr>
              <a:t>Lesona 8, Novema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44655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A37C9"/>
                </a:solidFill>
              </a:rPr>
              <a:t>O AUALA E MAUA AI LE FAATUATUA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225083" y="72560"/>
            <a:ext cx="117183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lenei, oi tatou foi, o loo ua vagavagaia e le faapotopotoga o e matamata mai e faapea ona toatele, ina tatou tuuese ia o mea mamafa uma, atoa ma le agasala e faalavelavegofie ai i tatou, ia tatou taufetuli ma le onosai i le ala tanu oi o tatou luma, ma ia vaavaai atu ia Iesu o Le na te taitaiina ma Le na te faaatoatoaina le faatuatua; o Le na onosai i le satauro, na faatauvaa ia te Ia le ma, ona o le olioli sa tuu i Ona luma, ua nofo foi o Ia i le itu taumatau o le nofoalii o le Atua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(Eperu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9" y="1609725"/>
            <a:ext cx="913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atagia mai i a tatou amioga le puleaina o mea o loo tatou vaaia. O loo i ai foi ni mea ua ta’ua o “fa’ata o niuroni (o ni sela faapitoa o loo feavea’ia lagona o musele o le fai’ai" e faanenefuina ai le eseesega i le va o se mea o loo matauina ma se mea o loo faia foi e se tasi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8399" y="1708047"/>
            <a:ext cx="1955409" cy="199175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502855"/>
            <a:ext cx="3888834" cy="3205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385" y="4121834"/>
            <a:ext cx="2211266" cy="2643298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1" y="3376247"/>
            <a:ext cx="55869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suesueina o olaga o tagata o le faatuatua e pei o Kalepo ma Iosua, ua tatou a’oa’o mai ai ia faatuatua i le Atua faapei ona la’ua faia; ia lotomaulalo e pei oi la’ua; ia molimau atu i le upu moni ma le lototele, e pei ona faia foi e i la’ua.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1" y="4768948"/>
            <a:ext cx="53196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e mafai faapefea ona suia i tatou? E manino lava le Tusi Paia: e ala i le faatagaina o le Agaga Paia e galue i totonu i a’i tatou (2Korinito 3:18). O se galuega faatino lenei. E tatau ona tatou filifili ina ia liua ma ia faia le galuega e pei o Kalepo. Ua valaauina i tatou ia fai ma taulaga ola mo le Atua (Roma 12:1-2).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8" y="2757268"/>
            <a:ext cx="9792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loo valaaulia i tatou e le Tusi Paia ia maitau lelei faaa’oa’oga a toa ta’utaua o le faatuatua, faatasi ai ma le gaua’i atoatoa atu ia Iesu, le faaa’oa’oga silisili (Eperu 12:1-2).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2025748" y="829994"/>
            <a:ext cx="9608234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“I ona aso nei tatou te manaomia ai tagata e faamaoni atoatoa, o ni </a:t>
            </a:r>
            <a:r>
              <a:rPr lang="en-US" sz="2000" b="1" dirty="0">
                <a:latin typeface="Constantia" panose="02030602050306030303" pitchFamily="18" charset="0"/>
              </a:rPr>
              <a:t>tagata o loo mulimuli atoatoa i le Alii, o ni tagata e le manatu e fifilemu pe a i ai se mea e tatau ona tautala i ai, o e o faamaoni i mataupu faavae e le maluelue, o e lē saili ia faia se faaaliga faafoliga, ae latou te savavali faatasi ma le Atua, o ni tagata onosai, e agalelei, e usiusitai, ma faaaloalo, oi latou e malamalama i tatalo i se vaaiga faasaienisi, o le faatinoina lea o le faatuatua ma faailoa atu galuega o le a ta’u atu ai le mamalu o le Atua ma le lelei o Ona tagata.... I le mulimuli atu ia Iesu e manaomia ai le liua ma le loto-atoa i le amataga, ma ia faapea lava ona i ai pea lenei liuaga i aso uma taitasi.</a:t>
            </a:r>
            <a:endParaRPr lang="en" sz="20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O le faatuatua o Kalepo i le Atua na maua ai e ia le lototele, na taofia mai ai o ia mai le fefe i tagata, ma na mafai ai ona ia tu atu ai ma le loto-toa ma le lē faalotolotolua i le puipuiga o le amiotonu. E ala i le faalagolago atu i lea lava mana e tasi, o le Taitai’au malosi o autau a le lagi, o fitafita moni uma foi o le satauro, e mafai ona maua le malosi ma le lototele e faatoilaloina ai ni faafitauli e foliga mai e le mafai ona fo’ia</a:t>
            </a:r>
            <a:r>
              <a:rPr lang="en-US" b="1" dirty="0">
                <a:latin typeface="Constantia" panose="02030602050306030303" pitchFamily="18" charset="0"/>
              </a:rPr>
              <a:t>.   </a:t>
            </a:r>
            <a:endParaRPr lang="en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337625"/>
            <a:ext cx="4014047" cy="51090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“Ia outou manatua o outou ta’ita’i, o e ua folafola atu le afioga a le Atua ia te outou;</a:t>
            </a:r>
            <a:r>
              <a:rPr kumimoji="0" lang="es-ES" sz="3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ia outou faaa’oa’o i lo latou faatuatua, ma ia mafaufau i le iuga o a latou amio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Eperu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427742" y="3988825"/>
            <a:ext cx="4754733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436EBB"/>
                </a:solidFill>
              </a:rPr>
              <a:t>O</a:t>
            </a:r>
            <a:r>
              <a:rPr lang="en" sz="2000" b="1" dirty="0">
                <a:solidFill>
                  <a:srgbClr val="436EBB"/>
                </a:solidFill>
              </a:rPr>
              <a:t> le faatuatua o Kalepo: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E mafai ona faia o mea ua le mafai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faatinoina o le Faatuatua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 le tauaveina o</a:t>
            </a:r>
            <a:r>
              <a:rPr lang="en" sz="2000" b="1" dirty="0"/>
              <a:t> le sulu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349479"/>
                </a:solidFill>
              </a:rPr>
              <a:t>O le faatuatua o Iosua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C5149"/>
                </a:solidFill>
              </a:rPr>
              <a:t>O le auala e maua ai le faatuatua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9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e te iloa ea nei tagata e toasefulu: O Samua, Safata, Ikalo, Peleti, Katielu, </a:t>
            </a:r>
            <a:r>
              <a:rPr lang="es-ES" b="1" dirty="0"/>
              <a:t>Kati, Amueli, Seturi, Naepi ma Keueli</a:t>
            </a:r>
            <a:r>
              <a:rPr lang="en" b="1" dirty="0"/>
              <a:t>? </a:t>
            </a:r>
            <a:r>
              <a:rPr lang="en-US" b="1" dirty="0"/>
              <a:t>O</a:t>
            </a:r>
            <a:r>
              <a:rPr lang="en" b="1" dirty="0"/>
              <a:t>i latou nei na faaigoaina Isaraelu o se, ma faapea o tagata tino-e’ese lava i latou 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6720" y="218020"/>
            <a:ext cx="3935058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938954"/>
            <a:ext cx="5974373" cy="2745126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923542" y="5757079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923541" y="4068808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895407" y="6371246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310" y="4497132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580" y="5272110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377" y="487756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799470"/>
            <a:ext cx="74513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faapefea ona tatou faaa’oa’o i lo la’ua faatuatua ma oo atu ai i le talitonu atoatoa e mafai ai e le Atua ona faia o mea e foliga e le mafaia, e pei foi ona latou faia?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7" y="1885071"/>
            <a:ext cx="74513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atonu na e faalogo i taulelea nei e toalua: o Iosua ma Kalepo. Sa mausali lava i la’ua, talitonu atoatoa i folafolaga a le Atua, ma sa ola e molimau lo latou faataunuuina (Numera 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1012874"/>
            <a:ext cx="750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 Na foi mai i latou ma faatupuina le muimui o le faapotopotoga uma, ua latou fai atu tala leaga i le nuu. Na oti i latou uma i le mala i luma o Ieova faapea le tupulaga atoa (Numera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249490"/>
            <a:ext cx="7177238" cy="769441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916941"/>
                </a:solidFill>
              </a:rPr>
              <a:t>O LE FAATUATUA O KALEPO </a:t>
            </a:r>
            <a:endParaRPr lang="en" sz="4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E MAFAI ONA FAIA O MEA E LE MAFAI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323557" y="657522"/>
            <a:ext cx="11535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“A’o o’u uso na o faatasi ma a’u, na latou faavaivaia loto o le nuu; a’o a’u nei, na ou matu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ā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mulimuli atu ia Ieova lo’u Atua.”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(Iosua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756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uiga o le igoa “Kalepo" e sau mai le gagana Eperu o le “maile." O nisi tusitusiga i fafo atu, o le upu keleb  (auauna lototele). E pei lava ona faaalia i lona olaga, o lana auaunaga, o lona faatuatua faamaoni e le’i maluelue. </a:t>
            </a:r>
            <a:r>
              <a:rPr lang="en-US" b="1" dirty="0"/>
              <a:t>S</a:t>
            </a:r>
            <a:r>
              <a:rPr lang="en" b="1" dirty="0"/>
              <a:t>a ia faamaoni i ni mea sa le’i faamaoni ai isi. Sa tumau lona faamaoni i le Atua ae na fememea’i ai isi.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9785" y="1466291"/>
            <a:ext cx="5824620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66227"/>
            <a:ext cx="5952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lana faaa’oa’oga e faamalosia ai i tatou ia faatumauina lo tatou faatuatua mausali i le Atua, o Le e mafai ona faia mo i tatou o mea ua le mafaia..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8" y="4698609"/>
            <a:ext cx="5868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le faatasi ai ma Iosua (e fai si laititi ia te ia), ae na ia maumaututu i lona manatu, e tusa lava pe na manana’o le motu o tagata e fetogi ia te’i la’ua i maa (Numera 14:10). 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9" y="3235568"/>
            <a:ext cx="58826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vaaia e tagata asiasi e toasefulu le l</a:t>
            </a:r>
            <a:r>
              <a:rPr lang="en-US" b="1" dirty="0"/>
              <a:t>ē</a:t>
            </a:r>
            <a:r>
              <a:rPr lang="en" b="1" dirty="0"/>
              <a:t> mafai ona faatoilaloina, ma tagata tinoe’ese e le mafai ona manumalo i ai, ae na vaaia e Kalepo aai ua faatoilaloina ma tagata tinoe’ese e faia i latou “ma mea e ‘ai” (Numera 13:28-33; 14:6-9).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FAATINOINA O LE FAATUATUA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“O lenei, ia e tuuina mai ia te a’u lenei mauga, na fetalaia mai e IEOVA i lea aso; au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ā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ua e faalogo oe i lea aso, sa i lea mea o sa Anak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ī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ma aai tetele ua nofo’olo; afai e ia te a’u Ieova, ona ou mafaia lea ona tutuli ia te’i latou, e pei ona fetalai mai ai o Ieova.”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(Iosua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772530"/>
            <a:ext cx="5472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tusa ai ma le faamatalaga a Kalepo lava ia, ina ua fesiligia e Mose se tala, “Ona ou aumai ai lea o le upu e tusa ma lo’u taofi” (Iosua 14:7), ma “Na ou matu</a:t>
            </a:r>
            <a:r>
              <a:rPr lang="en-US" b="1" dirty="0"/>
              <a:t>ā</a:t>
            </a:r>
            <a:r>
              <a:rPr lang="en" b="1" dirty="0"/>
              <a:t> mulimuli atu ia Ieova lo’u Atua” (Iosua 14:8). Ona o lona faamaoni, na folafola atu ai ia te ia o le a fai mona tofi le laueleele na tu ai ona vae i le taimi o le asiasiga (Iosua 14:9).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07" y="1740310"/>
            <a:ext cx="3764404" cy="4027443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17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3868615"/>
            <a:ext cx="54159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40 tausaga le matua o Kalepo i le taimi na auina atu ai o ia e asiasi. Ina ua mavae le lima o tausaga o le toilalo, ua avea nei o ia ma tagata matua i le 85 o ona tausaga (Iosua 14:10). A’o loo tumau pea le malosi o lona tino ma lona mafaufau, ma sa tutusa lava ona manatu seia oo mai i lea lava taimi (Iosua 14:11).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2672862" y="5894363"/>
            <a:ext cx="91299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oo nei i le taimi e faataunuu ai le folafolaga ma faamaonia ai ana upu e le’i iuvale lava. </a:t>
            </a:r>
            <a:r>
              <a:rPr lang="en-US" b="1" dirty="0"/>
              <a:t>F</a:t>
            </a:r>
            <a:r>
              <a:rPr lang="en" b="1" dirty="0"/>
              <a:t>aatasi ai ma le fesoasoani a le Atua, o le a mafai ai ona ia faaumatia tagata tino e’ese ma faatoilaloina ai o latou aai (Iosua 14:12-14).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5064369"/>
            <a:ext cx="2452630" cy="1547446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TAUAVEINA O LE SULU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168813" y="614900"/>
            <a:ext cx="8665698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fai atu ai lea o Kalepo, O se na te fasia Kiriata-sapera ma na maua,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‘ou te avatu ia te ia o Akesa lo’u afafine e fai mana ava’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Ina ua uma ona ia faatoilaloina se vaega o lea aai o lona lava lea tofi, ona manatu lea o Kalepo i se talatu'u poo se aafiaga tumau o lona olaga o le a tuua ina ia faaolaola pea. Pe o le a faaauau pea le faatuatua o ona suli i le Atua e faapei ona ia faia?</a:t>
            </a:r>
            <a:endParaRPr lang="en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3404381"/>
            <a:ext cx="3608071" cy="32979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530991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Mo lenei mafuaaga, na ia folafola atu ai le lima o lona afafine i se na te faatoilaloina Kiriata-sapera, o lea foi ua ta’ua o Tiperi (Iosua 15:15-16).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1015" y="2532185"/>
            <a:ext cx="8646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ia faamaonia le mafai ona faatuatuaina o le Atua, o lea na ia manao ai e saili se tasi e tutusa lona faatuatua ma ia, ina ia mafai ona ia tuuina atu i ai le tauaveina o le sulu mo i latou.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359790"/>
            <a:ext cx="6096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uma ona faaipoipo atu o ia ia Akesa, le afafine o Kalepo, ona ia tauanau lea o lona tam</a:t>
            </a:r>
            <a:r>
              <a:rPr lang="en-US" b="1" dirty="0"/>
              <a:t>ā</a:t>
            </a:r>
            <a:r>
              <a:rPr lang="en" b="1" dirty="0"/>
              <a:t> ina ia faataga o ia (Otinielu) e faalautele le nuu na faatoilaloina (Iosua 15:18-19), ma ia faamaonia ai o ia lava o se suli agavaa e suitulaga mo Kalepo.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45391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atalii o lona uso o Otinielu, o le tagata malosi na ia faatoilaloina lea aai, ma avea ai o ia ma ulua’i faamasino o Isaraelu (Iosua 15:17; Faamasino 3:9-11).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C15C16"/>
                </a:solidFill>
              </a:rPr>
              <a:t>O LE FAATUATUA O IOSUA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4843" y="1102203"/>
            <a:ext cx="2457157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uma ona tofia mo i latou le nuu, e tusa ma o latou tuaoi, ona foaiina atu ai lea e le fanauga a Isaraelu o le tofi ia Iosua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atalii o Nuno e faatasi ma i latou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1913207" y="936690"/>
            <a:ext cx="777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A’o taulealea lava, na filifilia ai Iosua e Mose e avea ma ona fesoasoani. Sa ia faamaonia lona usiusitai, lototele, faamaoni, fesoasoani, ma o le e alofa i mea tau le Atua (Esoto 33:11).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571931"/>
              </p:ext>
            </p:extLst>
          </p:nvPr>
        </p:nvGraphicFramePr>
        <p:xfrm>
          <a:off x="0" y="4121834"/>
          <a:ext cx="12191998" cy="26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610040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545058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Mai lona tala’aga, ua tatou a’oa’o mai ai: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1871003" y="1828800"/>
            <a:ext cx="78357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oo i le taimi e tuuina atu ai lona lava laueleele, ona sa ia faatalitali lava se’ia oo ina maua e ituaiga uma e 12 o latou tofi, ona ia filifilia loa lea “o le vaega o totoe” o [Timenata-sera] (Iosua 19:50), o se aai e lata ane i Sailo, i le mea sa faatuina ai le Falefetafa’i. O le loto lea o Iosua ia latalata i lona Atua. </a:t>
            </a:r>
            <a:r>
              <a:rPr lang="en-US" b="1" dirty="0"/>
              <a:t>Tatalo a Tavita; “</a:t>
            </a:r>
            <a:r>
              <a:rPr lang="en" b="1" dirty="0"/>
              <a:t>Ina ia ou iloa atu le matagofie o Ieova, ma ou saili i Lona malumalu” (Salamo 27:4)   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2089</Words>
  <Application>Microsoft Office PowerPoint</Application>
  <PresentationFormat>Panorámica</PresentationFormat>
  <Paragraphs>53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2025-10-19T08:16:14Z</dcterms:created>
  <dcterms:modified xsi:type="dcterms:W3CDTF">2025-11-10T18:44:09Z</dcterms:modified>
</cp:coreProperties>
</file>