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#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n-US" sz="1600" b="1" dirty="0"/>
            <a:t>N</a:t>
          </a:r>
          <a:r>
            <a:rPr lang="en" sz="1600" b="1" dirty="0"/>
            <a:t>a ui ane ai Paulo i Ferukia (6a)</a:t>
          </a:r>
          <a:endParaRPr lang="es-ES" sz="16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n-US" sz="1600" b="1" dirty="0"/>
            <a:t>N</a:t>
          </a:r>
          <a:r>
            <a:rPr lang="en" sz="1600" b="1" dirty="0"/>
            <a:t>a le mafai ona ia talai atu i lea mea poo Kalatia (6b)</a:t>
          </a:r>
          <a:endParaRPr lang="es-ES" sz="16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n" sz="1600" b="1" dirty="0"/>
            <a:t>Ua ia taunuu atu i Musia (7a)</a:t>
          </a:r>
          <a:endParaRPr lang="es-ES" sz="16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n-US" sz="1600" b="1" dirty="0"/>
            <a:t>N</a:t>
          </a:r>
          <a:r>
            <a:rPr lang="en" sz="1600" b="1" dirty="0"/>
            <a:t>a ia taumafai e alu atu i Pitunia; ae lei mafai (7b)</a:t>
          </a:r>
          <a:endParaRPr lang="es-ES" sz="16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n" sz="1600" b="1" dirty="0"/>
            <a:t>Ua oo atu i Teroa, ua iloa ai e ia le faaaliga (8-10)</a:t>
          </a:r>
          <a:endParaRPr lang="es-ES" sz="16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n-US" sz="1600" b="1" dirty="0"/>
            <a:t>U</a:t>
          </a:r>
          <a:r>
            <a:rPr lang="en" sz="1600" b="1" dirty="0"/>
            <a:t>a ia folau atu i Samotake (11a)</a:t>
          </a:r>
          <a:endParaRPr lang="es-ES" sz="16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n-US" sz="1600" b="1" dirty="0"/>
            <a:t>M</a:t>
          </a:r>
          <a:r>
            <a:rPr lang="en" sz="1600" b="1" dirty="0"/>
            <a:t>ai lea aai i Neapoli (11b)</a:t>
          </a:r>
          <a:endParaRPr lang="es-ES" sz="16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en-US" sz="1600" b="1" dirty="0"/>
            <a:t>M</a:t>
          </a:r>
          <a:r>
            <a:rPr lang="en" sz="1600" b="1" dirty="0"/>
            <a:t>ulimuli ane, ona taunuu atu ai lea i Filipi (12)</a:t>
          </a:r>
          <a:endParaRPr lang="es-ES" sz="16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#1"/>
    <dgm:cxn modelId="{0BE69D06-F05F-421A-8766-83D7B279E17F}" type="presOf" srcId="{BE61F851-6AAD-4D19-BC4A-A2736B276C37}" destId="{2C71E711-5045-4BAB-B9C0-45C8BBA0D72C}" srcOrd="0" destOrd="0" presId="urn:microsoft.com/office/officeart/2005/8/layout/vList3#1"/>
    <dgm:cxn modelId="{FC13A919-0683-4698-8C31-6CD27617A1DC}" type="presOf" srcId="{E3C4F9FB-6B09-46CF-AAA6-AD5ABE63F875}" destId="{56FA6D5B-A321-4931-8ECF-0BE1C0131565}" srcOrd="0" destOrd="0" presId="urn:microsoft.com/office/officeart/2005/8/layout/vList3#1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#1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#1"/>
    <dgm:cxn modelId="{126F9EA1-867F-44C9-99F7-24EF1453894D}" type="presOf" srcId="{A9644AA8-C858-43AD-986C-2E120F5D3D8C}" destId="{46808286-686E-444E-A847-0D4849916CBF}" srcOrd="0" destOrd="0" presId="urn:microsoft.com/office/officeart/2005/8/layout/vList3#1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#1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#1"/>
    <dgm:cxn modelId="{B43277FB-260E-4E1F-ADD2-C26917528677}" type="presOf" srcId="{95819641-CFF0-4D33-9212-2CB2BAAE6EA6}" destId="{A22F4DF3-2788-49C2-B7FE-39D8B4133F13}" srcOrd="0" destOrd="0" presId="urn:microsoft.com/office/officeart/2005/8/layout/vList3#1"/>
    <dgm:cxn modelId="{76A2D876-FB6F-459C-B1BE-3E6B55D73694}" type="presParOf" srcId="{18F1D112-AB1C-4987-A2C0-2F5F1AD0F1EE}" destId="{C54EA585-9133-4EE6-A0E6-6CDA76CFB87E}" srcOrd="0" destOrd="0" presId="urn:microsoft.com/office/officeart/2005/8/layout/vList3#1"/>
    <dgm:cxn modelId="{578BD8F5-F6DE-472F-BD01-DEFEA05736D6}" type="presParOf" srcId="{C54EA585-9133-4EE6-A0E6-6CDA76CFB87E}" destId="{A0854987-322C-46BC-BC7F-82CD3A59358A}" srcOrd="0" destOrd="0" presId="urn:microsoft.com/office/officeart/2005/8/layout/vList3#1"/>
    <dgm:cxn modelId="{FBE3F0D9-01E5-4922-B1BC-E9322C5EB8A2}" type="presParOf" srcId="{C54EA585-9133-4EE6-A0E6-6CDA76CFB87E}" destId="{46808286-686E-444E-A847-0D4849916CBF}" srcOrd="1" destOrd="0" presId="urn:microsoft.com/office/officeart/2005/8/layout/vList3#1"/>
    <dgm:cxn modelId="{CBC9EF31-7FBC-40BA-A257-30C08B0630EF}" type="presParOf" srcId="{18F1D112-AB1C-4987-A2C0-2F5F1AD0F1EE}" destId="{99A5C80B-0145-442A-8855-843B5A4CB92E}" srcOrd="1" destOrd="0" presId="urn:microsoft.com/office/officeart/2005/8/layout/vList3#1"/>
    <dgm:cxn modelId="{D4B81B60-798D-4C0B-8FFF-5253DC7E4DEB}" type="presParOf" srcId="{18F1D112-AB1C-4987-A2C0-2F5F1AD0F1EE}" destId="{FE8F3EF8-AF7D-4A88-8581-72804687F4B3}" srcOrd="2" destOrd="0" presId="urn:microsoft.com/office/officeart/2005/8/layout/vList3#1"/>
    <dgm:cxn modelId="{D159D59B-2A7A-468C-AE13-D261B74F97FB}" type="presParOf" srcId="{FE8F3EF8-AF7D-4A88-8581-72804687F4B3}" destId="{8C3C36EB-75BF-45F7-9BA4-AB84F5DEB128}" srcOrd="0" destOrd="0" presId="urn:microsoft.com/office/officeart/2005/8/layout/vList3#1"/>
    <dgm:cxn modelId="{E78FD85D-C710-43F2-92D9-A1F7679E7E36}" type="presParOf" srcId="{FE8F3EF8-AF7D-4A88-8581-72804687F4B3}" destId="{A22F4DF3-2788-49C2-B7FE-39D8B4133F13}" srcOrd="1" destOrd="0" presId="urn:microsoft.com/office/officeart/2005/8/layout/vList3#1"/>
    <dgm:cxn modelId="{5103F5B2-BBF5-43A3-8783-568935B02574}" type="presParOf" srcId="{18F1D112-AB1C-4987-A2C0-2F5F1AD0F1EE}" destId="{34EA729D-E4C4-416F-BE71-91D1EC296D78}" srcOrd="3" destOrd="0" presId="urn:microsoft.com/office/officeart/2005/8/layout/vList3#1"/>
    <dgm:cxn modelId="{370AB0EF-8FB5-4724-8D17-D6A2AB0323BD}" type="presParOf" srcId="{18F1D112-AB1C-4987-A2C0-2F5F1AD0F1EE}" destId="{8504A3A1-705B-4D65-837D-481430979C55}" srcOrd="4" destOrd="0" presId="urn:microsoft.com/office/officeart/2005/8/layout/vList3#1"/>
    <dgm:cxn modelId="{D5CC7B77-B90E-4829-9996-2E0FB33E901B}" type="presParOf" srcId="{8504A3A1-705B-4D65-837D-481430979C55}" destId="{65ADFB6D-90B4-43DA-B097-484378D600D2}" srcOrd="0" destOrd="0" presId="urn:microsoft.com/office/officeart/2005/8/layout/vList3#1"/>
    <dgm:cxn modelId="{972D784B-A1A7-4A76-BDA4-CF0DEDFCF025}" type="presParOf" srcId="{8504A3A1-705B-4D65-837D-481430979C55}" destId="{2C71E711-5045-4BAB-B9C0-45C8BBA0D72C}" srcOrd="1" destOrd="0" presId="urn:microsoft.com/office/officeart/2005/8/layout/vList3#1"/>
    <dgm:cxn modelId="{C7617138-358B-460F-9F7D-B54C69A92828}" type="presParOf" srcId="{18F1D112-AB1C-4987-A2C0-2F5F1AD0F1EE}" destId="{FA0E5738-FCE3-489A-9B3B-7FD6F8ADFDB6}" srcOrd="5" destOrd="0" presId="urn:microsoft.com/office/officeart/2005/8/layout/vList3#1"/>
    <dgm:cxn modelId="{4FF16DA9-B21C-4E83-AA94-E3C227D136DC}" type="presParOf" srcId="{18F1D112-AB1C-4987-A2C0-2F5F1AD0F1EE}" destId="{BC1F5BF8-FF95-463B-B641-183E5FCB5EC8}" srcOrd="6" destOrd="0" presId="urn:microsoft.com/office/officeart/2005/8/layout/vList3#1"/>
    <dgm:cxn modelId="{CFFB5648-7610-4959-9DF7-F8B946C01031}" type="presParOf" srcId="{BC1F5BF8-FF95-463B-B641-183E5FCB5EC8}" destId="{D074A911-3636-4D08-AA99-C91393CD2BF3}" srcOrd="0" destOrd="0" presId="urn:microsoft.com/office/officeart/2005/8/layout/vList3#1"/>
    <dgm:cxn modelId="{67093730-B728-4F46-B19B-4741F98FFDD3}" type="presParOf" srcId="{BC1F5BF8-FF95-463B-B641-183E5FCB5EC8}" destId="{61BB4526-D997-4E0D-A80E-5AC0CCE5A690}" srcOrd="1" destOrd="0" presId="urn:microsoft.com/office/officeart/2005/8/layout/vList3#1"/>
    <dgm:cxn modelId="{23C6E153-D6A5-40A2-A6DF-D41B3ACDBC1A}" type="presParOf" srcId="{18F1D112-AB1C-4987-A2C0-2F5F1AD0F1EE}" destId="{05105223-E569-440B-B7E9-9DDF16523A7E}" srcOrd="7" destOrd="0" presId="urn:microsoft.com/office/officeart/2005/8/layout/vList3#1"/>
    <dgm:cxn modelId="{695BB498-D8D5-4496-BCC5-A0D70ECBF0AF}" type="presParOf" srcId="{18F1D112-AB1C-4987-A2C0-2F5F1AD0F1EE}" destId="{50C75CA1-5134-4153-AA5E-5D9F792B5283}" srcOrd="8" destOrd="0" presId="urn:microsoft.com/office/officeart/2005/8/layout/vList3#1"/>
    <dgm:cxn modelId="{D9A6EBC6-463A-4938-81CE-E4C949AD5997}" type="presParOf" srcId="{50C75CA1-5134-4153-AA5E-5D9F792B5283}" destId="{1CEEE802-798D-482C-8D07-EC1949A2019B}" srcOrd="0" destOrd="0" presId="urn:microsoft.com/office/officeart/2005/8/layout/vList3#1"/>
    <dgm:cxn modelId="{0055E6A7-7B5D-41A8-8823-578E1354442F}" type="presParOf" srcId="{50C75CA1-5134-4153-AA5E-5D9F792B5283}" destId="{88E31877-E92C-4DCE-8A98-034A809D0229}" srcOrd="1" destOrd="0" presId="urn:microsoft.com/office/officeart/2005/8/layout/vList3#1"/>
    <dgm:cxn modelId="{C8F9E3F9-E019-4E82-A843-58B4B7EFAEB1}" type="presParOf" srcId="{18F1D112-AB1C-4987-A2C0-2F5F1AD0F1EE}" destId="{54068619-EE32-4BC7-9D17-683E1F0F7C7A}" srcOrd="9" destOrd="0" presId="urn:microsoft.com/office/officeart/2005/8/layout/vList3#1"/>
    <dgm:cxn modelId="{8DBF7461-8F3B-48EF-9B79-DA1AB99EF122}" type="presParOf" srcId="{18F1D112-AB1C-4987-A2C0-2F5F1AD0F1EE}" destId="{75181827-EA38-4210-A3D4-0670C7586232}" srcOrd="10" destOrd="0" presId="urn:microsoft.com/office/officeart/2005/8/layout/vList3#1"/>
    <dgm:cxn modelId="{EE1588F9-3187-48D6-94E2-2CB45FBEF0AB}" type="presParOf" srcId="{75181827-EA38-4210-A3D4-0670C7586232}" destId="{E5C48B8B-7B82-4879-8D72-0CE5587C3F02}" srcOrd="0" destOrd="0" presId="urn:microsoft.com/office/officeart/2005/8/layout/vList3#1"/>
    <dgm:cxn modelId="{7CD36E8A-02F6-40E1-BC4B-4BE5CA3935FA}" type="presParOf" srcId="{75181827-EA38-4210-A3D4-0670C7586232}" destId="{56FA6D5B-A321-4931-8ECF-0BE1C0131565}" srcOrd="1" destOrd="0" presId="urn:microsoft.com/office/officeart/2005/8/layout/vList3#1"/>
    <dgm:cxn modelId="{B74DE6B7-5F03-4546-94A9-6AB933FB7FC4}" type="presParOf" srcId="{18F1D112-AB1C-4987-A2C0-2F5F1AD0F1EE}" destId="{4B6B6CEA-D2BD-41FC-92D8-BC39B5FF8709}" srcOrd="11" destOrd="0" presId="urn:microsoft.com/office/officeart/2005/8/layout/vList3#1"/>
    <dgm:cxn modelId="{CCC92FDF-A4A3-41D8-9FF4-37F6C8D66A44}" type="presParOf" srcId="{18F1D112-AB1C-4987-A2C0-2F5F1AD0F1EE}" destId="{2788F40E-6F25-4BDA-AD52-0A6FA9BF5BB8}" srcOrd="12" destOrd="0" presId="urn:microsoft.com/office/officeart/2005/8/layout/vList3#1"/>
    <dgm:cxn modelId="{CAF29A8C-2772-4338-9537-BF12D3043ACB}" type="presParOf" srcId="{2788F40E-6F25-4BDA-AD52-0A6FA9BF5BB8}" destId="{0BD0DFE4-7DE3-42AF-B776-CCC2CA146D7A}" srcOrd="0" destOrd="0" presId="urn:microsoft.com/office/officeart/2005/8/layout/vList3#1"/>
    <dgm:cxn modelId="{B588A9ED-0015-489C-A4CE-E320338F4930}" type="presParOf" srcId="{2788F40E-6F25-4BDA-AD52-0A6FA9BF5BB8}" destId="{4B2548AF-96E4-4E1E-9B71-068CAC30AA42}" srcOrd="1" destOrd="0" presId="urn:microsoft.com/office/officeart/2005/8/layout/vList3#1"/>
    <dgm:cxn modelId="{EFDA5745-32F0-479D-BF92-5D0E8779F2B3}" type="presParOf" srcId="{18F1D112-AB1C-4987-A2C0-2F5F1AD0F1EE}" destId="{28F79317-B761-41AA-AE3E-324D708D8CEE}" srcOrd="13" destOrd="0" presId="urn:microsoft.com/office/officeart/2005/8/layout/vList3#1"/>
    <dgm:cxn modelId="{08772938-34A5-4484-BF66-C16E6DF7A8E0}" type="presParOf" srcId="{18F1D112-AB1C-4987-A2C0-2F5F1AD0F1EE}" destId="{13C4BA55-6AE9-4778-A8E6-E6F91F87812F}" srcOrd="14" destOrd="0" presId="urn:microsoft.com/office/officeart/2005/8/layout/vList3#1"/>
    <dgm:cxn modelId="{8C3E8401-A805-4842-8858-B6A134A788E2}" type="presParOf" srcId="{13C4BA55-6AE9-4778-A8E6-E6F91F87812F}" destId="{045BBDD4-F320-47D6-8617-B9CCADCF75BB}" srcOrd="0" destOrd="0" presId="urn:microsoft.com/office/officeart/2005/8/layout/vList3#1"/>
    <dgm:cxn modelId="{97D402AF-F68B-4505-938C-3BE9B6F3E855}" type="presParOf" srcId="{13C4BA55-6AE9-4778-A8E6-E6F91F87812F}" destId="{A5087E31-B246-48B6-BC89-5B63CCB6700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faatomuaga o tusi i tagata Filipi ma tagata Kolose, e tali tutusa lava, o loo faaalia mai ai i ai tatou ni vaega taua se lua (Filipi 1:1; Kolose 1:1-2)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le silafaga a le Atua, e paia ma faamaoni tagata lotu e ui lava i ni o latou faaletonu 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le ekalesia ua i ai se faatulagana, e i ai nisi o sui e sili atu la latou pule ma tiute tauave nai lo isi: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Paulo o le aposetolo, o se taitai maualuga</a:t>
          </a: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Timoteo o lona so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ā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 (faifeau)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epikopo o taitai ia i le lotoifale (toeaiina)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tiakono e faatautaia le ekalesia</a:t>
          </a: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N</a:t>
          </a:r>
          <a:r>
            <a:rPr lang="en" sz="1600" b="1" kern="1200" dirty="0"/>
            <a:t>a ui ane ai Paulo i Ferukia (6a)</a:t>
          </a:r>
          <a:endParaRPr lang="es-ES" sz="16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N</a:t>
          </a:r>
          <a:r>
            <a:rPr lang="en" sz="1600" b="1" kern="1200" dirty="0"/>
            <a:t>a le mafai ona ia talai atu i lea mea poo Kalatia (6b)</a:t>
          </a:r>
          <a:endParaRPr lang="es-ES" sz="16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Ua ia taunuu atu i Musia (7a)</a:t>
          </a:r>
          <a:endParaRPr lang="es-ES" sz="16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N</a:t>
          </a:r>
          <a:r>
            <a:rPr lang="en" sz="1600" b="1" kern="1200" dirty="0"/>
            <a:t>a ia taumafai e alu atu i Pitunia; ae lei mafai (7b)</a:t>
          </a:r>
          <a:endParaRPr lang="es-ES" sz="16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Ua oo atu i Teroa, ua iloa ai e ia le faaaliga (8-10)</a:t>
          </a:r>
          <a:endParaRPr lang="es-ES" sz="16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U</a:t>
          </a:r>
          <a:r>
            <a:rPr lang="en" sz="1600" b="1" kern="1200" dirty="0"/>
            <a:t>a ia folau atu i Samotake (11a)</a:t>
          </a:r>
          <a:endParaRPr lang="es-ES" sz="16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</a:t>
          </a:r>
          <a:r>
            <a:rPr lang="en" sz="1600" b="1" kern="1200" dirty="0"/>
            <a:t>ai lea aai i Neapoli (11b)</a:t>
          </a:r>
          <a:endParaRPr lang="es-ES" sz="16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</a:t>
          </a:r>
          <a:r>
            <a:rPr lang="en" sz="1600" b="1" kern="1200" dirty="0"/>
            <a:t>ulimuli ane, ona taunuu atu ai lea i Filipi (12)</a:t>
          </a:r>
          <a:endParaRPr lang="es-ES" sz="16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87429" y="0"/>
          <a:ext cx="8704388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faatomuaga o tusi i tagata Filipi ma tagata Kolose, e tali tutusa lava, o loo faaalia mai ai i ai tatou ni vaega taua se lua (Filipi 1:1; Kolose 1:1-2)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29" y="0"/>
        <a:ext cx="8704388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le silafaga a le Atua, e paia ma faamaoni tagata lotu e ui lava i ni o latou faaletonu 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le ekalesia ua i ai se faatulagana, e i ai nisi o sui e sili atu la latou pule ma tiute tauave nai lo isi:</a:t>
          </a: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Paulo o le aposetolo, o se taitai maualuga</a:t>
          </a: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Timoteo o lona so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ā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 (faifeau)</a:t>
          </a: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epikopo o taitai ia i le lotoifale (toeaiina)</a:t>
          </a: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tiakono e faatautaia le ekalesia</a:t>
          </a: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pPr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e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SAUĀINA, AE LE’I TUULAFOA’INA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Lesona 1,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Ianuari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600" b="1" spc="30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latin typeface="Aptos" panose="02110004020202020204"/>
              </a:rPr>
              <a:t>TALAFAASOLO</a:t>
            </a:r>
            <a:r>
              <a:rPr kumimoji="0" lang="en" sz="36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PITO O FILIPI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-1" y="466344"/>
            <a:ext cx="9744891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“Ua iloa foi e Paulo le faaaliga i le po; o le tasi tagata Maketonia ua tu mai,</a:t>
            </a:r>
            <a:r>
              <a:rPr lang="en" b="1" dirty="0">
                <a:solidFill>
                  <a:srgbClr val="960000"/>
                </a:solidFill>
                <a:latin typeface="Comic Sans MS" panose="030F0702030302020204" pitchFamily="66" charset="0"/>
              </a:rPr>
              <a:t> ma aioi mai ia te ia, ua faapea mai, 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‘Sau ia i Maketonia ma fesoasoani mai ia tei matou</a:t>
            </a:r>
            <a:r>
              <a:rPr lang="en" b="1" dirty="0">
                <a:solidFill>
                  <a:srgbClr val="960000"/>
                </a:solidFill>
                <a:latin typeface="Comic Sans MS" panose="030F0702030302020204" pitchFamily="66" charset="0"/>
              </a:rPr>
              <a:t>’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Galuega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9437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masani a Paulo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pe a taunuu atu i se aai fou o le asiasi atu lea i le sunako.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eitai Filipi e leai se sunako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Sapati sa latou maua ai se nofoaga mo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tapuaiga ma o iina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sa latou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tala’i atu ai i le faapotopotoga o fafine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(Galuega 16:13).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0206" y="120603"/>
            <a:ext cx="2209943" cy="3275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616379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239590"/>
            <a:ext cx="2807208" cy="3471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3971109" y="3124196"/>
            <a:ext cx="52512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le’i ma-nofonofo ai le fili.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ia augani atu i se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tagata vavalo ina ia faases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ē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ina mafaufau o tagata e ala i lo latou faafoliga o loo latou lagolagoina Paulo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(Galuega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16:16-17).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ua tatalaina le teine, ona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amata ai lea o faafitauli 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Paulo ma Sila (G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aluega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9437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 lea fonotaga na tula’i mai ai le uluai tagata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Europa na liua o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Litia.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papatisoina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ia,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faatasi ai ma lona aiga atoa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(Galuega 16:14-15).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3931920" y="4833258"/>
            <a:ext cx="51091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O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le iuga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o le liuaina lea o le leoleo o le fale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puipui ma lona aiga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(Galuega 16:25-33). E leai se masalosalo i le mafuaaga na oo atu ai le Talalelei i Europa 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taitaiiga o le mana o le Aiga Paia.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latin typeface="Aptos" panose="02110004020202020204"/>
              </a:rPr>
              <a:t>T</a:t>
            </a:r>
            <a:r>
              <a:rPr lang="en" sz="40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latin typeface="Aptos" panose="02110004020202020204"/>
              </a:rPr>
              <a:t>alafaasolopito o Kolose</a:t>
            </a:r>
            <a:endParaRPr kumimoji="0" lang="en" sz="40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574766" y="664665"/>
            <a:ext cx="1110342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“Faapei ona aoaoina foi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outou e Epafara, o lo ma’ua fesoasoani pele ia, o le auauna faamaoni o ia a Keriso ia te outou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600" b="1" dirty="0">
                <a:solidFill>
                  <a:srgbClr val="AB3B39"/>
                </a:solidFill>
                <a:latin typeface="Comic Sans MS" panose="030F0702030302020204" pitchFamily="66" charset="0"/>
              </a:rPr>
              <a:t>Kolose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Epafara 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 so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ā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tau lea a Paulo a’o faafalepuipuiina o ia i Roma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(Filemoni 23).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 tagata-nuu o Kolose (Kolose 4:12), o ia lea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faalauiloaina atu le talalelei i lea aai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(Kolose 1:7).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323806"/>
            <a:ext cx="57345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se tasi o pologa a Filemoni,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Onesemo, na sola i Roma, lea na ia talia ai Iesu e auala ia Paulo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(Filemoni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10-11).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ala i le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toe faafoi atu o Onesemo i lona matai, na faailoa atu ai e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Paulo le sootaga e tatau ona i ai i le va feagai ai o matai ma pologa, poo e maualuluga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 e i lalo ifo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(Filemoni 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586446"/>
            <a:ext cx="57345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Kolose o se aai lea i le itumalo o Ferukia, 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latalata ane i Laotikaia ma Iarapoli,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i le mea na tala’i ai foi Epafara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(Kolose 4:13). Sa i ai le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toatele o tagata Iutaia.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 tasi o Iutaia iloga sa nofo ai i lea mea o Filemoni, sa galulue faatasi ma Paulo,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o lona fale sa potopoto ai le ekalesia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(Filemoni 1-2).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2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O EKALESIA A FILIPI MA KOLOSE</a:t>
            </a:r>
            <a:endParaRPr kumimoji="0" lang="en" sz="32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13955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Paulo ma Timoteo, o auauna a Iesu Keriso. O la ma tusi lenei i le au paia uma lava o ia Keriso Iesu, o e oi Filipi, atoa ma epikopo ma tiakono;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Filipi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2275257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55771"/>
            <a:ext cx="679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Aptos" panose="02110004020202020204"/>
              </a:rPr>
              <a:t>M</a:t>
            </a:r>
            <a:r>
              <a:rPr lang="en" sz="1600" b="1" dirty="0">
                <a:solidFill>
                  <a:prstClr val="black"/>
                </a:solidFill>
                <a:latin typeface="Aptos" panose="02110004020202020204"/>
              </a:rPr>
              <a:t>ai le falepuipui, na faafetai atu ai Paulo i tagata Filipi ona o fesoasoani na ia maua mai ia tei latou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sz="1600" b="1" dirty="0">
                <a:solidFill>
                  <a:prstClr val="black"/>
                </a:solidFill>
                <a:latin typeface="Aptos" panose="02110004020202020204"/>
              </a:rPr>
              <a:t>Filipi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4:18).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5956663"/>
            <a:ext cx="6791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 tagata Kolose, na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ia auina atu i ai ona so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ā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tau e </a:t>
            </a:r>
            <a:r>
              <a:rPr lang="en" sz="1600" b="1" dirty="0">
                <a:solidFill>
                  <a:prstClr val="black"/>
                </a:solidFill>
                <a:latin typeface="Aptos" panose="02110004020202020204"/>
              </a:rPr>
              <a:t>fesoasoani i ai latou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sz="1600" b="1" dirty="0">
                <a:solidFill>
                  <a:prstClr val="black"/>
                </a:solidFill>
                <a:latin typeface="Aptos" panose="02110004020202020204"/>
              </a:rPr>
              <a:t>Kolose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4:7-9).</a:t>
            </a: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2129246" y="888274"/>
            <a:ext cx="943138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“Se’i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o tatou mafaufau ane te-isi i le mea na oo ia Paulo.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le taimi tonu lava na foliga mai sa sili ona manaomia ai galuega a le aposetolo, ina ia faamalosi ai le ekalesia o e na tofotofoina ma sau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ā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ina, peitai na aveesea lona saolotoga, ina ua noanoatia o ia i filifili.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Peitai ane, o le taimi lea ua galue ai le Alii, ma e taua tele ia manumalo.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Ina ua foliga mai ua mafai e Paulo ona faia o se mea ititi, ona maua ai lea e le upu moni se avanoa e ulufia ai le maota o le tupu. E le o le mata’utia o lauga a Paulo i luma o nei tagata ta’uta’ua, ae o ona noanoataga na tosina atu ai i latou. O lona faatagataotauaina na ia manumalo ai mo Keriso. O le onosai ma le agamalu na ia gauai atu ai i le umi ona saisaitia ma le lē tonu na mafua ai ona fuaina e nei alii amioga vaaia.”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335923"/>
            <a:ext cx="4790579" cy="31085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Ia outou olioli i le Alii ‘aua le aunoa; Ou te toe fai atu, ia outou olioli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Filipi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9238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AA0069"/>
                </a:solidFill>
                <a:latin typeface="Aptos" panose="02110004020202020204"/>
              </a:rPr>
              <a:t>O</a:t>
            </a:r>
            <a:r>
              <a:rPr lang="en" sz="2000" b="1" dirty="0">
                <a:solidFill>
                  <a:srgbClr val="AA0069"/>
                </a:solidFill>
                <a:latin typeface="Aptos" panose="02110004020202020204"/>
              </a:rPr>
              <a:t> le tusitala o ia tusi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F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aafalepuipuiina o Paulo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U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 i filifili le Amepasa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AA6B"/>
                </a:solidFill>
                <a:latin typeface="Aptos" panose="02110004020202020204"/>
              </a:rPr>
              <a:t>O</a:t>
            </a:r>
            <a:r>
              <a:rPr lang="en" sz="2000" b="1" dirty="0">
                <a:solidFill>
                  <a:srgbClr val="00AA6B"/>
                </a:solidFill>
                <a:latin typeface="Aptos" panose="02110004020202020204"/>
              </a:rPr>
              <a:t> tagata e mauaina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T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alafaasolopito o Filipi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T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alafaasolopito o Kolose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O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ekalesia i Filipi ma Kolose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368834" y="199599"/>
            <a:ext cx="6823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lana misiona atoa, na tuuina atu ai e Paulo, i a’i latou uma o e na faalogologo ia te ia, ua na’o le toatasi e mafai ona tuufaatasia le Lagi ma le Lalolagi: o Iesu Keriso, le Faaola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381897" y="2220686"/>
            <a:ext cx="6810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faia o lea mea,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na ia faailoa mai ai i a’i tatou le auala e mafai ai e le ekalesia a le Atua i aso nei ona maua se sootaga faatasi ma le Lagi ina ia faataunuu ai i le Lalolagi le Feau na tuuina mai e Iesu i a’i tatou. 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381897" y="1210143"/>
            <a:ext cx="6810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tusiaina o ana tusi i tagata Filipi ma le au Kolose,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na ia faia ai o mea uma ina ia fesootai atu ai le ekalesia agai atu i le Lagi, ina ia maua e tagata Kerisiano se sootaga vavalalata o le tasi i le isi.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600" b="1" dirty="0">
                <a:solidFill>
                  <a:srgbClr val="5A3011"/>
                </a:solidFill>
                <a:latin typeface="Aptos Display" panose="02110004020202020204"/>
              </a:rPr>
              <a:t>O LE TUSITALA O TUSITUSIGA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6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FAAFALEPUIPUIINA O PAULO</a:t>
            </a:r>
            <a:endParaRPr kumimoji="0" lang="en" sz="36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992777" y="496389"/>
            <a:ext cx="10162903" cy="644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“O a’u o 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Paulo, o le ua noanoatia ona o Keriso Iesu, o Timoteo foi lo tatou uso, o la ma tusi lenei ia Filemoni o le pele na tatou galulue faatasi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Filemoni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3814354" y="1228725"/>
            <a:ext cx="5564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ulua’i faafalepuipuiina o ia i Roma – i le va 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60 ma le 62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TA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na tusia ai e Paulo e le ititi ifo i le lima ni tusi: i tagata Efeso, o tagata Filipi, 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tagata Kolose, o Filemoni, ma le ekalesia i Laotikaia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(lea e lei oo mai i a’i tatou).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6"/>
            <a:ext cx="3482759" cy="1462224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194" y="1266824"/>
            <a:ext cx="2614640" cy="411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73" r="9473"/>
          <a:stretch>
            <a:fillRect/>
          </a:stretch>
        </p:blipFill>
        <p:spPr>
          <a:xfrm>
            <a:off x="94925" y="2926080"/>
            <a:ext cx="2943224" cy="3768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2847703"/>
            <a:ext cx="63525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alu ai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 leai ni moliaga mamafa faasaga ia te ia,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na faataga ai o ia e nofo i se fale mautotogi, ae leoleoina lava e le fitafita Roma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Galuega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28:16). O lenei na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mafai ai e ia ona faaauau pea ona ia folafola atu le talalelei,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e oo lava i Leoleo a le Emepaea lava ia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Filipi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1:13).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40" y="4349931"/>
            <a:ext cx="6274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le suesueina o tusi, ua mafai ona tatou iloa ai le toatele o tagata sa galulue faatasi ma Paulo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Kolose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4:7-14;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Filemoni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23-24). Sa i ai foi la latou fesootaiga ma le aiga o Kaisara (Filipi 4:22).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40" y="5617028"/>
            <a:ext cx="9100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i ai i le faamoemoe o Paulo e vave ona tatalaina o ia i tua (Filemoni 22), peitai o sona faamoemoe sa le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o gatasi ina ua toe faafalepuipuiina faalua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o ia (2Timoteo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4:6).</a:t>
            </a: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AMEPASA</a:t>
            </a:r>
            <a:r>
              <a:rPr kumimoji="0" lang="en" sz="3600" b="1" i="0" u="none" strike="noStrike" kern="1200" cap="none" spc="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A’O NOANOATIA</a:t>
            </a:r>
            <a:endParaRPr kumimoji="0" lang="en" sz="36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188259" y="460974"/>
            <a:ext cx="1181996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“O le upu lava lea ua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noanoatia ai a’u le savali, ina ia ou faamalosi ona tautala, pei ona tatau ona ou tautala atu ai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(Efeso 6:20)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6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taimi na filifili ai Paulo e avea ma amepasa mo Keriso, sa lei faigofie lona soifuaga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(2Korinito 6:4-5).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760" y="1318528"/>
            <a:ext cx="2504084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126" y="3205316"/>
            <a:ext cx="2843721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187337"/>
            <a:ext cx="64195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 nei faigata uma, e le’i manatu lava Paulo e faapea ua leai se  fesoasoani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(2Korinito 4:7-9). Ona o le le mafai ona sa’oloto le tala’iga, aua na avea lava o ia o se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“amepasa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a’o loo noanoatia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(Efeso 6:20).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9" y="4585063"/>
            <a:ext cx="55820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a’oa’oina i tatou i se uiga o Paulo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 faapea, pe a tatou mafatia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tala’iga o le talalelei, e tatau ona tuu atu lo tatou faatuatuaga atoatoa i le Atua; ma ia taofimauina Lana Afioga i le mafaufau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(2Timoteo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2:15); pipii atu i le Agaga Paia, 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Fesoasoani  sili na te aumaia le malosi ma le lototele i ai tatou </a:t>
            </a:r>
            <a:b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(Sakaria 4:6). 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598126"/>
            <a:ext cx="3123996" cy="2109933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1959429"/>
            <a:ext cx="6802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O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loo faamauina i le Tusi Paia e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faatolu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ona faafalepuipuiina Paulo a’o le’i avea o ia i Roma: i Filipi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(Galuega 16:22-24); 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Ierusalema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(Galuega 23:10);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ma Kaisareia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(Galuega 23:33-35).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mautinoa lava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le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tele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o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isi (2Korinito 11:23).</a:t>
            </a: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2828835"/>
            <a:ext cx="3618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600" b="1" dirty="0">
                <a:solidFill>
                  <a:srgbClr val="2F5882"/>
                </a:solidFill>
                <a:latin typeface="Aptos Display" panose="02110004020202020204"/>
              </a:rPr>
              <a:t>TAGATA E MAUAINA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534193" y="940525"/>
            <a:ext cx="711925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“Na lagona e le aposetolo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o Paulo sona faanaunauga loloto mo i latou na liua mai i ana galuega.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 i luga o ia mea uma,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 lona faanaunauga ina ia tumau lo latou faamaoni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ina ia “fai ma mea ou te olioli ai i le aso o Keriso," na ia faapea, “ua ou le momo’e fua, pe galue fua." Filipi 2:16. Sa ia gatete mo se fua o lana galuega. Sa ia manatu e oo i lona lava faaolataga e ono lamatia pe afai o le a ia toilalo i le faataunuuina o lona tiute, ma o le a le mafai ai foi e le ekalesia ona galulue faatasi ma ia i le galuega o le laveaiina o agaga.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”</a:t>
            </a:r>
            <a:endParaRPr kumimoji="0" lang="e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4859384" y="-78656"/>
            <a:ext cx="7051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6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110004020202020204"/>
              </a:rPr>
              <a:t>TALAFAASOLOPITO O FILIPI</a:t>
            </a:r>
            <a:endParaRPr kumimoji="0" lang="en" sz="36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4637314" y="539231"/>
            <a:ext cx="75546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“Ua iloa foi e Paulo le faaaliga 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le po; o le tasi tagata Maketonia ua tu mai, ma aioi mai ia te ia, ua faapea mai, 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‘Sau ia i Maketonia, ma fesoasoani mai ia tei matou’”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Galuega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16:9)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2411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ptos" panose="02110004020202020204"/>
              </a:rPr>
              <a:t>G</a:t>
            </a:r>
            <a:r>
              <a:rPr lang="en" sz="2000" b="1" dirty="0">
                <a:solidFill>
                  <a:srgbClr val="002060"/>
                </a:solidFill>
                <a:latin typeface="Aptos" panose="02110004020202020204"/>
              </a:rPr>
              <a:t>aluega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F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erukia 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K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101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P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itunia 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9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Teroa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76864" y="2941349"/>
            <a:ext cx="545445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M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alo o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Maketonia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6635" y="2861667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Samotake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241344" y="2879735"/>
            <a:ext cx="710513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95592" y="225851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srgbClr val="00CC99">
                    <a:lumMod val="75000"/>
                  </a:srgbClr>
                </a:solidFill>
                <a:latin typeface="Aptos" panose="02110004020202020204"/>
              </a:rPr>
              <a:t>Fili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 lana malaga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faamisionare lona lua,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na suia ai fuafuaga 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Paulo.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Sa taitaiina ona laasaga uma e le Agaga Paia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(Galuega 16:6-12):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503902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Filipi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le nofoaga lea na filifilia e le Agaga Paia e amataina ai le folafolaina atu o le Talalelei i Europa.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I le avea ai 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 aai atoatoa o Roma, na tuusaunoaina ai tagata o Filipi mai le totogiina o lafoga ma avea ai ma tagata-nuu o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Roma i le fanau mai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020126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132" y="114772"/>
            <a:ext cx="2037806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5052</TotalTime>
  <Words>2027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58</cp:revision>
  <dcterms:created xsi:type="dcterms:W3CDTF">2025-12-27T23:49:19Z</dcterms:created>
  <dcterms:modified xsi:type="dcterms:W3CDTF">2026-01-02T08:02:49Z</dcterms:modified>
</cp:coreProperties>
</file>