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78" y="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#1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-US" sz="1800" b="1" noProof="0" dirty="0"/>
            <a:t>I</a:t>
          </a:r>
          <a:r>
            <a:rPr lang="en" sz="1800" b="1" noProof="0" dirty="0"/>
            <a:t>a tupu tele le alofa ia te outou</a:t>
          </a:r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en-US" sz="1800" b="1" noProof="0" dirty="0"/>
            <a:t>O</a:t>
          </a:r>
          <a:r>
            <a:rPr lang="en" sz="1800" b="1" noProof="0" dirty="0"/>
            <a:t> le a atili ai ona outou atamamai</a:t>
          </a:r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en-US" sz="1800" b="1" noProof="0" dirty="0"/>
            <a:t>O</a:t>
          </a:r>
          <a:r>
            <a:rPr lang="en" sz="1800" b="1" noProof="0" dirty="0"/>
            <a:t> le a outou  iloatino ai le mea sili</a:t>
          </a:r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-US" sz="1800" b="1" noProof="0" dirty="0"/>
            <a:t>O</a:t>
          </a:r>
          <a:r>
            <a:rPr lang="en" sz="1800" b="1" noProof="0" dirty="0"/>
            <a:t> le a outou mam</a:t>
          </a:r>
          <a:r>
            <a:rPr lang="en-US" sz="1800" b="1" noProof="0" dirty="0"/>
            <a:t>ā</a:t>
          </a:r>
          <a:r>
            <a:rPr lang="en" sz="1800" b="1" noProof="0" dirty="0"/>
            <a:t> ma fai mea sa’o</a:t>
          </a:r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-US" sz="1800" b="1" noProof="0" dirty="0"/>
            <a:t>O</a:t>
          </a:r>
          <a:r>
            <a:rPr lang="en" sz="1800" b="1" noProof="0" dirty="0"/>
            <a:t> le a outou fua mai e ala ia Iesu Keriso </a:t>
          </a:r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-US" sz="1800" b="1" noProof="0" dirty="0"/>
            <a:t>O</a:t>
          </a:r>
          <a:r>
            <a:rPr lang="en" sz="1800" b="1" noProof="0" dirty="0"/>
            <a:t> le a maua ai le mamalu ma le viiga mo le Atua </a:t>
          </a:r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mafai ona maua e i latou le poto o le Atua, lea o le a tuuina atu ai i ai latou le atamai, ma le malamalama faale-agaga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ola o ni fanau a le Atua, ia faafiafiaina ai o Ia i ala uma 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mafai ona fua mai ma tuputupu a’e i le poto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mafai ona faamalosia i latou i le mana o le Atua ina ia maua e i latou le onosai 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Tusi Paia 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agaga o valoaga    (Faaal 19:10), na faaalia mai e ala ia Elene Uaita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taitaiiga a le Atua (Kolose 4:3)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Agaga Paia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(Isaia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I</a:t>
          </a:r>
          <a:r>
            <a:rPr lang="en" sz="1800" b="1" kern="1200" noProof="0" dirty="0"/>
            <a:t>a tupu tele le alofa ia te outou</a:t>
          </a:r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O</a:t>
          </a:r>
          <a:r>
            <a:rPr lang="en" sz="1800" b="1" kern="1200" noProof="0" dirty="0"/>
            <a:t> le a atili ai ona outou atamamai</a:t>
          </a:r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O</a:t>
          </a:r>
          <a:r>
            <a:rPr lang="en" sz="1800" b="1" kern="1200" noProof="0" dirty="0"/>
            <a:t> le a outou  iloatino ai le mea sili</a:t>
          </a:r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O</a:t>
          </a:r>
          <a:r>
            <a:rPr lang="en" sz="1800" b="1" kern="1200" noProof="0" dirty="0"/>
            <a:t> le a outou mam</a:t>
          </a:r>
          <a:r>
            <a:rPr lang="en-US" sz="1800" b="1" kern="1200" noProof="0" dirty="0"/>
            <a:t>ā</a:t>
          </a:r>
          <a:r>
            <a:rPr lang="en" sz="1800" b="1" kern="1200" noProof="0" dirty="0"/>
            <a:t> ma fai mea sa’o</a:t>
          </a:r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O</a:t>
          </a:r>
          <a:r>
            <a:rPr lang="en" sz="1800" b="1" kern="1200" noProof="0" dirty="0"/>
            <a:t> le a outou fua mai e ala ia Iesu Keriso </a:t>
          </a:r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O</a:t>
          </a:r>
          <a:r>
            <a:rPr lang="en" sz="1800" b="1" kern="1200" noProof="0" dirty="0"/>
            <a:t> le a maua ai le mamalu ma le viiga mo le Atua </a:t>
          </a:r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549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mafai ona maua e i latou le poto o le Atua, lea o le a tuuina atu ai i ai latou le atamai, ma le malamalama faale-agaga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33742"/>
        <a:ext cx="5381102" cy="613585"/>
      </dsp:txXfrm>
    </dsp:sp>
    <dsp:sp modelId="{8ED814D4-24A7-4EE6-98D6-F5EF96E58A5E}">
      <dsp:nvSpPr>
        <dsp:cNvPr id="0" name=""/>
        <dsp:cNvSpPr/>
      </dsp:nvSpPr>
      <dsp:spPr>
        <a:xfrm>
          <a:off x="0" y="690251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ola o ni fanau a le Atua, ia faafiafiaina ai o Ia i ala uma 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723444"/>
        <a:ext cx="5381102" cy="613585"/>
      </dsp:txXfrm>
    </dsp:sp>
    <dsp:sp modelId="{D6B98BC7-4DD1-46DD-9A75-7E74C926B220}">
      <dsp:nvSpPr>
        <dsp:cNvPr id="0" name=""/>
        <dsp:cNvSpPr/>
      </dsp:nvSpPr>
      <dsp:spPr>
        <a:xfrm>
          <a:off x="0" y="1379954"/>
          <a:ext cx="5447488" cy="679971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mafai ona fua mai ma tuputupu a’e i le poto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1413147"/>
        <a:ext cx="5381102" cy="613585"/>
      </dsp:txXfrm>
    </dsp:sp>
    <dsp:sp modelId="{51C553D5-6DF9-4050-9DE4-1DCE1A8DC5FD}">
      <dsp:nvSpPr>
        <dsp:cNvPr id="0" name=""/>
        <dsp:cNvSpPr/>
      </dsp:nvSpPr>
      <dsp:spPr>
        <a:xfrm>
          <a:off x="0" y="2069656"/>
          <a:ext cx="5447488" cy="679971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mafai ona faamalosia i latou i le mana o le Atua ina ia maua e i latou le onosai 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93" y="2102849"/>
        <a:ext cx="5381102" cy="613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Tusi Paia 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agaga o valoaga    (Faaal 19:10), na faaalia mai e ala ia Elene Uaita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taitaiiga a le Atua (Kolose 4:3)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306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Agaga Paia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(Isaia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650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07/01/2026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e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599" y="542925"/>
            <a:ext cx="9829801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O</a:t>
            </a:r>
            <a:r>
              <a:rPr lang="en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MAFUAAGA </a:t>
            </a:r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O LE</a:t>
            </a:r>
            <a:r>
              <a:rPr lang="en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 FAAFETAI MA TALOSAGA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2, Ianuari 10,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995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MAFUAAGA O LE AGAGA FAAFETAI</a:t>
            </a:r>
            <a:r>
              <a:rPr lang="en" sz="36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1603446" y="556211"/>
            <a:ext cx="882044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“Ma te faafetai atu i le Atua, o le Tama o Ia o lo tatou Alii o Iesu Keriso, o loo tatalo atu e le aunoa mo outou”</a:t>
            </a:r>
            <a:r>
              <a:rPr lang="en" sz="20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" sz="16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(Kolose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le toe ta’ua o upu o le </a:t>
            </a:r>
            <a:r>
              <a:rPr lang="en" sz="2000" b="1" noProof="0" dirty="0"/>
              <a:t>1Korinito 13:13, na faafetai atu ai Paulo i le Atua ona o loo i nei tagata Kolose ni uiga lelei faa-Kerisiano se tolu: faatuatua, faamoemoe, ma le alofa (Kolose 1:4-5).</a:t>
            </a:r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842" y="4156587"/>
            <a:ext cx="2312951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120" y="1350706"/>
            <a:ext cx="3086674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3" y="2222696"/>
            <a:ext cx="5613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</a:t>
            </a:r>
            <a:r>
              <a:rPr lang="en" sz="2000" b="1" noProof="0" dirty="0"/>
              <a:t> nei uiga lelei e puna mai ia “Keriso Iesu,” e aafia ai lo tatou sootaga ma le “au paia uma,” ma ua faasoaina mai i a’i tatou e ala i le “upu moni o le talalelei”.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4825218"/>
            <a:ext cx="64294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le mana o le Atua, lea ua faasoaina mai e ala i le talalelei mai i le galuega a le Agaga Paia, ua avea ai le Tusi Paia </a:t>
            </a:r>
            <a:r>
              <a:rPr lang="en" sz="2000" b="1" noProof="0" dirty="0"/>
              <a:t>“o le upu o le ola” (</a:t>
            </a:r>
            <a:r>
              <a:rPr lang="en" sz="2000" b="1" dirty="0"/>
              <a:t>Filipi</a:t>
            </a:r>
            <a:r>
              <a:rPr lang="en" sz="2000" b="1" noProof="0" dirty="0"/>
              <a:t> 2:16). O lona uiga, e ala i le taliaina o le talalelei, ua tatou maua ai le ola e faavavau ma se tofi ua “teuina mo i tatou i le lagi” (Kolose 1:5).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516923"/>
            <a:ext cx="55713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</a:t>
            </a:r>
            <a:r>
              <a:rPr lang="en" sz="2000" b="1" noProof="0" dirty="0"/>
              <a:t> loo faamamafaina mai e Paulo e faapea o lenei talalelei e le na’o mo tagata Kolose ua talaiina atu i ai, ae “i le lalolagi uma” (</a:t>
            </a:r>
            <a:r>
              <a:rPr lang="en" sz="2000" b="1" dirty="0"/>
              <a:t>Kolose</a:t>
            </a:r>
            <a:r>
              <a:rPr lang="en" sz="2000" b="1" noProof="0" dirty="0"/>
              <a:t> 1:6)... </a:t>
            </a:r>
            <a:r>
              <a:rPr lang="en-US" sz="2000" b="1" noProof="0" dirty="0"/>
              <a:t>M</a:t>
            </a:r>
            <a:r>
              <a:rPr lang="en" sz="2000" b="1" noProof="0" dirty="0"/>
              <a:t>a i le na o le 30 tausaga!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40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TALOSAGA MOLIA</a:t>
            </a:r>
            <a:endParaRPr lang="en" sz="4000" b="1" spc="600" noProof="0" dirty="0">
              <a:ln w="1905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 le mea lea, o’i ma’ua foi ma te le’i mapu ai lava i le tatalo mo outou.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alu le aso na ma faalogologo ai, ma te aioi atu foi ina ia atoatoa ona outou iloa lelei o Lona finagalo, i le poto uma atoa ma le mafaufau faaleagaga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a aofia i talosaga molia a Paulo le tele o mea lelei mo Kolose (Kolose 1:9-11):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25879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861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O</a:t>
            </a:r>
            <a:r>
              <a:rPr lang="en" b="1" noProof="0" dirty="0"/>
              <a:t> lenei tatalo na faia “e avatu ai ma le olioli le faafetai i le Tama” </a:t>
            </a:r>
            <a:br>
              <a:rPr lang="en" b="1" noProof="0" dirty="0"/>
            </a:br>
            <a:r>
              <a:rPr lang="en" b="1" noProof="0" dirty="0"/>
              <a:t>(</a:t>
            </a:r>
            <a:r>
              <a:rPr lang="en" b="1" dirty="0"/>
              <a:t>Kolose</a:t>
            </a:r>
            <a:r>
              <a:rPr lang="en" b="1" noProof="0" dirty="0"/>
              <a:t> 1:12).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97236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2" y="3983071"/>
            <a:ext cx="159979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E</a:t>
            </a:r>
            <a:r>
              <a:rPr lang="en" b="1" noProof="0" dirty="0"/>
              <a:t> fa ni alaleo o loo faaaogaina e le Atua ina ia avea le tatalo a Paulo ma mea moni i a’i tatou</a:t>
            </a:r>
            <a:r>
              <a:rPr lang="en" sz="2000" b="1" noProof="0" dirty="0"/>
              <a:t>:</a:t>
            </a: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1477108" y="1223888"/>
            <a:ext cx="95941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Constantia" panose="02030602050306030303" pitchFamily="18" charset="0"/>
              </a:rPr>
              <a:t>“O lo tatou ola e tatau ona fusia faatasi i le soifuaga o Keriso; tatou te maua mai ai ia te Ia e le aunoa,  ia talia o Ia, o le Areto o le ola na afio ifo mai le lagi, e pune a’e mai se vaipuna e fou mai pea, ma foaiina mai pea le oa sili ona tele. </a:t>
            </a:r>
            <a:r>
              <a:rPr lang="en-US" sz="2000" b="1" noProof="0" dirty="0">
                <a:latin typeface="Constantia" panose="02030602050306030303" pitchFamily="18" charset="0"/>
              </a:rPr>
              <a:t>P</a:t>
            </a:r>
            <a:r>
              <a:rPr lang="en" sz="2000" b="1" noProof="0" dirty="0">
                <a:latin typeface="Constantia" panose="02030602050306030303" pitchFamily="18" charset="0"/>
              </a:rPr>
              <a:t>e afai tatou te faatumauina pea le Alii i o tatou luma, ma faaavanoaina o tatou loto e avatu ai le faafetai ma le viiga ia te Ia, o le a tatou maua ai se faafouina faifai pea i o tatou olaga faale-lotu. O a tatou tatalo o le a avea o se ituaiga o talatalanoaga ma le Atua faapei ona tatou talanoa i se uo. </a:t>
            </a:r>
            <a:r>
              <a:rPr lang="en-US" sz="2000" b="1" noProof="0" dirty="0">
                <a:latin typeface="Constantia" panose="02030602050306030303" pitchFamily="18" charset="0"/>
              </a:rPr>
              <a:t>O</a:t>
            </a:r>
            <a:r>
              <a:rPr lang="en" sz="2000" b="1" noProof="0" dirty="0">
                <a:latin typeface="Constantia" panose="02030602050306030303" pitchFamily="18" charset="0"/>
              </a:rPr>
              <a:t> le a Ia fetalaia mai lava i a’i tatou Ana mea lilo. </a:t>
            </a:r>
            <a:r>
              <a:rPr lang="en-US" sz="2000" b="1" dirty="0">
                <a:latin typeface="Constantia" panose="02030602050306030303" pitchFamily="18" charset="0"/>
              </a:rPr>
              <a:t>E</a:t>
            </a:r>
            <a:r>
              <a:rPr lang="en" sz="2000" b="1" dirty="0">
                <a:latin typeface="Constantia" panose="02030602050306030303" pitchFamily="18" charset="0"/>
              </a:rPr>
              <a:t>  i ai taimi o le a oo ai </a:t>
            </a:r>
            <a:r>
              <a:rPr lang="en" sz="2000" b="1" noProof="0" dirty="0">
                <a:latin typeface="Constantia" panose="02030602050306030303" pitchFamily="18" charset="0"/>
              </a:rPr>
              <a:t>i a’i tatou se lagona suamalie o le olioli ona o le faatasi  mai o Iesu. </a:t>
            </a:r>
            <a:r>
              <a:rPr lang="en-US" sz="2000" b="1" noProof="0" dirty="0">
                <a:latin typeface="Constantia" panose="02030602050306030303" pitchFamily="18" charset="0"/>
              </a:rPr>
              <a:t>E</a:t>
            </a:r>
            <a:r>
              <a:rPr lang="en" sz="2000" b="1" noProof="0" dirty="0">
                <a:latin typeface="Constantia" panose="02030602050306030303" pitchFamily="18" charset="0"/>
              </a:rPr>
              <a:t> i ai foi taimi o le a mu ai  o tatou loto i totonu i a’i tatou a’o Ia latalata mai e fesootai ma i tatou e pei ona Ia faia ia Enoka. Pe afai o le mea moni lenei i le aafiaga o le Kerisiano, o le a vaaia i lona olaga le faigofie, o le lotomaulalo, le agamalu, ma le faapalepale, ma o le a faaalia lea i a’i latou uma e faifai mea faatasi ma ia e faapea sa ia faatasi ma Iesu ma Ia a’oa’o mai ia te ia.”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(Christ’s Object Lessons, p.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0" y="583946"/>
            <a:ext cx="377779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“Ua ou mautinoa lenei lava mea, o Ia na</a:t>
            </a:r>
            <a:r>
              <a:rPr kumimoji="0" lang="en" sz="32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amataina le galuega lelei i totonu ia te outou,e faaatoatoaina ai lava e Ia e oo atu lava i le aso o Iesu Keriso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n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D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318783" y="3952875"/>
            <a:ext cx="7844642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BD53"/>
                </a:solidFill>
              </a:rPr>
              <a:t>M</a:t>
            </a:r>
            <a:r>
              <a:rPr lang="en" sz="2000" b="1" noProof="0" dirty="0">
                <a:solidFill>
                  <a:srgbClr val="00BD53"/>
                </a:solidFill>
              </a:rPr>
              <a:t>afuaaga na avatu ai le faafetai ma talosaga i le tusi i Filipi: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Mafuaaga e ala ai ona faafetai</a:t>
            </a:r>
            <a:r>
              <a:rPr lang="en" sz="2000" b="1" noProof="0" dirty="0"/>
              <a:t> (</a:t>
            </a:r>
            <a:r>
              <a:rPr lang="en" sz="2000" b="1" dirty="0"/>
              <a:t>Filipi</a:t>
            </a:r>
            <a:r>
              <a:rPr lang="en" sz="2000" b="1" noProof="0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Talosaga molia</a:t>
            </a:r>
            <a:r>
              <a:rPr lang="en" sz="2000" b="1" noProof="0" dirty="0"/>
              <a:t> (</a:t>
            </a:r>
            <a:r>
              <a:rPr lang="en" sz="2000" b="1" dirty="0"/>
              <a:t>Filipi</a:t>
            </a:r>
            <a:r>
              <a:rPr lang="en" sz="2000" b="1" noProof="0" dirty="0"/>
              <a:t> 1:9-11)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BA9B00"/>
                </a:solidFill>
              </a:rPr>
              <a:t>A</a:t>
            </a:r>
            <a:r>
              <a:rPr lang="en" sz="2000" b="1" dirty="0">
                <a:solidFill>
                  <a:srgbClr val="BA9B00"/>
                </a:solidFill>
              </a:rPr>
              <a:t>vatu le faafetai ma talosaga i taimi o faigata </a:t>
            </a:r>
            <a:r>
              <a:rPr lang="en" sz="2000" b="1" noProof="0" dirty="0">
                <a:solidFill>
                  <a:srgbClr val="BA9B00"/>
                </a:solidFill>
              </a:rPr>
              <a:t>(</a:t>
            </a:r>
            <a:r>
              <a:rPr lang="en" sz="2000" b="1" dirty="0">
                <a:solidFill>
                  <a:srgbClr val="BA9B00"/>
                </a:solidFill>
              </a:rPr>
              <a:t>Filipi</a:t>
            </a:r>
            <a:r>
              <a:rPr lang="en" sz="2000" b="1" noProof="0" dirty="0">
                <a:solidFill>
                  <a:srgbClr val="BA9B00"/>
                </a:solidFill>
              </a:rPr>
              <a:t> 1:12-18)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A400B9"/>
                </a:solidFill>
              </a:rPr>
              <a:t>M</a:t>
            </a:r>
            <a:r>
              <a:rPr lang="en" sz="2000" b="1" noProof="0" dirty="0">
                <a:solidFill>
                  <a:srgbClr val="A400B9"/>
                </a:solidFill>
              </a:rPr>
              <a:t>afuaaga na avatu ai le faafetai ma talosaga i le tusi i Kolose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Mafuaaga e ala ai ona faafetai</a:t>
            </a:r>
            <a:r>
              <a:rPr lang="en" sz="2000" b="1" noProof="0" dirty="0"/>
              <a:t> (</a:t>
            </a:r>
            <a:r>
              <a:rPr lang="en" sz="2000" b="1" dirty="0"/>
              <a:t>Kolose</a:t>
            </a:r>
            <a:r>
              <a:rPr lang="en" sz="2000" b="1" noProof="0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alosaga molia</a:t>
            </a:r>
            <a:r>
              <a:rPr lang="en" sz="2000" b="1" noProof="0" dirty="0"/>
              <a:t> (</a:t>
            </a:r>
            <a:r>
              <a:rPr lang="en" sz="2000" b="1" dirty="0"/>
              <a:t>Kolose</a:t>
            </a:r>
            <a:r>
              <a:rPr lang="en" sz="2000" b="1" noProof="0" dirty="0"/>
              <a:t> 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705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E lei faigofie nei taimi ia Paulo. </a:t>
            </a:r>
            <a:r>
              <a:rPr lang="en-US" b="1" noProof="0" dirty="0"/>
              <a:t>S</a:t>
            </a:r>
            <a:r>
              <a:rPr lang="en" b="1" noProof="0" dirty="0"/>
              <a:t>emanu e faigofie ona lolo atu i le faanoanoa ona ua leai sona saolotoga. </a:t>
            </a:r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756074"/>
            <a:ext cx="2982497" cy="2933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111" y="196690"/>
            <a:ext cx="4031410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03423" y="5876633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33085" y="4754317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47153" y="441012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03424" y="62994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61732" y="5142164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33596" y="40300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47665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3" y="2349305"/>
            <a:ext cx="73094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E</a:t>
            </a:r>
            <a:r>
              <a:rPr lang="en" b="1" noProof="0" dirty="0"/>
              <a:t> lei avea lona faafalepuipuiina e taofia ai o ia mai le faaauauina pea ona fesootai atu i lona Tam</a:t>
            </a:r>
            <a:r>
              <a:rPr lang="en-US" b="1" noProof="0" dirty="0"/>
              <a:t>ā</a:t>
            </a:r>
            <a:r>
              <a:rPr lang="en" b="1" noProof="0" dirty="0"/>
              <a:t>, ma </a:t>
            </a:r>
            <a:r>
              <a:rPr lang="en" b="1" dirty="0"/>
              <a:t>aioi atu ia te Ia</a:t>
            </a:r>
            <a:r>
              <a:rPr lang="en" b="1" noProof="0" dirty="0"/>
              <a:t> mo isi e ala i le tatalo. O le tatalo foi lea a matu</a:t>
            </a:r>
            <a:r>
              <a:rPr lang="en-US" b="1" dirty="0"/>
              <a:t>a</a:t>
            </a:r>
            <a:r>
              <a:rPr lang="en" b="1" noProof="0" dirty="0"/>
              <a:t> ina ia maua ma iloa e a latou fanau ona faafetai i le Atua ma tagata e alolofa i a’i latou.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844062"/>
            <a:ext cx="73235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</a:t>
            </a:r>
            <a:r>
              <a:rPr lang="en" b="1" dirty="0"/>
              <a:t>eitai, e pei lava ona ia usuina o viiga i le falepuipui mata’utia o Filipi, o lea foi na mafai ona maua ai e Paulo ni mafuaaga e momoli atu ai lona loto-faafetai i ona uso ma tuafafine i Filipi ma Kolose.</a:t>
            </a:r>
            <a:r>
              <a:rPr lang="en" b="1" noProof="0" dirty="0"/>
              <a:t> </a:t>
            </a:r>
            <a:r>
              <a:rPr lang="en-US" b="1" noProof="0" dirty="0"/>
              <a:t>E</a:t>
            </a:r>
            <a:r>
              <a:rPr lang="en" b="1" noProof="0" dirty="0"/>
              <a:t> mafai foi ona tatou faailoa atu i tagata lo tatou agaga faafetai i le Atua ona o mea ua latou faia pe foai mo i tatou. </a:t>
            </a: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717991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4"/>
                </a:solidFill>
              </a:rPr>
              <a:t>M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afuaaga e </a:t>
            </a:r>
            <a:r>
              <a:rPr lang="en" sz="3600" b="1" dirty="0">
                <a:ln/>
                <a:solidFill>
                  <a:schemeClr val="accent4"/>
                </a:solidFill>
              </a:rPr>
              <a:t>ao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 ai </a:t>
            </a:r>
            <a:r>
              <a:rPr lang="en" sz="3600" b="1" dirty="0">
                <a:ln/>
                <a:solidFill>
                  <a:schemeClr val="accent4"/>
                </a:solidFill>
              </a:rPr>
              <a:t>ona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 Faafetai ma Talosaga i le Tusi na avatu i Filipi  </a:t>
            </a: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37560"/>
            <a:ext cx="909679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200" b="1" dirty="0">
                <a:ln/>
                <a:solidFill>
                  <a:schemeClr val="accent4"/>
                </a:solidFill>
              </a:rPr>
              <a:t>MAFUAAGA E ALA AI ONA FAAFETAI</a:t>
            </a:r>
            <a:r>
              <a:rPr lang="en" sz="3200" b="1" noProof="0" dirty="0">
                <a:ln/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1168539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“Ua ou mautinoa lenei lava mea, o ia na amataina le galuega lelei i totonu ia te outou, e faaatoatoaina ai lava e ia e oo atu lava i le aso o Iesu Keriso” 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Filipi</a:t>
            </a:r>
            <a:r>
              <a:rPr lang="en" sz="14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716258"/>
            <a:ext cx="844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N</a:t>
            </a:r>
            <a:r>
              <a:rPr lang="en" b="1" noProof="0" dirty="0"/>
              <a:t>a amata e Paulo lana tusi i lona faafetai atu lea i le Atua mo le au faatuatua i Filipi (Filipi 1:3), o e sa ia alofa faapelepele i ai (</a:t>
            </a:r>
            <a:r>
              <a:rPr lang="en" b="1" dirty="0"/>
              <a:t>Filipi</a:t>
            </a:r>
            <a:r>
              <a:rPr lang="en" b="1" noProof="0" dirty="0"/>
              <a:t> 1:8).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475914"/>
            <a:ext cx="3334460" cy="427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3573194" y="2505124"/>
            <a:ext cx="61071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E</a:t>
            </a:r>
            <a:r>
              <a:rPr lang="en" b="1" noProof="0" dirty="0"/>
              <a:t> pei lava ona la’eiina e le faitaulaga sili i luga o lona ufifatafata, i tafatafa ane o lona fatu, o igoa o ituaiga o Isaraelu ua </a:t>
            </a:r>
            <a:r>
              <a:rPr lang="en" b="1" dirty="0"/>
              <a:t>taina</a:t>
            </a:r>
            <a:r>
              <a:rPr lang="en" b="1" noProof="0" dirty="0"/>
              <a:t> lea i maataua pe a tula’i o ia i luma o le Atua, na tauaveina foi e Paulo “i lona loto” sui taitasi uma o le ekalesia pe a ia tula’i i luma o le Atua i talosaga e aioi atu ai mo i latou (</a:t>
            </a:r>
            <a:r>
              <a:rPr lang="en" b="1" dirty="0"/>
              <a:t>Filipi</a:t>
            </a:r>
            <a:r>
              <a:rPr lang="en" b="1" noProof="0" dirty="0"/>
              <a:t> 1:7).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3583468" y="5467850"/>
            <a:ext cx="6344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noProof="0" dirty="0"/>
              <a:t>O le mafuaaga lona tolu o lona agaga faafetai ona sa faatasia tagata Filipi ma ia i lona loto “i ona noanoataga, ma le faatonu atu, atoa ma la’u faamaoni atu i le talalelei” (Filipi 1:7).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3583468" y="4401985"/>
            <a:ext cx="60023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O</a:t>
            </a:r>
            <a:r>
              <a:rPr lang="en" b="1" noProof="0" dirty="0"/>
              <a:t> lona agaga faafetai e aofia ai le tulaga e faapea na tumau lava le faamaoni o tagata Filipi i le talalelei, ma sa faaatoatoaina i latou e le Atua i aso uma  (Filipi 1:5-6).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584666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TALOSAGA MOLIA</a:t>
            </a:r>
            <a:endParaRPr lang="en" sz="4400" b="1" spc="300" noProof="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“O la’u tatalo foi lenei: Ia faatuputeleina pea lava lo outou alofa, ma le iloa lelei, atoa ma le faautauta uma; ina ia masino ia te outou mea uiga eseese, ina ia avea outou ma e faamaoni, ma le l</a:t>
            </a:r>
            <a:r>
              <a:rPr lang="en-US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ē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ta’uleagaina pe a oo i le aso o Keriso; ia tutumu outou i fua o le amiotonu mai ia Iesu Keriso – ina ia viia ai ma faaneeneeina ai le Atua.” </a:t>
            </a:r>
            <a:r>
              <a:rPr lang="en" sz="16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Filipi </a:t>
            </a:r>
            <a:r>
              <a:rPr lang="en" sz="1600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1:9-11)</a:t>
            </a:r>
            <a:endParaRPr lang="en" sz="1400" b="1" noProof="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mafai ona tatou manatu</a:t>
            </a:r>
            <a:r>
              <a:rPr lang="en" b="1" noProof="0" dirty="0"/>
              <a:t> i le faaosofiaina o tatalo a Paulo o se “mafuaaga noanoatia” (</a:t>
            </a:r>
            <a:r>
              <a:rPr lang="en" b="1" dirty="0"/>
              <a:t>Filipi</a:t>
            </a:r>
            <a:r>
              <a:rPr lang="en" b="1" noProof="0" dirty="0"/>
              <a:t> 1:9-11):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566505"/>
            <a:ext cx="4571999" cy="1200329"/>
          </a:xfrm>
          <a:custGeom>
            <a:avLst/>
            <a:gdLst>
              <a:gd name="csX0" fmla="*/ 0 w 4571999"/>
              <a:gd name="csY0" fmla="*/ 0 h 1200329"/>
              <a:gd name="csX1" fmla="*/ 525780 w 4571999"/>
              <a:gd name="csY1" fmla="*/ 0 h 1200329"/>
              <a:gd name="csX2" fmla="*/ 1097280 w 4571999"/>
              <a:gd name="csY2" fmla="*/ 0 h 1200329"/>
              <a:gd name="csX3" fmla="*/ 1714500 w 4571999"/>
              <a:gd name="csY3" fmla="*/ 0 h 1200329"/>
              <a:gd name="csX4" fmla="*/ 2331719 w 4571999"/>
              <a:gd name="csY4" fmla="*/ 0 h 1200329"/>
              <a:gd name="csX5" fmla="*/ 2766059 w 4571999"/>
              <a:gd name="csY5" fmla="*/ 0 h 1200329"/>
              <a:gd name="csX6" fmla="*/ 3246119 w 4571999"/>
              <a:gd name="csY6" fmla="*/ 0 h 1200329"/>
              <a:gd name="csX7" fmla="*/ 3771899 w 4571999"/>
              <a:gd name="csY7" fmla="*/ 0 h 1200329"/>
              <a:gd name="csX8" fmla="*/ 4571999 w 4571999"/>
              <a:gd name="csY8" fmla="*/ 0 h 1200329"/>
              <a:gd name="csX9" fmla="*/ 4571999 w 4571999"/>
              <a:gd name="csY9" fmla="*/ 400110 h 1200329"/>
              <a:gd name="csX10" fmla="*/ 4571999 w 4571999"/>
              <a:gd name="csY10" fmla="*/ 764209 h 1200329"/>
              <a:gd name="csX11" fmla="*/ 4571999 w 4571999"/>
              <a:gd name="csY11" fmla="*/ 1200329 h 1200329"/>
              <a:gd name="csX12" fmla="*/ 4137659 w 4571999"/>
              <a:gd name="csY12" fmla="*/ 1200329 h 1200329"/>
              <a:gd name="csX13" fmla="*/ 3520439 w 4571999"/>
              <a:gd name="csY13" fmla="*/ 1200329 h 1200329"/>
              <a:gd name="csX14" fmla="*/ 2948939 w 4571999"/>
              <a:gd name="csY14" fmla="*/ 1200329 h 1200329"/>
              <a:gd name="csX15" fmla="*/ 2514599 w 4571999"/>
              <a:gd name="csY15" fmla="*/ 1200329 h 1200329"/>
              <a:gd name="csX16" fmla="*/ 1943100 w 4571999"/>
              <a:gd name="csY16" fmla="*/ 1200329 h 1200329"/>
              <a:gd name="csX17" fmla="*/ 1463040 w 4571999"/>
              <a:gd name="csY17" fmla="*/ 1200329 h 1200329"/>
              <a:gd name="csX18" fmla="*/ 937260 w 4571999"/>
              <a:gd name="csY18" fmla="*/ 1200329 h 1200329"/>
              <a:gd name="csX19" fmla="*/ 502920 w 4571999"/>
              <a:gd name="csY19" fmla="*/ 1200329 h 1200329"/>
              <a:gd name="csX20" fmla="*/ 0 w 4571999"/>
              <a:gd name="csY20" fmla="*/ 1200329 h 1200329"/>
              <a:gd name="csX21" fmla="*/ 0 w 4571999"/>
              <a:gd name="csY21" fmla="*/ 776213 h 1200329"/>
              <a:gd name="csX22" fmla="*/ 0 w 4571999"/>
              <a:gd name="csY22" fmla="*/ 412113 h 1200329"/>
              <a:gd name="csX23" fmla="*/ 0 w 4571999"/>
              <a:gd name="csY23" fmla="*/ 0 h 12003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571999" h="1200329" extrusionOk="0">
                <a:moveTo>
                  <a:pt x="0" y="0"/>
                </a:moveTo>
                <a:cubicBezTo>
                  <a:pt x="163338" y="-54232"/>
                  <a:pt x="331081" y="24228"/>
                  <a:pt x="525780" y="0"/>
                </a:cubicBezTo>
                <a:cubicBezTo>
                  <a:pt x="720479" y="-24228"/>
                  <a:pt x="924540" y="16379"/>
                  <a:pt x="1097280" y="0"/>
                </a:cubicBezTo>
                <a:cubicBezTo>
                  <a:pt x="1270020" y="-16379"/>
                  <a:pt x="1582858" y="59514"/>
                  <a:pt x="1714500" y="0"/>
                </a:cubicBezTo>
                <a:cubicBezTo>
                  <a:pt x="1846142" y="-59514"/>
                  <a:pt x="2057904" y="48543"/>
                  <a:pt x="2331719" y="0"/>
                </a:cubicBezTo>
                <a:cubicBezTo>
                  <a:pt x="2605534" y="-48543"/>
                  <a:pt x="2614362" y="42851"/>
                  <a:pt x="2766059" y="0"/>
                </a:cubicBezTo>
                <a:cubicBezTo>
                  <a:pt x="2917756" y="-42851"/>
                  <a:pt x="3020063" y="19337"/>
                  <a:pt x="3246119" y="0"/>
                </a:cubicBezTo>
                <a:cubicBezTo>
                  <a:pt x="3472175" y="-19337"/>
                  <a:pt x="3643406" y="45754"/>
                  <a:pt x="3771899" y="0"/>
                </a:cubicBezTo>
                <a:cubicBezTo>
                  <a:pt x="3900392" y="-45754"/>
                  <a:pt x="4381680" y="21551"/>
                  <a:pt x="4571999" y="0"/>
                </a:cubicBezTo>
                <a:cubicBezTo>
                  <a:pt x="4588282" y="123121"/>
                  <a:pt x="4530249" y="224534"/>
                  <a:pt x="4571999" y="400110"/>
                </a:cubicBezTo>
                <a:cubicBezTo>
                  <a:pt x="4613749" y="575686"/>
                  <a:pt x="4539272" y="641647"/>
                  <a:pt x="4571999" y="764209"/>
                </a:cubicBezTo>
                <a:cubicBezTo>
                  <a:pt x="4604726" y="886771"/>
                  <a:pt x="4544750" y="1001629"/>
                  <a:pt x="4571999" y="1200329"/>
                </a:cubicBezTo>
                <a:cubicBezTo>
                  <a:pt x="4456194" y="1221179"/>
                  <a:pt x="4259234" y="1181062"/>
                  <a:pt x="4137659" y="1200329"/>
                </a:cubicBezTo>
                <a:cubicBezTo>
                  <a:pt x="4016084" y="1219596"/>
                  <a:pt x="3746134" y="1166907"/>
                  <a:pt x="3520439" y="1200329"/>
                </a:cubicBezTo>
                <a:cubicBezTo>
                  <a:pt x="3294744" y="1233751"/>
                  <a:pt x="3209010" y="1156687"/>
                  <a:pt x="2948939" y="1200329"/>
                </a:cubicBezTo>
                <a:cubicBezTo>
                  <a:pt x="2688868" y="1243971"/>
                  <a:pt x="2614581" y="1149992"/>
                  <a:pt x="2514599" y="1200329"/>
                </a:cubicBezTo>
                <a:cubicBezTo>
                  <a:pt x="2414617" y="1250666"/>
                  <a:pt x="2222904" y="1163999"/>
                  <a:pt x="1943100" y="1200329"/>
                </a:cubicBezTo>
                <a:cubicBezTo>
                  <a:pt x="1663296" y="1236659"/>
                  <a:pt x="1649555" y="1172455"/>
                  <a:pt x="1463040" y="1200329"/>
                </a:cubicBezTo>
                <a:cubicBezTo>
                  <a:pt x="1276525" y="1228203"/>
                  <a:pt x="1167951" y="1137717"/>
                  <a:pt x="937260" y="1200329"/>
                </a:cubicBezTo>
                <a:cubicBezTo>
                  <a:pt x="706569" y="1262941"/>
                  <a:pt x="601402" y="1151304"/>
                  <a:pt x="502920" y="1200329"/>
                </a:cubicBezTo>
                <a:cubicBezTo>
                  <a:pt x="404438" y="1249354"/>
                  <a:pt x="127210" y="1197584"/>
                  <a:pt x="0" y="1200329"/>
                </a:cubicBezTo>
                <a:cubicBezTo>
                  <a:pt x="-24882" y="1032327"/>
                  <a:pt x="3597" y="987388"/>
                  <a:pt x="0" y="776213"/>
                </a:cubicBezTo>
                <a:cubicBezTo>
                  <a:pt x="-3597" y="565038"/>
                  <a:pt x="13011" y="503509"/>
                  <a:pt x="0" y="412113"/>
                </a:cubicBezTo>
                <a:cubicBezTo>
                  <a:pt x="-13011" y="320717"/>
                  <a:pt x="8268" y="171835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noProof="0" dirty="0"/>
              <a:t>E</a:t>
            </a:r>
            <a:r>
              <a:rPr lang="en" b="1" noProof="0" dirty="0"/>
              <a:t> mafai faapefea e lo tatou alofa ona “faatuputeleina pea lava pea?” Aisea e taua tele ai lea mea i le olaga </a:t>
            </a:r>
            <a:r>
              <a:rPr lang="en" b="1" dirty="0"/>
              <a:t>o le </a:t>
            </a:r>
            <a:r>
              <a:rPr lang="en" b="1" noProof="0" dirty="0"/>
              <a:t>Kerisiano?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614202"/>
            <a:ext cx="2131931" cy="210626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800" b="1" dirty="0">
                <a:ln/>
                <a:solidFill>
                  <a:schemeClr val="accent3">
                    <a:lumMod val="75000"/>
                  </a:schemeClr>
                </a:solidFill>
              </a:rPr>
              <a:t>TATALO MA AVATU LE FAAFETAI I </a:t>
            </a:r>
            <a:r>
              <a:rPr lang="en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 </a:t>
            </a:r>
            <a:br>
              <a:rPr lang="en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</a:br>
            <a:r>
              <a:rPr lang="en" sz="4800" b="1" dirty="0">
                <a:ln/>
                <a:solidFill>
                  <a:schemeClr val="accent3">
                    <a:lumMod val="75000"/>
                  </a:schemeClr>
                </a:solidFill>
              </a:rPr>
              <a:t>TAIMI O FAIGATA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“Le au uso e, ou te manao ia iloa e outou, o mea na oo ia te a’u, ua iu ina tupu atili ai le talalelei.” </a:t>
            </a:r>
            <a:r>
              <a:rPr lang="en" sz="1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O SE AVANOA E PUIPUIA AI LE TALALELEI</a:t>
            </a:r>
            <a:endParaRPr lang="en" sz="3200" b="1" noProof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I</a:t>
            </a:r>
            <a:r>
              <a:rPr lang="en" b="1" noProof="0" dirty="0"/>
              <a:t>na ua iloa e tagata Filipi o loo faafalepuipuiina Paulo i Roma, sa matua mafatia lava i latou, ona latou auina atu lea o Epaferoti ma ni mea-alofa e fesoasoani i le aposetolo (</a:t>
            </a:r>
            <a:r>
              <a:rPr lang="en" b="1" dirty="0"/>
              <a:t>Filipi</a:t>
            </a:r>
            <a:r>
              <a:rPr lang="en" b="1" noProof="0" dirty="0"/>
              <a:t> 4:18).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5"/>
            <a:ext cx="3669277" cy="1626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560320"/>
            <a:ext cx="2968927" cy="2489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6554" y="3683558"/>
            <a:ext cx="4419792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461845"/>
            <a:ext cx="86406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Nai lo le loto mafatia</a:t>
            </a:r>
            <a:r>
              <a:rPr lang="en" b="1" noProof="0" dirty="0"/>
              <a:t>, na faafetai Paulo i le Atua i le faafalepuipuiina o ia. </a:t>
            </a:r>
            <a:r>
              <a:rPr lang="en-US" b="1" noProof="0" dirty="0"/>
              <a:t>A</a:t>
            </a:r>
            <a:r>
              <a:rPr lang="en" b="1" noProof="0" dirty="0"/>
              <a:t>isea e avatu ai le faafetai? </a:t>
            </a:r>
            <a:r>
              <a:rPr lang="en-US" b="1" noProof="0" dirty="0"/>
              <a:t>O</a:t>
            </a:r>
            <a:r>
              <a:rPr lang="en" b="1" noProof="0" dirty="0"/>
              <a:t>na o lenei le auala na ia mafai ai ona talai atu, semanu o le a le mafai lava ona ia oo atu i ai (</a:t>
            </a:r>
            <a:r>
              <a:rPr lang="en" b="1" dirty="0"/>
              <a:t>Filipi</a:t>
            </a:r>
            <a:r>
              <a:rPr lang="en" b="1" noProof="0" dirty="0"/>
              <a:t> 1:13).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5" y="3390314"/>
            <a:ext cx="41343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/>
              <a:t>E</a:t>
            </a:r>
            <a:r>
              <a:rPr lang="en" b="1" noProof="0" dirty="0"/>
              <a:t> le gata i lea, o uiga vaaia o le aposetolo, na faalaeiauina ai isi o le au uso faamaoni, ma amata ai ona latou tala’i atu le talalelei e tusa lava poo a ni faigata e aofia ai (Filipi 1:14).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954215" y="5176912"/>
            <a:ext cx="44594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isi, o loo manatu o le tautala faalaua’itele atu e uiga i le talalelei o le a aumaia ai ni faigata ia Paulo, sa fesoasoani foi</a:t>
            </a:r>
            <a:r>
              <a:rPr lang="en" b="1" noProof="0" dirty="0"/>
              <a:t> –</a:t>
            </a:r>
            <a:r>
              <a:rPr lang="en" b="1" dirty="0"/>
              <a:t> e aunoa ma le iloa</a:t>
            </a:r>
            <a:r>
              <a:rPr lang="en" b="1" noProof="0" dirty="0"/>
              <a:t> – e faasalalauina lava (Filipi 1:15-18).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2" y="5275385"/>
            <a:ext cx="2597711" cy="1410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" sz="3600" b="1" dirty="0">
                <a:ln/>
                <a:solidFill>
                  <a:schemeClr val="accent6">
                    <a:lumMod val="50000"/>
                  </a:schemeClr>
                </a:solidFill>
              </a:rPr>
              <a:t> auala na avatu ai le faafetai ma talosaga i le tusi i tagata Kolose 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5343</TotalTime>
  <Words>1807</Words>
  <Application>Microsoft Office PowerPoint</Application>
  <PresentationFormat>Panorámica</PresentationFormat>
  <Paragraphs>64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118</cp:revision>
  <dcterms:created xsi:type="dcterms:W3CDTF">2025-12-29T07:58:33Z</dcterms:created>
  <dcterms:modified xsi:type="dcterms:W3CDTF">2026-01-07T06:41:06Z</dcterms:modified>
</cp:coreProperties>
</file>