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Alu ese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Ia faatasi ma Keriso </a:t>
          </a:r>
          <a:endParaRPr lang="en" sz="18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tumau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</a:t>
          </a:r>
          <a:r>
            <a:rPr lang="en" sz="1800" b="1" dirty="0">
              <a:solidFill>
                <a:schemeClr val="tx1"/>
              </a:solidFill>
            </a:rPr>
            <a:t>a manuia ai le ekalesia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-US" sz="2000" b="1" dirty="0"/>
            <a:t>L</a:t>
          </a:r>
          <a:r>
            <a:rPr lang="en" sz="2000" b="1" dirty="0"/>
            <a:t>otomaulalo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gamalu 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US" sz="2000" b="1" dirty="0"/>
            <a:t>F</a:t>
          </a:r>
          <a:r>
            <a:rPr lang="en" sz="2000" b="1" dirty="0"/>
            <a:t>ia-aai ma fiainu i le amiotonu </a:t>
          </a: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lolofa atu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-US" sz="2000" b="1" dirty="0"/>
            <a:t>L</a:t>
          </a:r>
          <a:r>
            <a:rPr lang="en" sz="2000" b="1" dirty="0"/>
            <a:t>oto mam</a:t>
          </a:r>
          <a:r>
            <a:rPr lang="en-US" sz="2000" b="1" dirty="0"/>
            <a:t>ā</a:t>
          </a:r>
          <a:endParaRPr lang="en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-US" sz="2000" b="1" dirty="0"/>
            <a:t>F</a:t>
          </a:r>
          <a:r>
            <a:rPr lang="en" sz="2000" b="1" dirty="0"/>
            <a:t>aatupuina le filemu</a:t>
          </a:r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-US" sz="2000" b="1" dirty="0"/>
            <a:t>L</a:t>
          </a:r>
          <a:r>
            <a:rPr lang="en" sz="2000" b="1" dirty="0"/>
            <a:t>otomalie e liliu atu le isi alafau</a:t>
          </a: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lolofa i o tatou fili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-US" sz="2000" b="1" dirty="0"/>
            <a:t>F</a:t>
          </a:r>
          <a:r>
            <a:rPr lang="en" sz="2000" b="1" dirty="0"/>
            <a:t>aamanuia atu i e fetuu ia te outou</a:t>
          </a: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-US" sz="2000" b="1" dirty="0"/>
            <a:t>F</a:t>
          </a:r>
          <a:r>
            <a:rPr lang="en" sz="2000" b="1" dirty="0"/>
            <a:t>ai mea lelei i e ita ia te outou</a:t>
          </a: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-US" sz="2000" b="1" dirty="0"/>
            <a:t>I</a:t>
          </a:r>
          <a:r>
            <a:rPr lang="en" sz="2000" b="1" dirty="0"/>
            <a:t>a alofa atu ma lima foai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-US" sz="1800" b="1" dirty="0"/>
            <a:t>I</a:t>
          </a:r>
          <a:r>
            <a:rPr lang="en" sz="1800" b="1" dirty="0"/>
            <a:t>a alofa mutimutivale ma lotomaulalo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toa ma isi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 custLinFactY="7082" custLinFactNeighborX="43572" custLinFactNeighborY="100000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 custLinFactNeighborX="43881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 custLinFactY="-6525" custLinFactNeighborX="-1512" custLinFactNeighborY="-100000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 custLinFactY="-17326" custLinFactNeighborX="-1512" custLinFactNeighborY="-100000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 custLinFactY="-13886" custLinFactNeighborX="44499" custLinFactNeighborY="-100000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 custLinFactY="-17289" custLinFactNeighborX="43881" custLinFactNeighborY="-100000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 custLinFactY="-30928" custLinFactNeighborX="-1512" custLinFactNeighborY="-100000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 custLinFactY="-61369" custLinFactNeighborX="-1512" custLinFactNeighborY="-100000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 custLinFactY="-78396" custLinFactNeighborX="-1512" custLinFactNeighborY="-100000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Alu ese</a:t>
          </a: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Ia faatasi ma Keriso 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tumau</a:t>
          </a: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</a:t>
          </a:r>
          <a:r>
            <a:rPr lang="en" sz="1800" b="1" kern="1200" dirty="0">
              <a:solidFill>
                <a:schemeClr val="tx1"/>
              </a:solidFill>
            </a:rPr>
            <a:t>a manuia ai le ekalesia</a:t>
          </a: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648"/>
          <a:ext cx="4552336" cy="414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</a:t>
          </a:r>
          <a:r>
            <a:rPr lang="en" sz="2000" b="1" kern="1200" dirty="0"/>
            <a:t>otomaulalo</a:t>
          </a:r>
        </a:p>
      </dsp:txBody>
      <dsp:txXfrm>
        <a:off x="20217" y="21865"/>
        <a:ext cx="4511902" cy="373704"/>
      </dsp:txXfrm>
    </dsp:sp>
    <dsp:sp modelId="{CF7405FA-29A5-4AC8-81EA-015E145AB192}">
      <dsp:nvSpPr>
        <dsp:cNvPr id="0" name=""/>
        <dsp:cNvSpPr/>
      </dsp:nvSpPr>
      <dsp:spPr>
        <a:xfrm>
          <a:off x="0" y="427923"/>
          <a:ext cx="4552336" cy="41413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gamalu </a:t>
          </a:r>
        </a:p>
      </dsp:txBody>
      <dsp:txXfrm>
        <a:off x="20217" y="448140"/>
        <a:ext cx="4511902" cy="373704"/>
      </dsp:txXfrm>
    </dsp:sp>
    <dsp:sp modelId="{A79F61FF-67C8-4E94-A7F4-EF124B0472CE}">
      <dsp:nvSpPr>
        <dsp:cNvPr id="0" name=""/>
        <dsp:cNvSpPr/>
      </dsp:nvSpPr>
      <dsp:spPr>
        <a:xfrm>
          <a:off x="0" y="895663"/>
          <a:ext cx="4552336" cy="41413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</a:t>
          </a:r>
          <a:r>
            <a:rPr lang="en" sz="2000" b="1" kern="1200" dirty="0"/>
            <a:t>ia-aai ma fiainu i le amiotonu </a:t>
          </a:r>
        </a:p>
      </dsp:txBody>
      <dsp:txXfrm>
        <a:off x="20217" y="915880"/>
        <a:ext cx="4511902" cy="373704"/>
      </dsp:txXfrm>
    </dsp:sp>
    <dsp:sp modelId="{1B20B733-CB77-40DA-9183-28D7BCA4FFD3}">
      <dsp:nvSpPr>
        <dsp:cNvPr id="0" name=""/>
        <dsp:cNvSpPr/>
      </dsp:nvSpPr>
      <dsp:spPr>
        <a:xfrm>
          <a:off x="0" y="1280473"/>
          <a:ext cx="4552336" cy="41413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lolofa atu</a:t>
          </a:r>
        </a:p>
      </dsp:txBody>
      <dsp:txXfrm>
        <a:off x="20217" y="1300690"/>
        <a:ext cx="4511902" cy="373704"/>
      </dsp:txXfrm>
    </dsp:sp>
    <dsp:sp modelId="{11CD8606-9A25-41B4-BD22-9840D73DAD43}">
      <dsp:nvSpPr>
        <dsp:cNvPr id="0" name=""/>
        <dsp:cNvSpPr/>
      </dsp:nvSpPr>
      <dsp:spPr>
        <a:xfrm>
          <a:off x="0" y="1706747"/>
          <a:ext cx="4552336" cy="41413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</a:t>
          </a:r>
          <a:r>
            <a:rPr lang="en" sz="2000" b="1" kern="1200" dirty="0"/>
            <a:t>oto mam</a:t>
          </a:r>
          <a:r>
            <a:rPr lang="en-US" sz="2000" b="1" kern="1200" dirty="0"/>
            <a:t>ā</a:t>
          </a:r>
          <a:endParaRPr lang="en" sz="2000" b="1" kern="1200" dirty="0"/>
        </a:p>
      </dsp:txBody>
      <dsp:txXfrm>
        <a:off x="20217" y="1726964"/>
        <a:ext cx="4511902" cy="373704"/>
      </dsp:txXfrm>
    </dsp:sp>
    <dsp:sp modelId="{0017A204-F19F-40B4-90D9-23A7DA14A727}">
      <dsp:nvSpPr>
        <dsp:cNvPr id="0" name=""/>
        <dsp:cNvSpPr/>
      </dsp:nvSpPr>
      <dsp:spPr>
        <a:xfrm>
          <a:off x="0" y="2133022"/>
          <a:ext cx="4552336" cy="41413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</a:t>
          </a:r>
          <a:r>
            <a:rPr lang="en" sz="2000" b="1" kern="1200" dirty="0"/>
            <a:t>aatupuina le filemu</a:t>
          </a:r>
        </a:p>
      </dsp:txBody>
      <dsp:txXfrm>
        <a:off x="20217" y="2153239"/>
        <a:ext cx="4511902" cy="373704"/>
      </dsp:txXfrm>
    </dsp:sp>
    <dsp:sp modelId="{C504EBED-2F60-4EB8-B9BD-90F2F5E8998B}">
      <dsp:nvSpPr>
        <dsp:cNvPr id="0" name=""/>
        <dsp:cNvSpPr/>
      </dsp:nvSpPr>
      <dsp:spPr>
        <a:xfrm>
          <a:off x="0" y="2520139"/>
          <a:ext cx="4552336" cy="41413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</a:t>
          </a:r>
          <a:r>
            <a:rPr lang="en" sz="2000" b="1" kern="1200" dirty="0"/>
            <a:t>otomalie e liliu atu le isi alafau</a:t>
          </a:r>
        </a:p>
      </dsp:txBody>
      <dsp:txXfrm>
        <a:off x="20217" y="2540356"/>
        <a:ext cx="4511902" cy="373704"/>
      </dsp:txXfrm>
    </dsp:sp>
    <dsp:sp modelId="{FB3B242C-B012-4820-983A-469EDDD96845}">
      <dsp:nvSpPr>
        <dsp:cNvPr id="0" name=""/>
        <dsp:cNvSpPr/>
      </dsp:nvSpPr>
      <dsp:spPr>
        <a:xfrm>
          <a:off x="0" y="2901682"/>
          <a:ext cx="4552336" cy="41413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lolofa i o tatou fili</a:t>
          </a:r>
        </a:p>
      </dsp:txBody>
      <dsp:txXfrm>
        <a:off x="20217" y="2921899"/>
        <a:ext cx="4511902" cy="373704"/>
      </dsp:txXfrm>
    </dsp:sp>
    <dsp:sp modelId="{A0131B4B-270C-496D-855B-7EA2741A0492}">
      <dsp:nvSpPr>
        <dsp:cNvPr id="0" name=""/>
        <dsp:cNvSpPr/>
      </dsp:nvSpPr>
      <dsp:spPr>
        <a:xfrm>
          <a:off x="0" y="3342203"/>
          <a:ext cx="4552336" cy="41413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</a:t>
          </a:r>
          <a:r>
            <a:rPr lang="en" sz="2000" b="1" kern="1200" dirty="0"/>
            <a:t>aamanuia atu i e fetuu ia te outou</a:t>
          </a:r>
        </a:p>
      </dsp:txBody>
      <dsp:txXfrm>
        <a:off x="20217" y="3362420"/>
        <a:ext cx="4511902" cy="373704"/>
      </dsp:txXfrm>
    </dsp:sp>
    <dsp:sp modelId="{CEAA776C-8B24-4DC1-B312-AB0E31048D47}">
      <dsp:nvSpPr>
        <dsp:cNvPr id="0" name=""/>
        <dsp:cNvSpPr/>
      </dsp:nvSpPr>
      <dsp:spPr>
        <a:xfrm>
          <a:off x="0" y="3754385"/>
          <a:ext cx="4552336" cy="41413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</a:t>
          </a:r>
          <a:r>
            <a:rPr lang="en" sz="2000" b="1" kern="1200" dirty="0"/>
            <a:t>ai mea lelei i e ita ia te outou</a:t>
          </a:r>
        </a:p>
      </dsp:txBody>
      <dsp:txXfrm>
        <a:off x="20217" y="3774602"/>
        <a:ext cx="4511902" cy="373704"/>
      </dsp:txXfrm>
    </dsp:sp>
    <dsp:sp modelId="{B4020DE7-C031-47F9-8BF7-26F150AE38EA}">
      <dsp:nvSpPr>
        <dsp:cNvPr id="0" name=""/>
        <dsp:cNvSpPr/>
      </dsp:nvSpPr>
      <dsp:spPr>
        <a:xfrm>
          <a:off x="0" y="4124175"/>
          <a:ext cx="4552336" cy="41413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</a:t>
          </a:r>
          <a:r>
            <a:rPr lang="en" sz="2000" b="1" kern="1200" dirty="0"/>
            <a:t>a alofa atu ma lima foai</a:t>
          </a:r>
        </a:p>
      </dsp:txBody>
      <dsp:txXfrm>
        <a:off x="20217" y="4144392"/>
        <a:ext cx="4511902" cy="373704"/>
      </dsp:txXfrm>
    </dsp:sp>
    <dsp:sp modelId="{1866F153-6C31-41A7-B10F-4C46FA2B11A6}">
      <dsp:nvSpPr>
        <dsp:cNvPr id="0" name=""/>
        <dsp:cNvSpPr/>
      </dsp:nvSpPr>
      <dsp:spPr>
        <a:xfrm>
          <a:off x="0" y="4424382"/>
          <a:ext cx="4552336" cy="41413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</a:t>
          </a:r>
          <a:r>
            <a:rPr lang="en" sz="1800" b="1" kern="1200" dirty="0"/>
            <a:t>a alofa mutimutivale ma lotomaulalo</a:t>
          </a:r>
        </a:p>
      </dsp:txBody>
      <dsp:txXfrm>
        <a:off x="20217" y="4444599"/>
        <a:ext cx="4511902" cy="373704"/>
      </dsp:txXfrm>
    </dsp:sp>
    <dsp:sp modelId="{9CAAA3BE-A63B-46CC-BAB5-05A28116553D}">
      <dsp:nvSpPr>
        <dsp:cNvPr id="0" name=""/>
        <dsp:cNvSpPr/>
      </dsp:nvSpPr>
      <dsp:spPr>
        <a:xfrm>
          <a:off x="0" y="4780142"/>
          <a:ext cx="4552336" cy="41413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toa ma isi</a:t>
          </a:r>
        </a:p>
      </dsp:txBody>
      <dsp:txXfrm>
        <a:off x="20217" y="4800359"/>
        <a:ext cx="4511902" cy="37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9B681-8E0D-456F-829A-E01EC997BCEA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43927-6232-4A3E-A2A4-1F01F2F520C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3927-6232-4A3E-A2A4-1F01F2F520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3927-6232-4A3E-A2A4-1F01F2F520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10324" y="87631"/>
            <a:ext cx="37623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O LE OLA MA LE OTI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9833317" y="5908430"/>
            <a:ext cx="2253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000" b="1" dirty="0">
                <a:solidFill>
                  <a:srgbClr val="705248"/>
                </a:solidFill>
              </a:rPr>
              <a:t>Lesona 3, Ianuari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2762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1"/>
                </a:solidFill>
              </a:rPr>
              <a:t>IA LOTOGATASI MA TAU MO LE TALALELEI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168812" y="566935"/>
            <a:ext cx="118449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“…Pe afai ou te alu atu ma feiloai ma outou, pe ou te nofo ese, ia ou iloa pea sina tala ia te outou, ua outou tumau 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i le lotogatasi, ma le manatu e tasi, o loo finau faatasi mo le faatuatua ia i le talalelei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(Filipi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fai o le amiotonu ma le amiosa’o o le a le asa ai ma ni feteena’iga o le soifuaga (Filipi 1:30). </a:t>
            </a:r>
            <a:r>
              <a:rPr lang="en-US" b="1" dirty="0"/>
              <a:t>E</a:t>
            </a:r>
            <a:r>
              <a:rPr lang="en" b="1" dirty="0"/>
              <a:t> ese mai ai, Iopu lava ia, o le na faailoa mai e le Atua e faapea “o ia ua sao lana amio ma le amiotonu, o le ua mata’u i le Atua, ma ‘alo’alo ese i mea leaga” (Iopu 1:8), sa mafatia i se feteena’iga mata’utia, o galuega ia a le fili. 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430129"/>
            <a:ext cx="64561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</a:t>
            </a:r>
            <a:r>
              <a:rPr lang="en" b="1" dirty="0"/>
              <a:t>e a maua i tatou i feteenaiga ma le leaga, e le tatau ona tatou fefefe i a’i latou o e tetee mai i a’i tatou (Filipi 1:28). Ia tatou manatua o Satani o se fili ua faatoilaloina, ona ua uma ona manumalo Keriso i le taua i luga o le satauro (Luka 10:18; Kolose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478034"/>
            <a:ext cx="6456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 faamoemoe i le lotogatasitasi e tatau ona o faatasi ma le tatalo ma le suesueina o le Upu o le ola (Efeso 6:18; Filipi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334043"/>
            <a:ext cx="6019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taua o loo tatou tau ai, e i ai se sao taua lava a le lotogatasi. </a:t>
            </a:r>
            <a:r>
              <a:rPr lang="en-US" b="1" dirty="0"/>
              <a:t>O</a:t>
            </a:r>
            <a:r>
              <a:rPr lang="en" b="1" dirty="0"/>
              <a:t> loo augani mai Paulo i a’i tatou ina ia tau ma le lotogatasitasi mo le faatuatua e puipuia le talalelei (Filipi 1:27b).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743200" y="1477108"/>
            <a:ext cx="81029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“E fia ni tausaga o tatou i ai i le faatoaga a le Alii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A’o le a foi se  faasiliga ua tatou aumaia i le Matai? O faapefea ona tatou fetaiai ma fofoga o loo sisila mai o le Atua? O faateleina ea lo tatou ava ma le migao, alofa, lotomaulalo, faatuatuaga mausali i le Atua? O tatou faapelepeleina le agaga faafetai mo Lona alofa mutimutivale uma? O tatou saili ea e faamanuia i latou o loo siomiaina i tatou? O tatou faaalia ea le agaga o Iesu i totonu o tatou aiga? O tatou a’oa’oina ea Lana Afioga iā tatou fanau, ma faailoa atu i a’i latou galuega ofoofogia a le Atua? E tatau i le Kerisiano ona fai ma sui o Iesu e ala i le lelei ma le faia o mea lelei. Ona i ai lea o se manogi sasala e uiga i le soifuaga, o se amioga matagofie, lea o le a faaalia ai le mea moni o ia lava o le atalii o le Atua, o se suli o le lagi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957796" y="674400"/>
            <a:ext cx="316752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Auā o lo’u ola ua ia Keriso lea; a’o lo’u oti, o lo’u manuia lea.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Ola poo le oti mo Keriso?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viia o Keriso e Paulo (Filipi 1:10-20, 25-26)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 le o</a:t>
            </a:r>
            <a:r>
              <a:rPr lang="en" sz="2000" b="1" dirty="0"/>
              <a:t>la poo le oti mo Keriso (Filipi 1:21-22)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manatu e lua o Paulo (Filipi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O le a le uiga o le ola mo Keriso?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Amio e aoga i le talalelei </a:t>
            </a:r>
            <a:r>
              <a:rPr lang="en" sz="2000" b="1" dirty="0"/>
              <a:t>(Filipi 1:27a)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Ia lotogatasi ma tau mo le talalelei </a:t>
            </a:r>
            <a:r>
              <a:rPr lang="en" sz="2000" b="1" dirty="0"/>
              <a:t>(Filipi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faatalitali Paulo ia faamasinoina e le tupu saua o Nero. </a:t>
            </a:r>
            <a:r>
              <a:rPr lang="en-US" sz="2000" b="1" dirty="0"/>
              <a:t>O</a:t>
            </a:r>
            <a:r>
              <a:rPr lang="en" sz="2000" b="1" dirty="0"/>
              <a:t> lona lumanai e sili ona faalagolago </a:t>
            </a:r>
            <a:r>
              <a:rPr lang="en-US" sz="2000" b="1" dirty="0"/>
              <a:t>i lagona o Kaisara nai lo se faamasinoga tonu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</a:t>
            </a:r>
            <a:r>
              <a:rPr lang="en" sz="2000" b="1" dirty="0"/>
              <a:t>eitai, pe afai o lona oti o le a aoga lea </a:t>
            </a:r>
            <a:r>
              <a:rPr lang="en-US" sz="2000" b="1" dirty="0"/>
              <a:t>i le talalelei </a:t>
            </a:r>
            <a:r>
              <a:rPr lang="en" sz="2000" b="1" dirty="0"/>
              <a:t>(e pei ona faafalepuipuiina ai o ia), ua ia lotomalie e tuuina atu lona ola mo Keriso.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e na ia iloa o lona i’uga e le o </a:t>
            </a:r>
            <a:r>
              <a:rPr lang="en-US" sz="2000" b="1" dirty="0"/>
              <a:t>i ai moni lea i lima o Nero, </a:t>
            </a:r>
            <a:r>
              <a:rPr lang="en" sz="2000" b="1" dirty="0"/>
              <a:t>ae o loo </a:t>
            </a:r>
            <a:r>
              <a:rPr lang="en-US" sz="2000" b="1" dirty="0"/>
              <a:t>i le Atua.</a:t>
            </a:r>
            <a:r>
              <a:rPr lang="en" sz="2000" b="1" dirty="0"/>
              <a:t> </a:t>
            </a:r>
            <a:r>
              <a:rPr lang="en-US" sz="2000" b="1" dirty="0"/>
              <a:t>O</a:t>
            </a:r>
            <a:r>
              <a:rPr lang="en" sz="2000" b="1" dirty="0"/>
              <a:t> le mea lea, na ia mautinoa ai, e ala </a:t>
            </a:r>
            <a:r>
              <a:rPr lang="en-US" sz="2000" b="1" dirty="0"/>
              <a:t>i talosaga na ofoina mo ia i totonu o ekalesia, </a:t>
            </a:r>
            <a:r>
              <a:rPr lang="en" sz="2000" b="1" dirty="0"/>
              <a:t>o le a faasaolotoina ai o ia.  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 MO KERISO POO LE OTI MO KERISO?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36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UA VIIA KERISO E PAULO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519025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“E tusa ma lo’u faanaunau atu, ma lou faamoemoe, ina ia ou le 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ā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 se mea e tasi, a ia ou matuā faamalosi faapei ona ou faia e le aunoa, e faapea foi i nei ona po, ina ia viia ai Keriso i lou tino, i le ola poo le oti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(Filipi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313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olioli Paulo </a:t>
            </a:r>
            <a:r>
              <a:rPr lang="en-US" b="1" dirty="0"/>
              <a:t>i</a:t>
            </a:r>
            <a:r>
              <a:rPr lang="en" b="1" dirty="0"/>
              <a:t> puapuaga na ia onosa’ia, e tele na’ua (Kolose 1:24a; 2Korinito 11:23-27). </a:t>
            </a:r>
            <a:r>
              <a:rPr lang="en-US" b="1" dirty="0"/>
              <a:t>O</a:t>
            </a:r>
            <a:r>
              <a:rPr lang="en" b="1" dirty="0"/>
              <a:t> le mea moni, e lei olioli o ia </a:t>
            </a:r>
            <a:r>
              <a:rPr lang="en-US" b="1" dirty="0"/>
              <a:t>i ona lava mafatiaga, ae o le mafuaaga na ia onosa’ia ai ia faigata, ona o se tasi o ia mea, ia maua se faamanuiaga e le ekalesia a Keriso </a:t>
            </a:r>
            <a:r>
              <a:rPr lang="en" b="1" dirty="0"/>
              <a:t>(Kolose 1:24b; 2Korinito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0" y="1505244"/>
            <a:ext cx="3131136" cy="2827606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563" y="4473526"/>
            <a:ext cx="3351238" cy="2250989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1459" y="1459914"/>
            <a:ext cx="2957342" cy="274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459458"/>
            <a:ext cx="7998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lana tusi </a:t>
            </a:r>
            <a:r>
              <a:rPr lang="en-US" b="1" dirty="0"/>
              <a:t>i Filipi, o loo faamanino ai e</a:t>
            </a:r>
            <a:r>
              <a:rPr lang="en" b="1" dirty="0"/>
              <a:t> Paulo e faapea, mo lea taimi, na te lei mafaufauina e faaeaina Iesu </a:t>
            </a:r>
            <a:r>
              <a:rPr lang="en-US" b="1" dirty="0"/>
              <a:t>i lona maliu, ae na manatu, e ala i talosaga a le ekalesia ma le galuega a le Agaga Paia, e faasaolotoina ai ma faaauau ai lana auaunaga ia Keriso i lona olaga</a:t>
            </a:r>
            <a:r>
              <a:rPr lang="en" b="1" dirty="0"/>
              <a:t> (Filipi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402161"/>
            <a:ext cx="5383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ala </a:t>
            </a:r>
            <a:r>
              <a:rPr lang="en-US" b="1" dirty="0"/>
              <a:t>i le faaa’oa’o ia Iesu i Ona puapuaga</a:t>
            </a:r>
            <a:r>
              <a:rPr lang="en" b="1" dirty="0"/>
              <a:t>—ma na oo lava </a:t>
            </a:r>
            <a:r>
              <a:rPr lang="en-US" b="1" dirty="0"/>
              <a:t>i Lona maliu</a:t>
            </a:r>
            <a:r>
              <a:rPr lang="en" b="1" dirty="0"/>
              <a:t>—na viia lava Keriso e Paulo (Filipi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5711483"/>
            <a:ext cx="83218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na o le leaga o loo </a:t>
            </a:r>
            <a:r>
              <a:rPr lang="en-US" b="1" dirty="0"/>
              <a:t>i ai pea</a:t>
            </a:r>
            <a:r>
              <a:rPr lang="en" b="1" dirty="0"/>
              <a:t> </a:t>
            </a:r>
            <a:r>
              <a:rPr lang="en-US" b="1" dirty="0"/>
              <a:t>i lo tatou lalolagi, o lea o le ola ai e pei ona soifua o Keriso e masani ona aofia ai ma mafatiaga e pei ona puapuagatia ai Keriso ma, i nisi tulaga, ia oti faapei ona maliu o Keriso </a:t>
            </a:r>
            <a:r>
              <a:rPr lang="en" b="1" dirty="0"/>
              <a:t>(2Timoteo 3:12).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OLA PE OTI MO KERISO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787791" y="662672"/>
            <a:ext cx="10719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“Aua o lo’u ola ua ia Keriso lea; ao lo’u oti, o lo’u manuia lea.”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281782"/>
            <a:ext cx="560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pogai o mafatiaga uma o loo taoto lea </a:t>
            </a:r>
            <a:r>
              <a:rPr lang="en-US" b="1" dirty="0"/>
              <a:t>i le taua i le vateatea lea o loo tauina i aso nei i le va o le lelei ma le leaga</a:t>
            </a:r>
            <a:r>
              <a:rPr lang="en" b="1" dirty="0"/>
              <a:t>, </a:t>
            </a:r>
            <a:r>
              <a:rPr lang="en-US" b="1" dirty="0"/>
              <a:t>i le va o Keriso ma Satani</a:t>
            </a:r>
            <a:endParaRPr lang="en" b="1" dirty="0"/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126286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098151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587262"/>
            <a:ext cx="7460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tatou te faaaogaina aupega e pei o le upu moni ma le faamasinoga tonu (2Korinito 6:4-7). O aupega malolosi ia e “</a:t>
            </a:r>
            <a:r>
              <a:rPr lang="en-US" b="1" dirty="0"/>
              <a:t>lepetia ai ‘olo</a:t>
            </a:r>
            <a:r>
              <a:rPr lang="en" b="1" dirty="0"/>
              <a:t>” (2Korinito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459458"/>
            <a:ext cx="5285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o le a se mea e tupu pe a oo </a:t>
            </a:r>
            <a:r>
              <a:rPr lang="en-US" b="1" dirty="0"/>
              <a:t>i le taua, ae oo le oti i e amiotonu</a:t>
            </a:r>
            <a:r>
              <a:rPr lang="en" b="1" dirty="0"/>
              <a:t>? </a:t>
            </a:r>
            <a:r>
              <a:rPr lang="en-US" b="1" dirty="0"/>
              <a:t>E</a:t>
            </a:r>
            <a:r>
              <a:rPr lang="en" b="1" dirty="0"/>
              <a:t> tusa ai ma se faamatalaga a Paulo, o lenei tatou te maua ai le manuia (Filipi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1791" y="4649594"/>
            <a:ext cx="2154377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180493"/>
            <a:ext cx="5609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taua faale-agaga lenei, e tatau ona tauina </a:t>
            </a:r>
            <a:r>
              <a:rPr lang="en-US" b="1" dirty="0"/>
              <a:t>i aupega faale-agaga. E faaaogaina e le ausoo a le fili aupega e le tusa ai ma tulafono a le au Kerisiano o le</a:t>
            </a:r>
            <a:r>
              <a:rPr lang="en" b="1" dirty="0"/>
              <a:t> (pepelo, faitio, faatosinaga a le tupulaga, ma isi).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613010"/>
            <a:ext cx="5242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</a:t>
            </a:r>
            <a:r>
              <a:rPr lang="en" b="1" dirty="0"/>
              <a:t>o </a:t>
            </a:r>
            <a:r>
              <a:rPr lang="en-US" b="1" dirty="0"/>
              <a:t>i tatou o e o loo faamaoni ia Keriso, o le oti ua le maua ai i tatou e le fili, ma aveesea i ai tatou o puapuaga uma lava</a:t>
            </a:r>
            <a:r>
              <a:rPr lang="en" b="1" dirty="0"/>
              <a:t> (Faataoto 14:32; Isaia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MANATU E LUA O PAULO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0" y="65237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 ua ou faaletonu i manatu e lua; o loo ia te au le naunau ia ou alu, ia faatasia au ma Keriso; o le mea lea e sili ona lelei. Peitai ia au tumau i le tino, o le mea lea e sili ona aoga ia te outou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1:23-24)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699" y="1390650"/>
            <a:ext cx="11648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ui lava e lei mafai ona ia faia se filifiliga, ae sa faaletonu Paulo </a:t>
            </a:r>
            <a:r>
              <a:rPr lang="en-US" b="1" dirty="0"/>
              <a:t>i ni </a:t>
            </a:r>
            <a:r>
              <a:rPr lang="en" b="1" dirty="0"/>
              <a:t>mea se lua (Filipi 1:23-24</a:t>
            </a:r>
            <a:r>
              <a:rPr lang="en" sz="2000" b="1" dirty="0"/>
              <a:t>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286737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3024554"/>
            <a:ext cx="6742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avea o lenei tusitusiga </a:t>
            </a:r>
            <a:r>
              <a:rPr lang="en-US" b="1" dirty="0"/>
              <a:t>i se tulaga ua tuusaunoaina, ua mafai ai ona tatou faia se faaiuga e faapea o loo a’oa’o mai Paulo o le taimi lava tatou te oti ai, tatou te o a’e ai i le Lagi e faatasi ma Iesu, ua feteenai lea ma isi fuaitau o le Tusi Paia</a:t>
            </a:r>
            <a:r>
              <a:rPr lang="en" b="1" dirty="0"/>
              <a:t> (Failauga 9:5; Salamo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810444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331655"/>
            <a:ext cx="6696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isi taimi, na faatusaina ai e Paulo le tino </a:t>
            </a:r>
            <a:r>
              <a:rPr lang="en-US" b="1" dirty="0"/>
              <a:t>i se faleie ua faaumatia</a:t>
            </a:r>
            <a:r>
              <a:rPr lang="en" b="1" dirty="0"/>
              <a:t> (oti) ina ia faaofuina </a:t>
            </a:r>
            <a:r>
              <a:rPr lang="en-US" b="1" dirty="0"/>
              <a:t>i le tino ola pea</a:t>
            </a:r>
            <a:r>
              <a:rPr lang="en" b="1" dirty="0"/>
              <a:t> (2Korinito 5:1-4). </a:t>
            </a:r>
            <a:r>
              <a:rPr lang="en-US" b="1" dirty="0"/>
              <a:t>P</a:t>
            </a:r>
            <a:r>
              <a:rPr lang="en" b="1" dirty="0"/>
              <a:t>eitai, na ia faamanino mai e faapea o lenei faaofuina e tupu lea </a:t>
            </a:r>
            <a:r>
              <a:rPr lang="en-US" b="1" dirty="0"/>
              <a:t>i le Afio Faalua Mai, ae le o le taimi e </a:t>
            </a:r>
            <a:r>
              <a:rPr lang="en-US" b="1" dirty="0" err="1"/>
              <a:t>maliu</a:t>
            </a:r>
            <a:r>
              <a:rPr lang="en-US" b="1" dirty="0"/>
              <a:t> ai</a:t>
            </a:r>
            <a:br>
              <a:rPr lang="en-US" b="1" dirty="0"/>
            </a:br>
            <a:r>
              <a:rPr lang="en" b="1" dirty="0"/>
              <a:t>(1Korinito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459457"/>
            <a:ext cx="6498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tusi lava lea e tasi </a:t>
            </a:r>
            <a:r>
              <a:rPr lang="en-US" b="1" dirty="0"/>
              <a:t>i Filipi na ia faapea mai ai, ina ia atoatoa ia Keriso, e tatau ona ia faatasi mo le taimi o le toetu</a:t>
            </a:r>
            <a:r>
              <a:rPr lang="en" b="1" dirty="0"/>
              <a:t> (Filipi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905376" y="1720840"/>
            <a:ext cx="70199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72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 LE UIGA O LE OLA MO KERISO?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AMIO E AOGA I LE TALALELEI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“Tau ina ia tusa la outou amio ma le talalelei ia Keriso”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Filipi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faaupuga lea o “</a:t>
            </a:r>
            <a:r>
              <a:rPr lang="en-US" b="1" dirty="0"/>
              <a:t>lau amio</a:t>
            </a:r>
            <a:r>
              <a:rPr lang="en" b="1" dirty="0"/>
              <a:t>” o le faamatalaina lea o le upu Eleni o le </a:t>
            </a:r>
            <a:r>
              <a:rPr lang="en" b="1" i="1" dirty="0"/>
              <a:t>politeuomai</a:t>
            </a:r>
            <a:r>
              <a:rPr lang="en" b="1" dirty="0"/>
              <a:t>, o lona uiga “ia ola o se tagata-nuu.” O loo augani Paulo </a:t>
            </a:r>
            <a:r>
              <a:rPr lang="en-US" b="1" dirty="0"/>
              <a:t>i tagata Filipi faapea i </a:t>
            </a:r>
            <a:r>
              <a:rPr lang="en" b="1" dirty="0"/>
              <a:t>(tatou uma) ina ia amio i tatou lava i se auala talafeagai ai o tagata-nuu o le Lagi (Filipi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093742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8" y="5373859"/>
            <a:ext cx="55051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ia iloa o le leai o se lotogatasi e masani ona mafua mai le faamaualuga ma amioga le talafeagai o le tasi i le isi. O lea la, na ia augani mai ai i a’i tatou ia amio i tatou lava i ni amioga taualoa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445391"/>
            <a:ext cx="569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faaaogaina e Paulo lenei fautuaga o se folasaga i se autu na atugalu ai o ia: o le lotogatasi lea i totonu o le ekalesia.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545058"/>
            <a:ext cx="5687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mafai ona tuufaatasia e faapea: “ia fai le amiotonu, ia naunau i le alofa, ma ia feoai ma lou Atua ma le loto faamaulalo” (Mika 6:8).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2897945"/>
            <a:ext cx="5699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Lauga i luga o le Mauga, na aoao mai ai Iesu i tatou i le auala e ao ona ola ai tagata-nuu o le Lagi  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1860</Words>
  <Application>Microsoft Office PowerPoint</Application>
  <PresentationFormat>Panorámica</PresentationFormat>
  <Paragraphs>69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2025-12-30T08:43:05Z</dcterms:created>
  <dcterms:modified xsi:type="dcterms:W3CDTF">2026-01-11T05:54:08Z</dcterms:modified>
</cp:coreProperties>
</file>