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66" y="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Faamafanafana ia Keriso</a:t>
          </a: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Faamafanafana i le alofa</a:t>
          </a: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Mafutaga ma le Agaga</a:t>
          </a: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Lagona loloto o le alofa</a:t>
          </a: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Alofa mutimutivale</a:t>
          </a: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Manatu gatasitasi ma le alofa</a:t>
          </a: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N</a:t>
          </a:r>
          <a:r>
            <a:rPr lang="en" sz="1800" b="1" dirty="0"/>
            <a:t>a ia faalaeiauina i latou e suesue ma ia faaaoao i le soifuaga o Keriso 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O</a:t>
          </a:r>
          <a:r>
            <a:rPr lang="en" sz="1800" b="1" dirty="0"/>
            <a:t> lo latou alofa ia Keriso, e faaosofia ai le mana e galueaina o latou mafaufau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E</a:t>
          </a:r>
          <a:r>
            <a:rPr lang="en" sz="1800" b="1" dirty="0"/>
            <a:t> tatau ona latou gauai atu i le pule a le Agaga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E</a:t>
          </a:r>
          <a:r>
            <a:rPr lang="en" sz="1800" b="1" dirty="0"/>
            <a:t> tatau ona atagia mai i a’i latou le agamalu ma le alofa mafanafana o lagona faale-tagata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Ia latou faailoa atu le i ai o le alofa moni ma le faamaoni e ala i le faatinoina taitoatasi o le alofa mutimutivale 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/>
            <a:t>Ia atoatoa le alofa o le tasi i le isi. Ia fefaasoaai ma ia manatunatu i le mea e tasi e mafaufau tutusa ai ma taitaiina atu ai i se faatinoga autasi 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lafoai i Lana pule paia (Filipi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avea o Ia ma tagata ina ia auauna i a’i tatou (Filipi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Ia usiusitai ma le lotomaulalo i mea uma, seia oo lava i Lona maliu (Filipi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ia faalaeiauina i latou e suesue ma ia faaaoao i le soifuaga o Keriso 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Faamafanafana ia Keriso</a:t>
          </a: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lo latou alofa ia Keriso, e faaosofia ai le mana e galueaina o latou mafaufau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Faamafanafana i le alofa</a:t>
          </a: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tatau ona latou gauai atu i le pule a le Agaga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Mafutaga ma le Agaga</a:t>
          </a: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tatau ona atagia mai i a’i latou le agamalu ma le alofa mafanafana o lagona faale-tagata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Lagona loloto o le alofa</a:t>
          </a: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Ia latou faailoa atu le i ai o le alofa moni ma le faamaoni e ala i le faatinoina taitoatasi o le alofa mutimutivale 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Alofa mutimutivale</a:t>
          </a: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Ia atoatoa le alofa o le tasi i le isi. Ia fefaasoaai ma ia manatunatu i le mea e tasi e mafaufau tutusa ai ma taitaiina atu ai i se faatinoga autasi 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Manatu gatasitasi ma le alofa</a:t>
          </a: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lafoai i Lana pule paia (Filipi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avea o Ia ma tagata ina ia auauna i a’i tatou (Filipi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Ia usiusitai ma le lotomaulalo i mea uma, seia oo lava i Lona maliu (Filipi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2F52-3D29-47D9-ACDA-5C08644AB8EF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3841-B397-438A-AEE2-A15DFF99F7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3841-B397-438A-AEE2-A15DFF99F7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12/01/2026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LOTOGATASI E ALA I LE LOTOMAULALO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Lesona 4, Ianuari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2405574" y="1294228"/>
            <a:ext cx="72448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“Ua faatagaina e le Atua tagata ola uma ia soifua i lona lava tagata faapei ona soifua mai ai. </a:t>
            </a:r>
            <a:r>
              <a:rPr lang="en-US" sz="2400" b="1" dirty="0">
                <a:latin typeface="Constantia" panose="02030602050306030303" pitchFamily="18" charset="0"/>
              </a:rPr>
              <a:t>E le finagalo o Ia ina ia faafefeteina fua lona mafaufau ona o se mafaufau o se tasi uso a tagata. O</a:t>
            </a:r>
            <a:r>
              <a:rPr lang="en" sz="2400" b="1" dirty="0">
                <a:latin typeface="Constantia" panose="02030602050306030303" pitchFamily="18" charset="0"/>
              </a:rPr>
              <a:t>i latou o e mananao ia liua le mafaufau ma le amio, ‘aua lava nei vaai atu i le tagata, </a:t>
            </a:r>
            <a:r>
              <a:rPr lang="en-US" sz="2400" b="1" dirty="0">
                <a:latin typeface="Constantia" panose="02030602050306030303" pitchFamily="18" charset="0"/>
              </a:rPr>
              <a:t>a’o le Faaa’oa’o faale-lagi. Ua tuuina mai e le Atua le valaaulia, “Ia iā te outou foi lea lava manatu sa ia Keriso Iesu.” E ala i le liuaina ma se suiga e maua ai e le tagata le finagalo o Keriso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558873"/>
            <a:ext cx="5958672" cy="58169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“Inā faaatoatoa mai ia e outou lo’u olioli,</a:t>
            </a:r>
            <a:r>
              <a:rPr kumimoji="0" lang="es-ES" sz="40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 ia gatasitasi o outou manatu, ia iā te outou le</a:t>
            </a:r>
            <a:r>
              <a:rPr kumimoji="0" lang="es-ES" sz="40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alofa faatasi, ma le lotogatasitasi, ma le manatunatu i le mea e tasi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Filipi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B92F00"/>
                </a:solidFill>
              </a:rPr>
              <a:t>O</a:t>
            </a:r>
            <a:r>
              <a:rPr lang="en" sz="2000" b="1" dirty="0">
                <a:solidFill>
                  <a:srgbClr val="B92F00"/>
                </a:solidFill>
              </a:rPr>
              <a:t> le pogai o le l</a:t>
            </a:r>
            <a:r>
              <a:rPr lang="en-US" sz="2000" b="1" dirty="0">
                <a:solidFill>
                  <a:srgbClr val="B92F00"/>
                </a:solidFill>
              </a:rPr>
              <a:t>ē</a:t>
            </a:r>
            <a:r>
              <a:rPr lang="en" sz="2000" b="1" dirty="0">
                <a:solidFill>
                  <a:srgbClr val="B92F00"/>
                </a:solidFill>
              </a:rPr>
              <a:t> lotogatasi (Filipi 2:1-3a)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008496"/>
                </a:solidFill>
              </a:rPr>
              <a:t>L</a:t>
            </a:r>
            <a:r>
              <a:rPr lang="en" sz="2000" b="1" dirty="0">
                <a:solidFill>
                  <a:srgbClr val="008496"/>
                </a:solidFill>
              </a:rPr>
              <a:t>otogatasi e ala i le lotomaulalo (Filipi 2:3b-4)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139E00"/>
                </a:solidFill>
              </a:rPr>
              <a:t>M</a:t>
            </a:r>
            <a:r>
              <a:rPr lang="en" sz="2000" b="1" dirty="0">
                <a:solidFill>
                  <a:srgbClr val="139E00"/>
                </a:solidFill>
              </a:rPr>
              <a:t>afaufau e pei o Iesu (Filipi 2:5)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9800B9"/>
                </a:solidFill>
              </a:rPr>
              <a:t>O</a:t>
            </a:r>
            <a:r>
              <a:rPr lang="en" sz="2000" b="1" dirty="0">
                <a:solidFill>
                  <a:srgbClr val="9800B9"/>
                </a:solidFill>
              </a:rPr>
              <a:t> le uiga o Iesu (Filipi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lea ua faalaeiau Paulo i le au faatuatua i Filipi ina ia tutumau a’o fesaga’i ma luitau o le olaga faa-Kerisiano. Na ia talosaga atu i a’i latou ia pulea oe lava i amioga e talafeagai ai ma tagata-nuu faale-lagi, ma ia faamamafa ai le lotogatasitasi. </a:t>
            </a: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024554"/>
            <a:ext cx="4010025" cy="350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0289" y="87493"/>
            <a:ext cx="5253111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631852"/>
            <a:ext cx="6267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faaupuga lea “o lenei”, na amata ai e Paulo se vaega fou lea na ia aumaia ai i a’i tatou ki e malamalama ai i le auala e ausia ai lea lotogatasi atoatoa: e ala i le faaa’oa’o i le faataitaiga a Iesu. 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6"/>
                </a:solidFill>
              </a:rPr>
              <a:t>O</a:t>
            </a:r>
            <a:r>
              <a:rPr lang="en" sz="3600" b="1" dirty="0">
                <a:ln/>
                <a:solidFill>
                  <a:schemeClr val="accent6"/>
                </a:solidFill>
              </a:rPr>
              <a:t> LE L</a:t>
            </a:r>
            <a:r>
              <a:rPr lang="en-US" sz="3600" b="1" dirty="0">
                <a:ln/>
                <a:solidFill>
                  <a:schemeClr val="accent6"/>
                </a:solidFill>
              </a:rPr>
              <a:t>Ē</a:t>
            </a:r>
            <a:r>
              <a:rPr lang="en" sz="3600" b="1" dirty="0">
                <a:ln/>
                <a:solidFill>
                  <a:schemeClr val="accent6"/>
                </a:solidFill>
              </a:rPr>
              <a:t> LOTOGATASITASI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281354" y="604472"/>
            <a:ext cx="894705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“’Aua ne’i faia se mea e tasi ma le finau vale, ma le mitamita fua”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(Filipi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0" y="1062573"/>
            <a:ext cx="8917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600" b="1" dirty="0"/>
              <a:t>O lenei, afai ae i ai s</a:t>
            </a:r>
            <a:r>
              <a:rPr lang="en-US" sz="1600" b="1" dirty="0"/>
              <a:t>ē</a:t>
            </a:r>
            <a:r>
              <a:rPr lang="en" sz="1600" b="1" dirty="0"/>
              <a:t> faamafanafana ia Keriso, afai ae ai se faamatalaloto i le alofa, afai ae ai se mafuta faatasi ma le Agaga, afai ae ai se alofa mutimutivale ma se loto-alofa, ina faaatoatoa mai ia e outou lo’u olioli, ina ia gatasitasi o outou manatu, ia ia te outou le alofa faatasi, ma le lotogatasitasi, ma le manatunatu i le mea e tasi (Filipi 2:1-2)?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282287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4403188" y="5261317"/>
            <a:ext cx="771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nei mea uma na pau le mea e mafai ai ona latou ausia, pe afai latou te tuuese le pogai na tuueseeseina ai i latou: o le faamaualuga ma le finau vale (Filipi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2812" y="210737"/>
            <a:ext cx="2643469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3711" y="5304510"/>
            <a:ext cx="1842867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5" y="5304510"/>
            <a:ext cx="2030878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4375053" y="6119446"/>
            <a:ext cx="7743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nei faafitauli sa i ai i le fouvale a Lusifelo, ma o se tasi o faafitauli sili ona ogaoga i totonu o mafutaga (Kalatia 5:26; Iakopo 3:16).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LOTOGATASI I LE LOTOMAULALO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ia taitasi outou ma manatu ma le lotomaulalo, ua sili nisi uma ia te ia. Aua nei taitasi ma vaavaai i ana lava mea, a ia taitasi ma vaavaai i mea a isi</a:t>
            </a:r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2:3b-4)</a:t>
            </a:r>
            <a:endParaRPr lang="en" sz="1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263705" y="1473814"/>
            <a:ext cx="807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fua faatatau mo le lotogatasi na fautuaina e Paulo e le o se mea i fafo, ae o se uiga i totonu: lotomaulalo. E ese mai i le avea ai o se uiga o Iesu, sa Ia faalaeiauina ai Lana au faalogologo ina ia maua le lotomaualalo (Mataio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1" y="1517851"/>
            <a:ext cx="2949290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1" y="3852949"/>
            <a:ext cx="2935222" cy="18726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771335"/>
            <a:ext cx="2718004" cy="3678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249637" y="2672862"/>
            <a:ext cx="5795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ia maua lenei lotomaulalo, na fautuaina e Paulo e faapea ia tatou manatu i nisi e sili ona taua nai lo tatou lava (Filipi 2:3). </a:t>
            </a:r>
            <a:r>
              <a:rPr lang="en-US" b="1" dirty="0"/>
              <a:t>A</a:t>
            </a:r>
            <a:r>
              <a:rPr lang="en" b="1" dirty="0"/>
              <a:t>e pe le tutusa uma ea i tatou i luma o le Atua? </a:t>
            </a:r>
            <a:r>
              <a:rPr lang="en-US" b="1" dirty="0"/>
              <a:t>E</a:t>
            </a:r>
            <a:r>
              <a:rPr lang="en" b="1" dirty="0"/>
              <a:t> le tatau ea ona tulaga tutusa i tatou ina ia maua ai le lotogatasitasi?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72680" y="5866228"/>
            <a:ext cx="9128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ia mafai ona fesoasoani i nisi, e tatau ona a’oa’oina i tatou ia faalogo atu i a’i latou ma ia malamalama i o latou manatu. </a:t>
            </a:r>
            <a:r>
              <a:rPr lang="en-US" b="1" dirty="0"/>
              <a:t>O</a:t>
            </a:r>
            <a:r>
              <a:rPr lang="en" b="1" dirty="0"/>
              <a:t> nei mea uma e le masalomia o le galuega lava lea a le Agaga Paia.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249637" y="4121833"/>
            <a:ext cx="56270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 o faapea mai Paulo e maulalo pe faatauvaa i tatou i lo isi, ae o loo faapea mai, </a:t>
            </a:r>
            <a:r>
              <a:rPr lang="en" b="1" i="1" u="sng" dirty="0"/>
              <a:t>e tatau ona manatu</a:t>
            </a:r>
            <a:r>
              <a:rPr lang="en" b="1" dirty="0"/>
              <a:t> i a’i tatou lava faapea. E pei ona saili le auauna i le lelei o lona matai, e tatau ai foi ona tatou saili le lelei oi latou ua tatou </a:t>
            </a:r>
            <a:r>
              <a:rPr lang="en" b="1" i="1" u="sng" dirty="0"/>
              <a:t>manatu</a:t>
            </a:r>
            <a:r>
              <a:rPr lang="en" b="1" dirty="0"/>
              <a:t> e sili atu i a’i tatou lava (Filipi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MANATU FAAPEI O IESU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182880" y="717451"/>
            <a:ext cx="8426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 ia te outou foi lea lava manatu sa ia Keriso Iesu” </a:t>
            </a:r>
            <a:r>
              <a:rPr lang="en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8" y="1315773"/>
            <a:ext cx="8694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faapefea foliga o o tatou mafaufauga? </a:t>
            </a:r>
            <a:r>
              <a:rPr lang="en-US" b="1" dirty="0"/>
              <a:t>E</a:t>
            </a:r>
            <a:r>
              <a:rPr lang="en" b="1" dirty="0"/>
              <a:t> ala i “auala a le agaga,” o lona uiga, o o tatou faalagona. O mea uma tatou te faitauina, e vaaia, poo le faalogo, e faafoligaina a’i lava i tatou. </a:t>
            </a:r>
            <a:r>
              <a:rPr lang="en-US" b="1" dirty="0"/>
              <a:t>M</a:t>
            </a:r>
            <a:r>
              <a:rPr lang="en" b="1" dirty="0"/>
              <a:t>a, o le mea moni, ua osofaia e Satani o tatou faalagona ina ia mamanuina a’i o tatou mafaufau i ona lava manatu.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3322" y="196730"/>
            <a:ext cx="3034829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8" y="4459458"/>
            <a:ext cx="3658498" cy="230996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328075" y="3785418"/>
            <a:ext cx="3710078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3967089" y="4417255"/>
            <a:ext cx="42343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mafua lenei mea ona o tatou mafaufau e faale-tino, ma o tatou loto e faaole’ole (Ieremia 17:9). O le Agaga o le a suia o tatou mafaufau faale-tino i se mafaufau faale-agaga, faapei o Keriso (Roma 8:1, 5). O le loto i la le tino o le oti lea; ao le loto i la le Agaga o le ola lea ma le manuia.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18449"/>
            <a:ext cx="8266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tonu tatou te mafaia, i se taumafaiga sili atu e ausia ai le mea muamua. </a:t>
            </a:r>
            <a:r>
              <a:rPr lang="en-US" b="1" dirty="0"/>
              <a:t>A</a:t>
            </a:r>
            <a:r>
              <a:rPr lang="en" b="1" dirty="0"/>
              <a:t>e o le suia o o tatou mafaufau e faatatau i le finagalo o Iesu, ua na o le Agaga Paia e mafai ai ona faia lea mea i totonu i a’i tatou.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532186"/>
            <a:ext cx="8567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matautia lava Paulo. </a:t>
            </a:r>
            <a:r>
              <a:rPr lang="en-US" b="1" dirty="0"/>
              <a:t>E</a:t>
            </a:r>
            <a:r>
              <a:rPr lang="en" b="1" dirty="0"/>
              <a:t> le gata ina valaaulia i tatou e mataala i o tatou mafaufauga, ae ua ia talosaga mai foi i a’i tatou ina ia tatou mafaufau faapei o le finagalo o Keriso (Filipi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69340" y="1916196"/>
            <a:ext cx="89080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“Ae o loo i ai sa tatou galuega e faia e tetee atu ai i faaosoosoga. </a:t>
            </a:r>
            <a:r>
              <a:rPr lang="en-US" sz="3200" b="1" dirty="0">
                <a:latin typeface="Constantia" panose="02030602050306030303" pitchFamily="18" charset="0"/>
              </a:rPr>
              <a:t>Oi latou o e o le a le mafai ona maileia i togafiti a Satani e tatau ona leoleoina lelei faalagona o le tino; e tatau ona latou ‘aloese mai le faitau, vaaiga, pe faalogo i mea e ono aumaia mafaufauga le mamā. E le tatau ona tuusaunoaina le mafaufau e tafili-saunoa i soo se mataupu e ono faaosoosoina mai e le fili o agaga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 UIGA O IESU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75965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Ia, sa uiga faatasi ma le Atua, e lei manatu Ia o se mea faoa ina ia tusa lava o Ia ma le Atua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365760" y="1350498"/>
            <a:ext cx="917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loo faamamafaina e Paulo ni uiga lelei se tolu o Iesu: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6105418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03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avea ai ma Foafoa, na avea ai o Ia o se tagata. </a:t>
            </a:r>
            <a:r>
              <a:rPr lang="en-US" b="1" dirty="0"/>
              <a:t>N</a:t>
            </a:r>
            <a:r>
              <a:rPr lang="en" b="1" dirty="0"/>
              <a:t>a Ia talia le agaleagaina ma Lona maliu i luga o le satauro ina ia togiolaina ai i tatou 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856934"/>
            <a:ext cx="4515419" cy="1676531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80" y="5767754"/>
            <a:ext cx="7144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Ia o lo tatou faataitaiga. </a:t>
            </a:r>
            <a:r>
              <a:rPr lang="en-US" b="1" dirty="0"/>
              <a:t>E</a:t>
            </a:r>
            <a:r>
              <a:rPr lang="en" b="1" dirty="0"/>
              <a:t> tatau ona i ai so tatou faanaunautaiga ina ia faamaulaloina i tatou lava ma tuuina atu i tatou lava mo le lelei o nisi.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134709"/>
            <a:ext cx="7144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afai tatou te mafaufau e uiga i lenei mea, tau lava o lo tatou ifo toele ma tapuai atu i le ofoofogia o lo tatou Faaola.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7" y="4248443"/>
            <a:ext cx="7144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ui i se tulaga tutusa ma isi Peresona e lua o le Aiga-Atua, a’o le gauai atu o Iesu i le finagalo o le Tama sa atoatoa lava lea i taimi uma. E leai lava se taimi na teena ai Lona gauai atu.</a:t>
            </a: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0"/>
            <a:ext cx="761401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32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UIGA O IESU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63449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 leai foi se taofi ese, e sili lava lenei upu lilo i la le amio-atua: Ua faaali mai le Atua i le tino tagata, ua faaalia Lana amiotonu e le Agaga, ua vaaia e agelu, ua talaiina atu i nuuese, ua faatuatua i ai o e oi le lalolagi, ua aveina a’e i le manuia.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(1Timoteo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18117"/>
            <a:ext cx="739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faamaulalo ofoofogia o Keriso i le avea ai ma tagata soifua, o le a avea lea ma mataupu suesue mo le au faaolaina e oo atu lava i le faavavau.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9" y="5331655"/>
            <a:ext cx="7391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 faaaoaoga ua valaauina ai i tatou ia lafoai o tatou manatu faapito ma so tatou faanaunauga i se auaunaga mo i tatou, ae ia suia nei i le lotomaulalo ma se faanaunautaiga ia auauna atu i nisi ma le loto fiafia.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346917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afio mai Iesu mai le pule sili aoao e avea o se auauna. Ua faafeagai lenei mea ma le faanaunauga sa ia Lusifelo, o le, o se auauna, ae manao i le pule sili aoao.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600" y="3432516"/>
            <a:ext cx="739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ofoofogia le avea o le Tagata e le mafuatia ma faavavau ma se tagata soifua, e oo i le oti. O le mea lenei ua ta’ua e Paulo o le “mea lilo o le amioatua” (1Timoteo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1784</Words>
  <Application>Microsoft Office PowerPoint</Application>
  <PresentationFormat>Panorámica</PresentationFormat>
  <Paragraphs>60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2025-12-31T11:02:26Z</dcterms:created>
  <dcterms:modified xsi:type="dcterms:W3CDTF">2026-01-12T04:54:32Z</dcterms:modified>
</cp:coreProperties>
</file>