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78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it-IT" sz="1800" b="1" dirty="0"/>
            <a:t>O le a faaleagaga o tatou tino, e le oti, ma e le pala (1 Kori. 15:42-44, 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it-IT" sz="1800" b="1" dirty="0"/>
            <a:t>O le a faamamaluina i tatou (Kolose 3:4; Filipi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-US" sz="1800" b="1" dirty="0"/>
            <a:t>O le a </a:t>
          </a:r>
          <a:r>
            <a:rPr lang="en-US" sz="1800" b="1" dirty="0" err="1"/>
            <a:t>i</a:t>
          </a:r>
          <a:r>
            <a:rPr lang="en-US" sz="1800" b="1" dirty="0"/>
            <a:t> ai o tatou </a:t>
          </a:r>
          <a:r>
            <a:rPr lang="en-US" sz="1800" b="1" dirty="0" err="1"/>
            <a:t>tino</a:t>
          </a:r>
          <a:r>
            <a:rPr lang="en-US" sz="1800" b="1" dirty="0"/>
            <a:t> </a:t>
          </a:r>
          <a:r>
            <a:rPr lang="en-US" sz="1800" b="1" dirty="0" err="1"/>
            <a:t>faaletino</a:t>
          </a:r>
          <a:r>
            <a:rPr lang="en-US" sz="1800" b="1" dirty="0"/>
            <a:t>, ma o le a </a:t>
          </a:r>
          <a:r>
            <a:rPr lang="en-US" sz="1800" b="1" dirty="0" err="1"/>
            <a:t>vaai</a:t>
          </a:r>
          <a:r>
            <a:rPr lang="en-US" sz="1800" b="1" dirty="0"/>
            <a:t> </a:t>
          </a:r>
          <a:r>
            <a:rPr lang="en-US" sz="1800" b="1" dirty="0" err="1"/>
            <a:t>atu</a:t>
          </a:r>
          <a:r>
            <a:rPr lang="en-US" sz="1800" b="1" dirty="0"/>
            <a:t> o tatou lava </a:t>
          </a:r>
          <a:r>
            <a:rPr lang="en-US" sz="1800" b="1" dirty="0" err="1"/>
            <a:t>mata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le Atua. (</a:t>
          </a:r>
          <a:r>
            <a:rPr lang="en-US" sz="1800" b="1" dirty="0" err="1"/>
            <a:t>Iopu</a:t>
          </a:r>
          <a:r>
            <a:rPr lang="en-US" sz="1800" b="1" dirty="0"/>
            <a:t> 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 custLinFactNeighborY="2392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le mea moni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le Faamaoni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Talafeagai lava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lona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tulaga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sili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ona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mama</a:t>
          </a: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le agalelei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le mea e ta'uleleia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Faaolataga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mo</a:t>
          </a:r>
          <a:r>
            <a:rPr lang="en-US" sz="2000" b="1" dirty="0">
              <a:solidFill>
                <a:schemeClr val="tx1"/>
              </a:solidFill>
            </a:rPr>
            <a:t> se </a:t>
          </a:r>
          <a:r>
            <a:rPr lang="en-US" sz="2000" b="1" dirty="0" err="1">
              <a:solidFill>
                <a:schemeClr val="tx1"/>
              </a:solidFill>
            </a:rPr>
            <a:t>pele</a:t>
          </a:r>
          <a:r>
            <a:rPr lang="en-US" sz="2000" b="1" dirty="0">
              <a:solidFill>
                <a:schemeClr val="tx1"/>
              </a:solidFill>
            </a:rPr>
            <a:t> po o se </a:t>
          </a:r>
          <a:r>
            <a:rPr lang="en-US" sz="2000" b="1" dirty="0" err="1">
              <a:solidFill>
                <a:schemeClr val="tx1"/>
              </a:solidFill>
            </a:rPr>
            <a:t>uo</a:t>
          </a:r>
          <a:r>
            <a:rPr lang="en-US" sz="2000" b="1" dirty="0">
              <a:solidFill>
                <a:schemeClr val="tx1"/>
              </a:solidFill>
            </a:rPr>
            <a:t> (1 Tim.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Lototele</a:t>
          </a:r>
          <a:r>
            <a:rPr lang="en-US" sz="2000" b="1" dirty="0">
              <a:solidFill>
                <a:schemeClr val="tx1"/>
              </a:solidFill>
            </a:rPr>
            <a:t> e </a:t>
          </a:r>
          <a:r>
            <a:rPr lang="en-US" sz="2000" b="1" dirty="0" err="1">
              <a:solidFill>
                <a:schemeClr val="tx1"/>
              </a:solidFill>
            </a:rPr>
            <a:t>faʻasoa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atu</a:t>
          </a:r>
          <a:r>
            <a:rPr lang="en-US" sz="2000" b="1" dirty="0">
              <a:solidFill>
                <a:schemeClr val="tx1"/>
              </a:solidFill>
            </a:rPr>
            <a:t> ai lo tatou </a:t>
          </a:r>
          <a:r>
            <a:rPr lang="en-US" sz="2000" b="1" dirty="0" err="1">
              <a:solidFill>
                <a:schemeClr val="tx1"/>
              </a:solidFill>
            </a:rPr>
            <a:t>faʻatuatua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en-US" sz="2000" b="1" dirty="0" err="1">
              <a:solidFill>
                <a:schemeClr val="tx1"/>
              </a:solidFill>
            </a:rPr>
            <a:t>Faʻaaliga</a:t>
          </a:r>
          <a:r>
            <a:rPr lang="en-US" sz="2000" b="1" dirty="0">
              <a:solidFill>
                <a:schemeClr val="tx1"/>
              </a:solidFill>
            </a:rPr>
            <a:t> 22:17)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Fa'amagaloga</a:t>
          </a:r>
          <a:r>
            <a:rPr lang="en-US" sz="2000" b="1" dirty="0">
              <a:solidFill>
                <a:schemeClr val="tx1"/>
              </a:solidFill>
            </a:rPr>
            <a:t> pe a tatou </a:t>
          </a:r>
          <a:r>
            <a:rPr lang="en-US" sz="2000" b="1" dirty="0" err="1">
              <a:solidFill>
                <a:schemeClr val="tx1"/>
              </a:solidFill>
            </a:rPr>
            <a:t>ta'uta'u</a:t>
          </a:r>
          <a:r>
            <a:rPr lang="en-US" sz="2000" b="1" dirty="0">
              <a:solidFill>
                <a:schemeClr val="tx1"/>
              </a:solidFill>
            </a:rPr>
            <a:t> ma </a:t>
          </a:r>
          <a:r>
            <a:rPr lang="en-US" sz="2000" b="1" dirty="0" err="1">
              <a:solidFill>
                <a:schemeClr val="tx1"/>
              </a:solidFill>
            </a:rPr>
            <a:t>lafoa'i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mea</a:t>
          </a:r>
          <a:r>
            <a:rPr lang="en-US" sz="2000" b="1" dirty="0">
              <a:solidFill>
                <a:schemeClr val="tx1"/>
              </a:solidFill>
            </a:rPr>
            <a:t> sese (1 Ioane 1:9)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it-IT" sz="2000" b="1" dirty="0">
              <a:solidFill>
                <a:schemeClr val="tx1"/>
              </a:solidFill>
            </a:rPr>
            <a:t>Malosi e usiusitai ai i poloaiga a le Atua (Epe. 13:20, 21)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Alofa i ē e ʻinoʻino ma faʻasauā mai iā i tatou (Mataio 5:44)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Poto mo tulaga faigata (Iakopo 1:5)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Malamalama i le upumoni oi le Afioga a le Atua (Ioane 8:32)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327237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 le a </a:t>
          </a:r>
          <a:r>
            <a:rPr lang="en-US" sz="1800" b="1" kern="1200" dirty="0" err="1"/>
            <a:t>i</a:t>
          </a:r>
          <a:r>
            <a:rPr lang="en-US" sz="1800" b="1" kern="1200" dirty="0"/>
            <a:t> ai o tatou </a:t>
          </a:r>
          <a:r>
            <a:rPr lang="en-US" sz="1800" b="1" kern="1200" dirty="0" err="1"/>
            <a:t>tino</a:t>
          </a:r>
          <a:r>
            <a:rPr lang="en-US" sz="1800" b="1" kern="1200" dirty="0"/>
            <a:t> </a:t>
          </a:r>
          <a:r>
            <a:rPr lang="en-US" sz="1800" b="1" kern="1200" dirty="0" err="1"/>
            <a:t>faaletino</a:t>
          </a:r>
          <a:r>
            <a:rPr lang="en-US" sz="1800" b="1" kern="1200" dirty="0"/>
            <a:t>, ma o le a </a:t>
          </a:r>
          <a:r>
            <a:rPr lang="en-US" sz="1800" b="1" kern="1200" dirty="0" err="1"/>
            <a:t>vaai</a:t>
          </a:r>
          <a:r>
            <a:rPr lang="en-US" sz="1800" b="1" kern="1200" dirty="0"/>
            <a:t> </a:t>
          </a:r>
          <a:r>
            <a:rPr lang="en-US" sz="1800" b="1" kern="1200" dirty="0" err="1"/>
            <a:t>atu</a:t>
          </a:r>
          <a:r>
            <a:rPr lang="en-US" sz="1800" b="1" kern="1200" dirty="0"/>
            <a:t> o tatou lava </a:t>
          </a:r>
          <a:r>
            <a:rPr lang="en-US" sz="1800" b="1" kern="1200" dirty="0" err="1"/>
            <a:t>mata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le Atua. (</a:t>
          </a:r>
          <a:r>
            <a:rPr lang="en-US" sz="1800" b="1" kern="1200" dirty="0" err="1"/>
            <a:t>Iopu</a:t>
          </a:r>
          <a:r>
            <a:rPr lang="en-US" sz="1800" b="1" kern="1200" dirty="0"/>
            <a:t> 19:25-27)</a:t>
          </a:r>
          <a:endParaRPr lang="es-ES" sz="1800" kern="1200" dirty="0"/>
        </a:p>
      </dsp:txBody>
      <dsp:txXfrm>
        <a:off x="3822580" y="327237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O le a faaleagaga o tatou tino, e le oti, ma e le pala (1 Kori. 15:42-44, 50-54)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O le a faamamaluina i tatou (Kolose 3:4; Filipi 3:21)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le mea moni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le Faamaoni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Talafeagai lava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lona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tulaga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sili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ona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mama</a:t>
          </a: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le agalelei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le mea e ta'uleleia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Faaolataga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mo</a:t>
          </a:r>
          <a:r>
            <a:rPr lang="en-US" sz="2000" b="1" kern="1200" dirty="0">
              <a:solidFill>
                <a:schemeClr val="tx1"/>
              </a:solidFill>
            </a:rPr>
            <a:t> se </a:t>
          </a:r>
          <a:r>
            <a:rPr lang="en-US" sz="2000" b="1" kern="1200" dirty="0" err="1">
              <a:solidFill>
                <a:schemeClr val="tx1"/>
              </a:solidFill>
            </a:rPr>
            <a:t>pele</a:t>
          </a:r>
          <a:r>
            <a:rPr lang="en-US" sz="2000" b="1" kern="1200" dirty="0">
              <a:solidFill>
                <a:schemeClr val="tx1"/>
              </a:solidFill>
            </a:rPr>
            <a:t> po o se </a:t>
          </a:r>
          <a:r>
            <a:rPr lang="en-US" sz="2000" b="1" kern="1200" dirty="0" err="1">
              <a:solidFill>
                <a:schemeClr val="tx1"/>
              </a:solidFill>
            </a:rPr>
            <a:t>uo</a:t>
          </a:r>
          <a:r>
            <a:rPr lang="en-US" sz="2000" b="1" kern="1200" dirty="0">
              <a:solidFill>
                <a:schemeClr val="tx1"/>
              </a:solidFill>
            </a:rPr>
            <a:t> (1 Tim.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Lototele</a:t>
          </a:r>
          <a:r>
            <a:rPr lang="en-US" sz="2000" b="1" kern="1200" dirty="0">
              <a:solidFill>
                <a:schemeClr val="tx1"/>
              </a:solidFill>
            </a:rPr>
            <a:t> e </a:t>
          </a:r>
          <a:r>
            <a:rPr lang="en-US" sz="2000" b="1" kern="1200" dirty="0" err="1">
              <a:solidFill>
                <a:schemeClr val="tx1"/>
              </a:solidFill>
            </a:rPr>
            <a:t>faʻasoa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atu</a:t>
          </a:r>
          <a:r>
            <a:rPr lang="en-US" sz="2000" b="1" kern="1200" dirty="0">
              <a:solidFill>
                <a:schemeClr val="tx1"/>
              </a:solidFill>
            </a:rPr>
            <a:t> ai lo tatou </a:t>
          </a:r>
          <a:r>
            <a:rPr lang="en-US" sz="2000" b="1" kern="1200" dirty="0" err="1">
              <a:solidFill>
                <a:schemeClr val="tx1"/>
              </a:solidFill>
            </a:rPr>
            <a:t>faʻatuatua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en-US" sz="2000" b="1" kern="1200" dirty="0" err="1">
              <a:solidFill>
                <a:schemeClr val="tx1"/>
              </a:solidFill>
            </a:rPr>
            <a:t>Faʻaaliga</a:t>
          </a:r>
          <a:r>
            <a:rPr lang="en-US" sz="2000" b="1" kern="1200" dirty="0">
              <a:solidFill>
                <a:schemeClr val="tx1"/>
              </a:solidFill>
            </a:rPr>
            <a:t> 22:17)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Fa'amagaloga</a:t>
          </a:r>
          <a:r>
            <a:rPr lang="en-US" sz="2000" b="1" kern="1200" dirty="0">
              <a:solidFill>
                <a:schemeClr val="tx1"/>
              </a:solidFill>
            </a:rPr>
            <a:t> pe a tatou </a:t>
          </a:r>
          <a:r>
            <a:rPr lang="en-US" sz="2000" b="1" kern="1200" dirty="0" err="1">
              <a:solidFill>
                <a:schemeClr val="tx1"/>
              </a:solidFill>
            </a:rPr>
            <a:t>ta'uta'u</a:t>
          </a:r>
          <a:r>
            <a:rPr lang="en-US" sz="2000" b="1" kern="1200" dirty="0">
              <a:solidFill>
                <a:schemeClr val="tx1"/>
              </a:solidFill>
            </a:rPr>
            <a:t> ma </a:t>
          </a:r>
          <a:r>
            <a:rPr lang="en-US" sz="2000" b="1" kern="1200" dirty="0" err="1">
              <a:solidFill>
                <a:schemeClr val="tx1"/>
              </a:solidFill>
            </a:rPr>
            <a:t>lafoa'i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mea</a:t>
          </a:r>
          <a:r>
            <a:rPr lang="en-US" sz="2000" b="1" kern="1200" dirty="0">
              <a:solidFill>
                <a:schemeClr val="tx1"/>
              </a:solidFill>
            </a:rPr>
            <a:t> sese (1 Ioane 1:9)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</a:rPr>
            <a:t>Malosi e usiusitai ai i poloaiga a le Atua (Epe. 13:20, 21)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Alofa i ē e ʻinoʻino ma faʻasauā mai iā i tatou (Mataio 5:44)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Poto mo tulaga faigata (Iakopo 1:5)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Malamalama i le upumoni oi le Afioga a le Atua (Ioane 8:32)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3ABD1-D94A-4EA9-9264-A8D7E5104BB4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104C4-85F7-42A9-B47E-163C4EDD1F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104C4-85F7-42A9-B47E-163C4EDD1F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313280" y="3429000"/>
            <a:ext cx="567569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TAGATANUU FAALELAGI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682115" y="6472990"/>
            <a:ext cx="2898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mo Fepuari 14,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FAAMALIEINA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54111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o lo‘u Atua e faaatoa e ia ia te outou mea uma e matitiva ai outou, e tusa ma le faulai o lona viiga, ia Keriso Iesu.”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188281"/>
            <a:ext cx="3298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matou</a:t>
            </a:r>
            <a:r>
              <a:rPr lang="en-US" sz="2000" b="1" dirty="0"/>
              <a:t> </a:t>
            </a:r>
            <a:r>
              <a:rPr lang="en-US" sz="2000" b="1" dirty="0" err="1"/>
              <a:t>olioli</a:t>
            </a:r>
            <a:r>
              <a:rPr lang="en-US" sz="2000" b="1" dirty="0"/>
              <a:t>; e </a:t>
            </a:r>
            <a:r>
              <a:rPr lang="en-US" sz="2000" b="1" dirty="0" err="1"/>
              <a:t>leai</a:t>
            </a:r>
            <a:r>
              <a:rPr lang="en-US" sz="2000" b="1" dirty="0"/>
              <a:t> se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faalavelave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matou</a:t>
            </a:r>
            <a:r>
              <a:rPr lang="en-US" sz="2000" b="1" dirty="0"/>
              <a:t>;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matou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le </a:t>
            </a:r>
            <a:r>
              <a:rPr lang="en-US" sz="2000" b="1" dirty="0" err="1"/>
              <a:t>filemu</a:t>
            </a:r>
            <a:r>
              <a:rPr lang="en-US" sz="2000" b="1" dirty="0"/>
              <a:t>; </a:t>
            </a:r>
            <a:r>
              <a:rPr lang="en-US" sz="2000" b="1" dirty="0" err="1"/>
              <a:t>ua</a:t>
            </a:r>
            <a:r>
              <a:rPr lang="en-US" sz="2000" b="1" dirty="0"/>
              <a:t> mama o </a:t>
            </a:r>
            <a:r>
              <a:rPr lang="en-US" sz="2000" b="1" dirty="0" err="1"/>
              <a:t>matou</a:t>
            </a:r>
            <a:r>
              <a:rPr lang="en-US" sz="2000" b="1" dirty="0"/>
              <a:t> </a:t>
            </a:r>
            <a:r>
              <a:rPr lang="en-US" sz="2000" b="1" dirty="0" err="1"/>
              <a:t>mafaufauga</a:t>
            </a:r>
            <a:r>
              <a:rPr lang="en-US" sz="2000" b="1" dirty="0"/>
              <a:t>.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matou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se </a:t>
            </a:r>
            <a:r>
              <a:rPr lang="en-US" sz="2000" b="1" dirty="0" err="1"/>
              <a:t>olaga</a:t>
            </a:r>
            <a:r>
              <a:rPr lang="en-US" sz="2000" b="1" dirty="0"/>
              <a:t> </a:t>
            </a:r>
            <a:r>
              <a:rPr lang="en-US" sz="2000" b="1" dirty="0" err="1"/>
              <a:t>atoatoa</a:t>
            </a:r>
            <a:r>
              <a:rPr lang="en-US" sz="2000" b="1" dirty="0"/>
              <a:t> ma </a:t>
            </a:r>
            <a:r>
              <a:rPr lang="en-US" sz="2000" b="1" dirty="0" err="1"/>
              <a:t>faamalieina</a:t>
            </a:r>
            <a:r>
              <a:rPr lang="en-US" sz="2000" b="1" dirty="0"/>
              <a:t>…e </a:t>
            </a:r>
            <a:r>
              <a:rPr lang="en-US" sz="2000" b="1" dirty="0" err="1"/>
              <a:t>sao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173771"/>
            <a:ext cx="49751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pei</a:t>
            </a:r>
            <a:r>
              <a:rPr lang="en-US" sz="2000" b="1" dirty="0"/>
              <a:t> o Akuru,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faatuatua</a:t>
            </a:r>
            <a:r>
              <a:rPr lang="en-US" sz="2000" b="1" dirty="0"/>
              <a:t> e le </a:t>
            </a:r>
            <a:r>
              <a:rPr lang="en-US" sz="2000" b="1" dirty="0" err="1"/>
              <a:t>foaiina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le Atua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se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pe </a:t>
            </a:r>
            <a:r>
              <a:rPr lang="en-US" sz="2000" b="1" dirty="0" err="1"/>
              <a:t>itiiti</a:t>
            </a:r>
            <a:r>
              <a:rPr lang="en-US" sz="2000" b="1" dirty="0"/>
              <a:t> </a:t>
            </a:r>
            <a:r>
              <a:rPr lang="en-US" sz="2000" b="1" dirty="0" err="1"/>
              <a:t>ifo</a:t>
            </a:r>
            <a:r>
              <a:rPr lang="en-US" sz="2000" b="1" dirty="0"/>
              <a:t> </a:t>
            </a:r>
            <a:r>
              <a:rPr lang="en-US" sz="2000" b="1" dirty="0" err="1"/>
              <a:t>nai</a:t>
            </a:r>
            <a:r>
              <a:rPr lang="en-US" sz="2000" b="1" dirty="0"/>
              <a:t> lo le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aoga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(</a:t>
            </a:r>
            <a:r>
              <a:rPr lang="en-US" sz="2000" b="1" dirty="0" err="1"/>
              <a:t>Faata</a:t>
            </a:r>
            <a:r>
              <a:rPr lang="en-US" sz="2000" b="1" dirty="0"/>
              <a:t>. 30:8-9).</a:t>
            </a:r>
            <a:endParaRPr lang="en" sz="2000" b="1" dirty="0"/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1" y="3362541"/>
            <a:ext cx="30332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Atonu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le </a:t>
            </a:r>
            <a:r>
              <a:rPr lang="en-US" sz="2000" b="1" dirty="0" err="1"/>
              <a:t>manuia</a:t>
            </a:r>
            <a:r>
              <a:rPr lang="en-US" sz="2000" b="1" dirty="0"/>
              <a:t>; </a:t>
            </a:r>
            <a:r>
              <a:rPr lang="en-US" sz="2000" b="1" dirty="0" err="1"/>
              <a:t>atonu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e </a:t>
            </a:r>
            <a:r>
              <a:rPr lang="en-US" sz="2000" b="1" dirty="0" err="1"/>
              <a:t>maua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manaoga</a:t>
            </a:r>
            <a:r>
              <a:rPr lang="en-US" sz="2000" b="1" dirty="0"/>
              <a:t> poo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faafitauli</a:t>
            </a:r>
            <a:r>
              <a:rPr lang="en-US" sz="2000" b="1" dirty="0"/>
              <a:t>. </a:t>
            </a:r>
            <a:r>
              <a:rPr lang="en-US" sz="2000" b="1" dirty="0" err="1"/>
              <a:t>Afai</a:t>
            </a:r>
            <a:r>
              <a:rPr lang="en-US" sz="2000" b="1" dirty="0"/>
              <a:t>, e </a:t>
            </a:r>
            <a:r>
              <a:rPr lang="en-US" sz="2000" b="1" dirty="0" err="1"/>
              <a:t>pei</a:t>
            </a:r>
            <a:r>
              <a:rPr lang="en-US" sz="2000" b="1" dirty="0"/>
              <a:t> o Paulo,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mautinoa</a:t>
            </a:r>
            <a:r>
              <a:rPr lang="en-US" sz="2000" b="1" dirty="0"/>
              <a:t> </a:t>
            </a:r>
            <a:r>
              <a:rPr lang="en-US" sz="2000" b="1" dirty="0" err="1"/>
              <a:t>atoatoa</a:t>
            </a:r>
            <a:r>
              <a:rPr lang="en-US" sz="2000" b="1" dirty="0"/>
              <a:t> o le Atua e </a:t>
            </a:r>
            <a:r>
              <a:rPr lang="en-US" sz="2000" b="1" dirty="0" err="1"/>
              <a:t>taʻitaʻia</a:t>
            </a:r>
            <a:r>
              <a:rPr lang="en-US" sz="2000" b="1" dirty="0"/>
              <a:t> o tatou </a:t>
            </a:r>
            <a:r>
              <a:rPr lang="en-US" sz="2000" b="1" dirty="0" err="1"/>
              <a:t>olaga</a:t>
            </a:r>
            <a:r>
              <a:rPr lang="en-US" sz="2000" b="1" dirty="0"/>
              <a:t>, o le a tatou </a:t>
            </a:r>
            <a:r>
              <a:rPr lang="en-US" sz="2000" b="1" dirty="0" err="1"/>
              <a:t>tumau</a:t>
            </a:r>
            <a:r>
              <a:rPr lang="en-US" sz="2000" b="1" dirty="0"/>
              <a:t> pea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Ia ma le </a:t>
            </a:r>
            <a:r>
              <a:rPr lang="en-US" sz="2000" b="1" dirty="0" err="1"/>
              <a:t>mautinoa</a:t>
            </a:r>
            <a:r>
              <a:rPr lang="en-US" sz="2000" b="1" dirty="0"/>
              <a:t>, po o le a lava lo tatou </a:t>
            </a:r>
            <a:r>
              <a:rPr lang="en-US" sz="2000" b="1" dirty="0" err="1"/>
              <a:t>tulaga</a:t>
            </a:r>
            <a:r>
              <a:rPr lang="en-US" sz="2000" b="1" dirty="0"/>
              <a:t> (Filipi 4:11-12, 19).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413337"/>
            <a:ext cx="4925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tatou ola ma lea mautinoaga, ua tatou iloa lelei “Ou te mafaia nei mea uma ona o Ia ua faamalosi mai ia te au” (Flp 4:13)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115418"/>
            <a:ext cx="728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ā e </a:t>
            </a:r>
            <a:r>
              <a:rPr lang="en-US" sz="2000" b="1" dirty="0" err="1"/>
              <a:t>tupu</a:t>
            </a:r>
            <a:r>
              <a:rPr lang="en-US" sz="2000" b="1" dirty="0"/>
              <a:t> pe a tatou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manatu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manaʻomia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629994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FAAMALIEINA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56841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 o lo‘u Atua e faaatoa e ia ia te outou mea uma e matitiva ai outou, e tusa ma le faulai o lona viiga, ia Keriso Iesu.”(Filipi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27009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pe o </a:t>
            </a:r>
            <a:r>
              <a:rPr lang="en-US" sz="2000" b="1" dirty="0" err="1"/>
              <a:t>mea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ole </a:t>
            </a:r>
            <a:r>
              <a:rPr lang="en-US" sz="2000" b="1" dirty="0" err="1"/>
              <a:t>atu</a:t>
            </a:r>
            <a:r>
              <a:rPr lang="en-US" sz="2000" b="1" dirty="0"/>
              <a:t> ai e </a:t>
            </a:r>
            <a:r>
              <a:rPr lang="en-US" sz="2000" b="1" dirty="0" err="1"/>
              <a:t>tusa</a:t>
            </a:r>
            <a:r>
              <a:rPr lang="en-US" sz="2000" b="1" dirty="0"/>
              <a:t> ma Lona </a:t>
            </a:r>
            <a:r>
              <a:rPr lang="en-US" sz="2000" b="1" dirty="0" err="1"/>
              <a:t>finagalo</a:t>
            </a:r>
            <a:r>
              <a:rPr lang="en-US" sz="2000" b="1" dirty="0"/>
              <a:t>, ae o loo </a:t>
            </a:r>
            <a:r>
              <a:rPr lang="en-US" sz="2000" b="1" dirty="0" err="1"/>
              <a:t>i</a:t>
            </a:r>
            <a:r>
              <a:rPr lang="en-US" sz="2000" b="1" dirty="0"/>
              <a:t> ai nisi o </a:t>
            </a:r>
            <a:r>
              <a:rPr lang="en-US" sz="2000" b="1" dirty="0" err="1"/>
              <a:t>talosaga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mautinoa</a:t>
            </a:r>
            <a:r>
              <a:rPr lang="en-US" sz="2000" b="1" dirty="0"/>
              <a:t> e </a:t>
            </a:r>
            <a:r>
              <a:rPr lang="en-US" sz="2000" b="1" dirty="0" err="1"/>
              <a:t>tusa</a:t>
            </a:r>
            <a:r>
              <a:rPr lang="en-US" sz="2000" b="1" dirty="0"/>
              <a:t> ma Lona </a:t>
            </a:r>
            <a:r>
              <a:rPr lang="en-US" sz="2000" b="1" dirty="0" err="1"/>
              <a:t>finagalo</a:t>
            </a:r>
            <a:r>
              <a:rPr lang="en-US" sz="2000" b="1" dirty="0"/>
              <a:t>: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763959"/>
            <a:ext cx="728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Tatou ole atu i le Alii, afai e tusa ai ma Lona finagalo, o le a Ia foaiina mai ia i tatou (Iakopo 4:2b; 1 Ioane 5:14-15).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67762" y="1062653"/>
            <a:ext cx="84644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“E </a:t>
            </a:r>
            <a:r>
              <a:rPr lang="en-US" sz="2800" b="1" dirty="0" err="1">
                <a:latin typeface="Constantia" panose="02030602050306030303" pitchFamily="18" charset="0"/>
              </a:rPr>
              <a:t>tatau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tatou ola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lalolagi</a:t>
            </a:r>
            <a:r>
              <a:rPr lang="en-US" sz="2800" b="1" dirty="0">
                <a:latin typeface="Constantia" panose="02030602050306030303" pitchFamily="18" charset="0"/>
              </a:rPr>
              <a:t> a </a:t>
            </a:r>
            <a:r>
              <a:rPr lang="en-US" sz="2800" b="1" dirty="0" err="1">
                <a:latin typeface="Constantia" panose="02030602050306030303" pitchFamily="18" charset="0"/>
              </a:rPr>
              <a:t>sau</a:t>
            </a:r>
            <a:r>
              <a:rPr lang="en-US" sz="2800" b="1" dirty="0">
                <a:latin typeface="Constantia" panose="02030602050306030303" pitchFamily="18" charset="0"/>
              </a:rPr>
              <a:t>. E </a:t>
            </a:r>
            <a:r>
              <a:rPr lang="en-US" sz="2800" b="1" dirty="0" err="1">
                <a:latin typeface="Constantia" panose="02030602050306030303" pitchFamily="18" charset="0"/>
              </a:rPr>
              <a:t>matuā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leaga</a:t>
            </a:r>
            <a:r>
              <a:rPr lang="en-US" sz="2800" b="1" dirty="0">
                <a:latin typeface="Constantia" panose="02030602050306030303" pitchFamily="18" charset="0"/>
              </a:rPr>
              <a:t> lava le ola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se </a:t>
            </a:r>
            <a:r>
              <a:rPr lang="en-US" sz="2800" b="1" dirty="0" err="1">
                <a:latin typeface="Constantia" panose="02030602050306030303" pitchFamily="18" charset="0"/>
              </a:rPr>
              <a:t>olaga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leai</a:t>
            </a:r>
            <a:r>
              <a:rPr lang="en-US" sz="2800" b="1" dirty="0">
                <a:latin typeface="Constantia" panose="02030602050306030303" pitchFamily="18" charset="0"/>
              </a:rPr>
              <a:t> se </a:t>
            </a:r>
            <a:r>
              <a:rPr lang="en-US" sz="2800" b="1" dirty="0" err="1">
                <a:latin typeface="Constantia" panose="02030602050306030303" pitchFamily="18" charset="0"/>
              </a:rPr>
              <a:t>fuafuaga</a:t>
            </a:r>
            <a:r>
              <a:rPr lang="en-US" sz="2800" b="1" dirty="0">
                <a:latin typeface="Constantia" panose="02030602050306030303" pitchFamily="18" charset="0"/>
              </a:rPr>
              <a:t> ma le </a:t>
            </a:r>
            <a:r>
              <a:rPr lang="en-US" sz="2800" b="1" dirty="0" err="1">
                <a:latin typeface="Constantia" panose="02030602050306030303" pitchFamily="18" charset="0"/>
              </a:rPr>
              <a:t>mautinoa</a:t>
            </a:r>
            <a:r>
              <a:rPr lang="en-US" sz="2800" b="1" dirty="0">
                <a:latin typeface="Constantia" panose="02030602050306030303" pitchFamily="18" charset="0"/>
              </a:rPr>
              <a:t>. Tatou </a:t>
            </a:r>
            <a:r>
              <a:rPr lang="en-US" sz="2800" b="1" dirty="0" err="1">
                <a:latin typeface="Constantia" panose="02030602050306030303" pitchFamily="18" charset="0"/>
              </a:rPr>
              <a:t>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mananaʻo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se </a:t>
            </a:r>
            <a:r>
              <a:rPr lang="en-US" sz="2800" b="1" dirty="0" err="1">
                <a:latin typeface="Constantia" panose="02030602050306030303" pitchFamily="18" charset="0"/>
              </a:rPr>
              <a:t>mea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faitino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olaga</a:t>
            </a:r>
            <a:r>
              <a:rPr lang="en-US" sz="2800" b="1" dirty="0">
                <a:latin typeface="Constantia" panose="02030602050306030303" pitchFamily="18" charset="0"/>
              </a:rPr>
              <a:t>-se ola e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ai </a:t>
            </a:r>
            <a:r>
              <a:rPr lang="en-US" sz="2800" b="1" dirty="0" err="1">
                <a:latin typeface="Constantia" panose="02030602050306030303" pitchFamily="18" charset="0"/>
              </a:rPr>
              <a:t>sona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aoga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fesoasoani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</a:t>
            </a:r>
            <a:r>
              <a:rPr lang="en-US" sz="2800" b="1" dirty="0">
                <a:latin typeface="Constantia" panose="02030602050306030303" pitchFamily="18" charset="0"/>
              </a:rPr>
              <a:t> le Atua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tatou lava ma </a:t>
            </a:r>
            <a:r>
              <a:rPr lang="en-US" sz="2800" b="1" dirty="0" err="1">
                <a:latin typeface="Constantia" panose="02030602050306030303" pitchFamily="18" charset="0"/>
              </a:rPr>
              <a:t>taulaga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faaitiitia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popole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</a:t>
            </a:r>
            <a:r>
              <a:rPr lang="en-US" sz="2800" b="1" dirty="0">
                <a:latin typeface="Constantia" panose="02030602050306030303" pitchFamily="18" charset="0"/>
              </a:rPr>
              <a:t> au lava,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faagalo</a:t>
            </a:r>
            <a:r>
              <a:rPr lang="en-US" sz="2800" b="1" dirty="0">
                <a:latin typeface="Constantia" panose="02030602050306030303" pitchFamily="18" charset="0"/>
              </a:rPr>
              <a:t> le au ma le </a:t>
            </a:r>
            <a:r>
              <a:rPr lang="en-US" sz="2800" b="1" dirty="0" err="1">
                <a:latin typeface="Constantia" panose="02030602050306030303" pitchFamily="18" charset="0"/>
              </a:rPr>
              <a:t>manatu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faapito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lelei</a:t>
            </a:r>
            <a:r>
              <a:rPr lang="en-US" sz="2800" b="1" dirty="0">
                <a:latin typeface="Constantia" panose="02030602050306030303" pitchFamily="18" charset="0"/>
              </a:rPr>
              <a:t>, e le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o le </a:t>
            </a:r>
            <a:r>
              <a:rPr lang="en-US" sz="2800" b="1" dirty="0" err="1">
                <a:latin typeface="Constantia" panose="02030602050306030303" pitchFamily="18" charset="0"/>
              </a:rPr>
              <a:t>mamalu</a:t>
            </a:r>
            <a:r>
              <a:rPr lang="en-US" sz="2800" b="1" dirty="0">
                <a:latin typeface="Constantia" panose="02030602050306030303" pitchFamily="18" charset="0"/>
              </a:rPr>
              <a:t> tatou </a:t>
            </a:r>
            <a:r>
              <a:rPr lang="en-US" sz="2800" b="1" dirty="0" err="1">
                <a:latin typeface="Constantia" panose="02030602050306030303" pitchFamily="18" charset="0"/>
              </a:rPr>
              <a:t>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faamoemoe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maua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iinei</a:t>
            </a:r>
            <a:r>
              <a:rPr lang="en-US" sz="2800" b="1" dirty="0">
                <a:latin typeface="Constantia" panose="02030602050306030303" pitchFamily="18" charset="0"/>
              </a:rPr>
              <a:t>, ae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o le </a:t>
            </a:r>
            <a:r>
              <a:rPr lang="en-US" sz="2800" b="1" dirty="0" err="1">
                <a:latin typeface="Constantia" panose="02030602050306030303" pitchFamily="18" charset="0"/>
              </a:rPr>
              <a:t>faamoemoega</a:t>
            </a:r>
            <a:r>
              <a:rPr lang="en-US" sz="2800" b="1" dirty="0">
                <a:latin typeface="Constantia" panose="02030602050306030303" pitchFamily="18" charset="0"/>
              </a:rPr>
              <a:t> lea o lo tatou </a:t>
            </a:r>
            <a:r>
              <a:rPr lang="en-US" sz="2800" b="1" dirty="0" err="1">
                <a:latin typeface="Constantia" panose="02030602050306030303" pitchFamily="18" charset="0"/>
              </a:rPr>
              <a:t>olaga</a:t>
            </a:r>
            <a:r>
              <a:rPr lang="en-US" sz="2800" b="1" dirty="0">
                <a:latin typeface="Constantia" panose="02030602050306030303" pitchFamily="18" charset="0"/>
              </a:rPr>
              <a:t> ma o le a </a:t>
            </a:r>
            <a:r>
              <a:rPr lang="en-US" sz="2800" b="1" dirty="0" err="1">
                <a:latin typeface="Constantia" panose="02030602050306030303" pitchFamily="18" charset="0"/>
              </a:rPr>
              <a:t>taliina</a:t>
            </a:r>
            <a:r>
              <a:rPr lang="en-US" sz="2800" b="1" dirty="0">
                <a:latin typeface="Constantia" panose="02030602050306030303" pitchFamily="18" charset="0"/>
              </a:rPr>
              <a:t> pea </a:t>
            </a:r>
            <a:r>
              <a:rPr lang="en-US" sz="2800" b="1" dirty="0" err="1">
                <a:latin typeface="Constantia" panose="02030602050306030303" pitchFamily="18" charset="0"/>
              </a:rPr>
              <a:t>iu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lenei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olaga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6899040" y="5472717"/>
            <a:ext cx="340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Aukuso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250963"/>
            <a:ext cx="4603170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'Aua ne‘i popole outou i se mea e tasi, a ia faailoa atu o outou manao i mea uma lava i le Atua, i le tatalo, ma le faatoga, atoa ma le faafetai. ‘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SOV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Tagatanuu faalelagi: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Faaaʻoaʻo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ē </a:t>
            </a:r>
            <a:r>
              <a:rPr lang="en-US" sz="2000" b="1" dirty="0" err="1"/>
              <a:t>faamaoni</a:t>
            </a:r>
            <a:r>
              <a:rPr lang="en-US" sz="2000" b="1" dirty="0"/>
              <a:t> (Filipi 3:17-19)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Tagatanuu atoatoa (Filipi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Ao lei tatou taunuu atu </a:t>
            </a:r>
            <a:r>
              <a:rPr lang="en-US" sz="2000" b="1" dirty="0" err="1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i</a:t>
            </a:r>
            <a:r>
              <a:rPr lang="en-US" sz="2000" b="1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ai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Fealofani ma le olioli (Filipi 4:1-6)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Mafaufauga</a:t>
            </a:r>
            <a:r>
              <a:rPr lang="en-US" sz="2000" b="1" dirty="0"/>
              <a:t> mama (Filipi 4:7-9)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Lotomalie</a:t>
            </a:r>
            <a:r>
              <a:rPr lang="en-US" sz="2000" b="1" dirty="0"/>
              <a:t> (Filipi 4:10-13, 19)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ana </a:t>
            </a:r>
            <a:r>
              <a:rPr lang="en-US" sz="2000" b="1" dirty="0" err="1"/>
              <a:t>tusi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faamanino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ai e Paulo e le o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o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lalolagi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tatou. O le </a:t>
            </a:r>
            <a:r>
              <a:rPr lang="en-US" sz="2000" b="1" dirty="0" err="1"/>
              <a:t>taliaina</a:t>
            </a:r>
            <a:r>
              <a:rPr lang="en-US" sz="2000" b="1" dirty="0"/>
              <a:t> o </a:t>
            </a:r>
            <a:r>
              <a:rPr lang="en-US" sz="2000" b="1" dirty="0" err="1"/>
              <a:t>Iesu</a:t>
            </a:r>
            <a:r>
              <a:rPr lang="en-US" sz="2000" b="1" dirty="0"/>
              <a:t> e </a:t>
            </a:r>
            <a:r>
              <a:rPr lang="en-US" sz="2000" b="1" dirty="0" err="1"/>
              <a:t>fai</a:t>
            </a:r>
            <a:r>
              <a:rPr lang="en-US" sz="2000" b="1" dirty="0"/>
              <a:t> ma o tatou Faaola, </a:t>
            </a:r>
            <a:r>
              <a:rPr lang="en-US" sz="2000" b="1" dirty="0" err="1"/>
              <a:t>ua</a:t>
            </a:r>
            <a:r>
              <a:rPr lang="en-US" sz="2000" b="1" dirty="0"/>
              <a:t> toe </a:t>
            </a:r>
            <a:r>
              <a:rPr lang="en-US" sz="2000" b="1" dirty="0" err="1"/>
              <a:t>fanaufouina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tatou. I lea </a:t>
            </a:r>
            <a:r>
              <a:rPr lang="en-US" sz="2000" b="1" dirty="0" err="1"/>
              <a:t>fanaufouina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avea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tatou ma </a:t>
            </a:r>
            <a:r>
              <a:rPr lang="en-US" sz="2000" b="1" dirty="0" err="1"/>
              <a:t>tagata</a:t>
            </a:r>
            <a:r>
              <a:rPr lang="en-US" sz="2000" b="1" dirty="0"/>
              <a:t> o le Lagi.</a:t>
            </a:r>
            <a:endParaRPr lang="en" sz="20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ui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faaaloalo</a:t>
            </a:r>
            <a:r>
              <a:rPr lang="en-US" sz="2000" b="1" dirty="0"/>
              <a:t> ma </a:t>
            </a:r>
            <a:r>
              <a:rPr lang="en-US" sz="2000" b="1" dirty="0" err="1"/>
              <a:t>usiusitaia</a:t>
            </a:r>
            <a:r>
              <a:rPr lang="en-US" sz="2000" b="1" dirty="0"/>
              <a:t> </a:t>
            </a:r>
            <a:r>
              <a:rPr lang="en-US" sz="2000" b="1" dirty="0" err="1"/>
              <a:t>tulafono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ma </a:t>
            </a:r>
            <a:r>
              <a:rPr lang="en-US" sz="2000" b="1" dirty="0" err="1"/>
              <a:t>agaifanua</a:t>
            </a:r>
            <a:r>
              <a:rPr lang="en-US" sz="2000" b="1" dirty="0"/>
              <a:t> o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lalolagi</a:t>
            </a:r>
            <a:r>
              <a:rPr lang="en-US" sz="2000" b="1" dirty="0"/>
              <a:t>, o le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moni</a:t>
            </a:r>
            <a:r>
              <a:rPr lang="en-US" sz="2000" b="1" dirty="0"/>
              <a:t>, o lo tatou </a:t>
            </a:r>
            <a:r>
              <a:rPr lang="en-US" sz="2000" b="1" dirty="0" err="1"/>
              <a:t>olaga</a:t>
            </a:r>
            <a:r>
              <a:rPr lang="en-US" sz="2000" b="1" dirty="0"/>
              <a:t>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tulaga</a:t>
            </a:r>
            <a:r>
              <a:rPr lang="en-US" sz="2000" b="1" dirty="0"/>
              <a:t> e </a:t>
            </a:r>
            <a:r>
              <a:rPr lang="en-US" sz="2000" b="1" dirty="0" err="1"/>
              <a:t>maualuga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, o le </a:t>
            </a:r>
            <a:r>
              <a:rPr lang="en-US" sz="2000" b="1" dirty="0" err="1"/>
              <a:t>amio</a:t>
            </a:r>
            <a:r>
              <a:rPr lang="en-US" sz="2000" b="1" dirty="0"/>
              <a:t> mama lea.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TAGATANUU FAALELAGI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FAAA’OA’O I E FAAMAONI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“Le au uso e, ia outou faaa‘oa‘o faatasi mai ia te au, ia outou vaavaai foi i e o savavali faapea, faapei ona fai o i matou ma faaa‘oa‘o ia te outou.”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(Philippians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258459"/>
            <a:ext cx="1211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tofu </a:t>
            </a:r>
            <a:r>
              <a:rPr lang="en-US" sz="2000" b="1" dirty="0" err="1"/>
              <a:t>i</a:t>
            </a:r>
            <a:r>
              <a:rPr lang="en-US" sz="2000" b="1" dirty="0"/>
              <a:t> tatou ma </a:t>
            </a:r>
            <a:r>
              <a:rPr lang="en-US" sz="2000" b="1" dirty="0" err="1"/>
              <a:t>tagata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tasi</a:t>
            </a:r>
            <a:r>
              <a:rPr lang="en-US" sz="2000" b="1" dirty="0"/>
              <a:t> </a:t>
            </a:r>
            <a:r>
              <a:rPr lang="en-US" sz="2000" b="1" dirty="0" err="1"/>
              <a:t>auala</a:t>
            </a:r>
            <a:r>
              <a:rPr lang="en-US" sz="2000" b="1" dirty="0"/>
              <a:t> po o se </a:t>
            </a:r>
            <a:r>
              <a:rPr lang="en-US" sz="2000" b="1" dirty="0" err="1"/>
              <a:t>isi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fesoasoani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fausiaina</a:t>
            </a:r>
            <a:r>
              <a:rPr lang="en-US" sz="2000" b="1" dirty="0"/>
              <a:t> o tatou </a:t>
            </a:r>
            <a:r>
              <a:rPr lang="en-US" sz="2000" b="1" dirty="0" err="1"/>
              <a:t>olaga</a:t>
            </a:r>
            <a:r>
              <a:rPr lang="en-US" sz="2000" b="1" dirty="0"/>
              <a:t> po o tatou </a:t>
            </a:r>
            <a:r>
              <a:rPr lang="en-US" sz="2000" b="1" dirty="0" err="1"/>
              <a:t>mafaufauga</a:t>
            </a:r>
            <a:r>
              <a:rPr lang="en-US" sz="2000" b="1" dirty="0"/>
              <a:t>. </a:t>
            </a:r>
            <a:r>
              <a:rPr lang="en-US" sz="2000" b="1" dirty="0" err="1"/>
              <a:t>Atonu</a:t>
            </a:r>
            <a:r>
              <a:rPr lang="en-US" sz="2000" b="1" dirty="0"/>
              <a:t> o se </a:t>
            </a:r>
            <a:r>
              <a:rPr lang="en-US" sz="2000" b="1" dirty="0" err="1"/>
              <a:t>tusiata</a:t>
            </a:r>
            <a:r>
              <a:rPr lang="en-US" sz="2000" b="1" dirty="0"/>
              <a:t>, o se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ta'alo</a:t>
            </a:r>
            <a:r>
              <a:rPr lang="en-US" sz="2000" b="1" dirty="0"/>
              <a:t>, o se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musika</a:t>
            </a:r>
            <a:r>
              <a:rPr lang="en-US" sz="2000" b="1" dirty="0"/>
              <a:t>, o se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pese</a:t>
            </a:r>
            <a:r>
              <a:rPr lang="en-US" sz="2000" b="1" dirty="0"/>
              <a:t>. </a:t>
            </a:r>
            <a:r>
              <a:rPr lang="en-US" sz="2000" b="1" dirty="0" err="1"/>
              <a:t>Atonu</a:t>
            </a:r>
            <a:r>
              <a:rPr lang="en-US" sz="2000" b="1" dirty="0"/>
              <a:t> o se </a:t>
            </a:r>
            <a:r>
              <a:rPr lang="en-US" sz="2000" b="1" dirty="0" err="1"/>
              <a:t>faifeau</a:t>
            </a:r>
            <a:r>
              <a:rPr lang="en-US" sz="2000" b="1" dirty="0"/>
              <a:t>, o se </a:t>
            </a:r>
            <a:r>
              <a:rPr lang="en-US" sz="2000" b="1" dirty="0" err="1"/>
              <a:t>failauga</a:t>
            </a:r>
            <a:r>
              <a:rPr lang="en-US" sz="2000" b="1" dirty="0"/>
              <a:t>, o se </a:t>
            </a:r>
            <a:r>
              <a:rPr lang="en-US" sz="2000" b="1" dirty="0" err="1"/>
              <a:t>uso</a:t>
            </a:r>
            <a:r>
              <a:rPr lang="en-US" sz="2000" b="1" dirty="0"/>
              <a:t>, </a:t>
            </a:r>
            <a:r>
              <a:rPr lang="en-US" sz="2000" b="1" dirty="0" err="1"/>
              <a:t>tuagane</a:t>
            </a:r>
            <a:r>
              <a:rPr lang="en-US" sz="2000" b="1" dirty="0"/>
              <a:t> po o se </a:t>
            </a:r>
            <a:r>
              <a:rPr lang="en-US" sz="2000" b="1" dirty="0" err="1"/>
              <a:t>tuafafine</a:t>
            </a:r>
            <a:r>
              <a:rPr lang="en-US" sz="2000" b="1" dirty="0"/>
              <a:t> </a:t>
            </a:r>
            <a:r>
              <a:rPr lang="en-US" sz="2000" b="1" dirty="0" err="1"/>
              <a:t>fa'amaoni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92800"/>
            <a:ext cx="4288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fesoasoani</a:t>
            </a:r>
            <a:r>
              <a:rPr lang="en-US" sz="2000" b="1" dirty="0"/>
              <a:t> </a:t>
            </a:r>
            <a:r>
              <a:rPr lang="en-US" sz="2000" b="1" dirty="0" err="1"/>
              <a:t>ea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poo "</a:t>
            </a:r>
            <a:r>
              <a:rPr lang="en-US" sz="2000" b="1" dirty="0" err="1"/>
              <a:t>faʻataʻitaʻiga</a:t>
            </a:r>
            <a:r>
              <a:rPr lang="en-US" sz="2000" b="1" dirty="0"/>
              <a:t>" </a:t>
            </a:r>
            <a:r>
              <a:rPr lang="en-US" sz="2000" b="1" dirty="0" err="1"/>
              <a:t>i</a:t>
            </a:r>
            <a:r>
              <a:rPr lang="en-US" sz="2000" b="1" dirty="0"/>
              <a:t> lo tatou </a:t>
            </a:r>
            <a:r>
              <a:rPr lang="en-US" sz="2000" b="1" dirty="0" err="1"/>
              <a:t>tuputupu</a:t>
            </a:r>
            <a:r>
              <a:rPr lang="en-US" sz="2000" b="1" dirty="0"/>
              <a:t> </a:t>
            </a:r>
            <a:r>
              <a:rPr lang="en-US" sz="2000" b="1" dirty="0" err="1"/>
              <a:t>aʻe</a:t>
            </a:r>
            <a:r>
              <a:rPr lang="en-US" sz="2000" b="1" dirty="0"/>
              <a:t> </a:t>
            </a:r>
            <a:r>
              <a:rPr lang="en-US" sz="2000" b="1" dirty="0" err="1"/>
              <a:t>taʻitoʻatasi</a:t>
            </a:r>
            <a:r>
              <a:rPr lang="en-US" sz="2000" b="1" dirty="0"/>
              <a:t>, pe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taʻitaʻia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ala e le </a:t>
            </a:r>
            <a:r>
              <a:rPr lang="en-US" sz="2000" b="1" dirty="0" err="1"/>
              <a:t>tatau</a:t>
            </a:r>
            <a:r>
              <a:rPr lang="en-US" sz="2000" b="1" dirty="0"/>
              <a:t> ai?</a:t>
            </a:r>
            <a:endParaRPr lang="en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fautua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Paulo e </a:t>
            </a:r>
            <a:r>
              <a:rPr lang="en-US" sz="2000" b="1" dirty="0" err="1"/>
              <a:t>faaaoao</a:t>
            </a:r>
            <a:r>
              <a:rPr lang="en-US" sz="2000" b="1" dirty="0"/>
              <a:t> </a:t>
            </a:r>
            <a:r>
              <a:rPr lang="en-US" sz="2000" b="1" dirty="0" err="1"/>
              <a:t>iā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o la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faataitaiga</a:t>
            </a:r>
            <a:r>
              <a:rPr lang="en-US" sz="2000" b="1" dirty="0"/>
              <a:t> e </a:t>
            </a:r>
            <a:r>
              <a:rPr lang="en-US" sz="2000" b="1" dirty="0" err="1"/>
              <a:t>siitia</a:t>
            </a:r>
            <a:r>
              <a:rPr lang="en-US" sz="2000" b="1" dirty="0"/>
              <a:t> ai ma </a:t>
            </a:r>
            <a:r>
              <a:rPr lang="en-US" sz="2000" b="1" dirty="0" err="1"/>
              <a:t>faamalosiauina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tatou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(Filipi 3:17). Na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lapatai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foʻi</a:t>
            </a:r>
            <a:r>
              <a:rPr lang="en-US" sz="2000" b="1" dirty="0"/>
              <a:t>, e </a:t>
            </a:r>
            <a:r>
              <a:rPr lang="en-US" sz="2000" b="1" dirty="0" err="1"/>
              <a:t>oʻo</a:t>
            </a:r>
            <a:r>
              <a:rPr lang="en-US" sz="2000" b="1" dirty="0"/>
              <a:t> lava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talitonu</a:t>
            </a:r>
            <a:r>
              <a:rPr lang="en-US" sz="2000" b="1" dirty="0"/>
              <a:t>, e </a:t>
            </a:r>
            <a:r>
              <a:rPr lang="en-US" sz="2000" b="1" dirty="0" err="1"/>
              <a:t>iai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e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faaaʻoaʻo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 (Filipi 3:18-19).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ā le </a:t>
            </a:r>
            <a:r>
              <a:rPr lang="en-US" sz="2000" b="1" dirty="0" err="1"/>
              <a:t>eseesega</a:t>
            </a:r>
            <a:r>
              <a:rPr lang="en-US" sz="2000" b="1" dirty="0"/>
              <a:t>? O </a:t>
            </a:r>
            <a:r>
              <a:rPr lang="en-US" sz="2000" b="1" dirty="0" err="1"/>
              <a:t>isi</a:t>
            </a:r>
            <a:r>
              <a:rPr lang="en-US" sz="2000" b="1" dirty="0"/>
              <a:t> e </a:t>
            </a:r>
            <a:r>
              <a:rPr lang="en-US" sz="2000" b="1" dirty="0" err="1"/>
              <a:t>na</a:t>
            </a:r>
            <a:r>
              <a:rPr lang="en-US" sz="2000" b="1" dirty="0"/>
              <a:t> o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faalelalolagi</a:t>
            </a:r>
            <a:r>
              <a:rPr lang="en-US" sz="2000" b="1" dirty="0"/>
              <a:t> e </a:t>
            </a:r>
            <a:r>
              <a:rPr lang="en-US" sz="2000" b="1" dirty="0" err="1"/>
              <a:t>mafaufau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ai, ae o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tumau</a:t>
            </a:r>
            <a:r>
              <a:rPr lang="en-US" sz="2000" b="1" dirty="0"/>
              <a:t> 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mafaufauga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. O </a:t>
            </a:r>
            <a:r>
              <a:rPr lang="en-US" sz="2000" b="1" dirty="0" err="1"/>
              <a:t>fa’ata’ita’iga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, 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e </a:t>
            </a:r>
            <a:r>
              <a:rPr lang="en-US" sz="2000" b="1" dirty="0" err="1"/>
              <a:t>fa’aa’oa’o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 (1 Kori. 11:1).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TAGATANUU ATOATOA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Aua o lo tatou nuu moni ua i le lagi lea, o loo faatalitali mai ai i tatou i le Faaola, o le Alii o Iesu Keriso;»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Filipi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6" y="1253653"/>
            <a:ext cx="36477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 le </a:t>
            </a:r>
            <a:r>
              <a:rPr lang="en-US" sz="2000" b="1" dirty="0" err="1"/>
              <a:t>silafia</a:t>
            </a:r>
            <a:r>
              <a:rPr lang="en-US" sz="2000" b="1" dirty="0"/>
              <a:t>. E </a:t>
            </a:r>
            <a:r>
              <a:rPr lang="en-US" sz="2000" b="1" dirty="0" err="1"/>
              <a:t>i</a:t>
            </a:r>
            <a:r>
              <a:rPr lang="en-US" sz="2000" b="1" dirty="0"/>
              <a:t> ai le </a:t>
            </a:r>
            <a:r>
              <a:rPr lang="en-US" sz="2000" b="1" dirty="0" err="1"/>
              <a:t>faafitauli</a:t>
            </a:r>
            <a:r>
              <a:rPr lang="en-US" sz="2000" b="1" dirty="0"/>
              <a:t> o </a:t>
            </a:r>
            <a:r>
              <a:rPr lang="en-US" sz="2000" b="1" dirty="0" err="1"/>
              <a:t>Kerisiano</a:t>
            </a:r>
            <a:r>
              <a:rPr lang="en-US" sz="2000" b="1" dirty="0"/>
              <a:t>: o le </a:t>
            </a:r>
            <a:r>
              <a:rPr lang="en-US" sz="2000" b="1" dirty="0" err="1"/>
              <a:t>avea</a:t>
            </a:r>
            <a:r>
              <a:rPr lang="en-US" sz="2000" b="1" dirty="0"/>
              <a:t> lea ma </a:t>
            </a:r>
            <a:r>
              <a:rPr lang="en-US" sz="2000" b="1" dirty="0" err="1"/>
              <a:t>tagatanuu</a:t>
            </a:r>
            <a:r>
              <a:rPr lang="en-US" sz="2000" b="1" dirty="0"/>
              <a:t> o </a:t>
            </a:r>
            <a:r>
              <a:rPr lang="en-US" sz="2000" b="1" dirty="0" err="1"/>
              <a:t>nuu</a:t>
            </a:r>
            <a:r>
              <a:rPr lang="en-US" sz="2000" b="1" dirty="0"/>
              <a:t> e </a:t>
            </a:r>
            <a:r>
              <a:rPr lang="en-US" sz="2000" b="1" dirty="0" err="1"/>
              <a:t>lua</a:t>
            </a:r>
            <a:r>
              <a:rPr lang="en-US" sz="2000" b="1" dirty="0"/>
              <a:t>. O </a:t>
            </a:r>
            <a:r>
              <a:rPr lang="en-US" sz="2000" b="1" dirty="0" err="1"/>
              <a:t>i</a:t>
            </a:r>
            <a:r>
              <a:rPr lang="en-US" sz="2000" b="1" dirty="0"/>
              <a:t> tatou </a:t>
            </a:r>
            <a:r>
              <a:rPr lang="en-US" sz="2000" b="1" dirty="0" err="1"/>
              <a:t>uma</a:t>
            </a:r>
            <a:r>
              <a:rPr lang="en-US" sz="2000" b="1" dirty="0"/>
              <a:t> o </a:t>
            </a:r>
            <a:r>
              <a:rPr lang="en-US" sz="2000" b="1" dirty="0" err="1"/>
              <a:t>tagatanuu</a:t>
            </a:r>
            <a:r>
              <a:rPr lang="en-US" sz="2000" b="1" dirty="0"/>
              <a:t> o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lalolagi</a:t>
            </a:r>
            <a:r>
              <a:rPr lang="en-US" sz="2000" b="1" dirty="0"/>
              <a:t> ma </a:t>
            </a:r>
            <a:r>
              <a:rPr lang="en-US" sz="2000" b="1" dirty="0" err="1"/>
              <a:t>tagatanuu</a:t>
            </a:r>
            <a:r>
              <a:rPr lang="en-US" sz="2000" b="1" dirty="0"/>
              <a:t> o le </a:t>
            </a:r>
            <a:r>
              <a:rPr lang="en-US" sz="2000" b="1" dirty="0" err="1"/>
              <a:t>lagi</a:t>
            </a:r>
            <a:r>
              <a:rPr lang="en-US" sz="2000" b="1" dirty="0"/>
              <a:t>. O le </a:t>
            </a:r>
            <a:r>
              <a:rPr lang="en-US" sz="2000" b="1" dirty="0" err="1"/>
              <a:t>maufuaaga</a:t>
            </a:r>
            <a:r>
              <a:rPr lang="en-US" sz="2000" b="1" dirty="0"/>
              <a:t> lea o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feeseeseaiga</a:t>
            </a:r>
            <a:r>
              <a:rPr lang="en-US" sz="2000" b="1" dirty="0"/>
              <a:t> </a:t>
            </a:r>
            <a:r>
              <a:rPr lang="en-US" sz="2000" b="1" dirty="0" err="1"/>
              <a:t>matuia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tatou. (Rom 7:22-23).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25105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457449"/>
            <a:ext cx="3647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 tatou toetutu, (pe liua), ma ua leai se pule a le oti ia i tatou, o le a le mea o le a tupu?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682195"/>
            <a:ext cx="36477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afea e tatou te maua ai le avea ma tagatanuu atoatoa? O afea e muta ai lo tatou avea ma tagatanuu o lenei lalolagi agasala? I le Afio Faalua Mai (Filipi 3:20).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AO LEI TATOU TAUNUU ATU I AI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FEALOFANI MA OLIOLI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023583" y="733183"/>
            <a:ext cx="982063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Ia outou olioli i le Alii aua le aunoa; ou te toe fai atu, ia outou olioli.”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(Philippians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le </a:t>
            </a:r>
            <a:r>
              <a:rPr lang="en-US" sz="2000" b="1" dirty="0" err="1"/>
              <a:t>faaiʻuga</a:t>
            </a:r>
            <a:r>
              <a:rPr lang="en-US" sz="2000" b="1" dirty="0"/>
              <a:t> o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tusi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fesoʻotaʻi</a:t>
            </a:r>
            <a:r>
              <a:rPr lang="en-US" sz="2000" b="1" dirty="0"/>
              <a:t> ai e Paulo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faʻafeiloaʻiga</a:t>
            </a:r>
            <a:r>
              <a:rPr lang="en-US" sz="2000" b="1" dirty="0"/>
              <a:t> ma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fautuaga</a:t>
            </a:r>
            <a:r>
              <a:rPr lang="en-US" sz="2000" b="1" dirty="0"/>
              <a:t> </a:t>
            </a:r>
            <a:r>
              <a:rPr lang="en-US" sz="2000" b="1" dirty="0" err="1"/>
              <a:t>aogā</a:t>
            </a:r>
            <a:r>
              <a:rPr lang="en-US" sz="2000" b="1" dirty="0"/>
              <a:t>. Na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talosagaina</a:t>
            </a:r>
            <a:r>
              <a:rPr lang="en-US" sz="2000" b="1" dirty="0"/>
              <a:t> Susiku [</a:t>
            </a:r>
            <a:r>
              <a:rPr lang="en-US" sz="2000" b="1" dirty="0" err="1"/>
              <a:t>soa</a:t>
            </a:r>
            <a:r>
              <a:rPr lang="en-US" sz="2000" b="1" dirty="0"/>
              <a:t> </a:t>
            </a:r>
            <a:r>
              <a:rPr lang="en-US" sz="2000" b="1" dirty="0" err="1"/>
              <a:t>faʻamaoni</a:t>
            </a:r>
            <a:r>
              <a:rPr lang="en-US" sz="2000" b="1" dirty="0"/>
              <a:t>] ma </a:t>
            </a:r>
            <a:r>
              <a:rPr lang="en-US" sz="2000" b="1" dirty="0" err="1"/>
              <a:t>Kelemene</a:t>
            </a:r>
            <a:r>
              <a:rPr lang="en-US" sz="2000" b="1" dirty="0"/>
              <a:t> e </a:t>
            </a:r>
            <a:r>
              <a:rPr lang="en-US" sz="2000" b="1" dirty="0" err="1"/>
              <a:t>fesoasoani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Evotia</a:t>
            </a:r>
            <a:r>
              <a:rPr lang="en-US" sz="2000" b="1" dirty="0"/>
              <a:t> ma </a:t>
            </a:r>
            <a:r>
              <a:rPr lang="en-US" sz="2000" b="1" dirty="0" err="1"/>
              <a:t>Sunetui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nonofo</a:t>
            </a:r>
            <a:r>
              <a:rPr lang="en-US" sz="2000" b="1" dirty="0"/>
              <a:t> </a:t>
            </a:r>
            <a:r>
              <a:rPr lang="en-US" sz="2000" b="1" dirty="0" err="1"/>
              <a:t>fealofani</a:t>
            </a:r>
            <a:r>
              <a:rPr lang="en-US" sz="2000" b="1" dirty="0"/>
              <a:t>. 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galulue</a:t>
            </a:r>
            <a:r>
              <a:rPr lang="en-US" sz="2000" b="1" dirty="0"/>
              <a:t> </a:t>
            </a:r>
            <a:r>
              <a:rPr lang="en-US" sz="2000" b="1" dirty="0" err="1"/>
              <a:t>faʻatasi</a:t>
            </a:r>
            <a:r>
              <a:rPr lang="en-US" sz="2000" b="1" dirty="0"/>
              <a:t> ma Paulo, </a:t>
            </a:r>
            <a:r>
              <a:rPr lang="en-US" sz="2000" b="1" dirty="0" err="1"/>
              <a:t>fai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Paulo: “oi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tusia</a:t>
            </a:r>
            <a:r>
              <a:rPr lang="en-US" sz="2000" b="1" dirty="0"/>
              <a:t> 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igoa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tusi</a:t>
            </a:r>
            <a:r>
              <a:rPr lang="en-US" sz="2000" b="1" dirty="0"/>
              <a:t> o le ola” (Filipi 4:2-3).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930084"/>
            <a:ext cx="5444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Atonu</a:t>
            </a:r>
            <a:r>
              <a:rPr lang="en-US" sz="2000" b="1" dirty="0"/>
              <a:t> e </a:t>
            </a:r>
            <a:r>
              <a:rPr lang="en-US" sz="2000" b="1" dirty="0" err="1"/>
              <a:t>faigata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tatou le </a:t>
            </a:r>
            <a:r>
              <a:rPr lang="en-US" sz="2000" b="1" dirty="0" err="1"/>
              <a:t>fautuaga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: “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outou</a:t>
            </a:r>
            <a:r>
              <a:rPr lang="en-US" sz="2000" b="1" dirty="0"/>
              <a:t> </a:t>
            </a:r>
            <a:r>
              <a:rPr lang="en-US" sz="2000" b="1" dirty="0" err="1"/>
              <a:t>olioli</a:t>
            </a:r>
            <a:r>
              <a:rPr lang="en-US" sz="2000" b="1" dirty="0"/>
              <a:t> pea lava […] Aua </a:t>
            </a:r>
            <a:r>
              <a:rPr lang="en-US" sz="2000" b="1" dirty="0" err="1"/>
              <a:t>ne’i</a:t>
            </a:r>
            <a:r>
              <a:rPr lang="en-US" sz="2000" b="1" dirty="0"/>
              <a:t> </a:t>
            </a:r>
            <a:r>
              <a:rPr lang="en-US" sz="2000" b="1" dirty="0" err="1"/>
              <a:t>popole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tasi</a:t>
            </a:r>
            <a:r>
              <a:rPr lang="en-US" sz="2000" b="1" dirty="0"/>
              <a:t>” (Filipi 4:4, 6). E </a:t>
            </a:r>
            <a:r>
              <a:rPr lang="en-US" sz="2000" b="1" dirty="0" err="1"/>
              <a:t>faapefea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lalolagi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tumu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faafitauli</a:t>
            </a:r>
            <a:r>
              <a:rPr lang="en-US" sz="2000" b="1" dirty="0"/>
              <a:t> ma </a:t>
            </a:r>
            <a:r>
              <a:rPr lang="en-US" sz="2000" b="1" dirty="0" err="1"/>
              <a:t>puapuaga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522545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auā</a:t>
            </a:r>
            <a:r>
              <a:rPr lang="en-US" sz="2000" b="1" dirty="0"/>
              <a:t> o lo tatou </a:t>
            </a:r>
            <a:r>
              <a:rPr lang="en-US" sz="2000" b="1" dirty="0" err="1"/>
              <a:t>olioli</a:t>
            </a:r>
            <a:r>
              <a:rPr lang="en-US" sz="2000" b="1" dirty="0"/>
              <a:t> o loo </a:t>
            </a:r>
            <a:r>
              <a:rPr lang="en-US" sz="2000" b="1" dirty="0" err="1"/>
              <a:t>i</a:t>
            </a:r>
            <a:r>
              <a:rPr lang="en-US" sz="2000" b="1" dirty="0"/>
              <a:t> le “Alii” (Filipi 4:4a).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tuuina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o tatou </a:t>
            </a:r>
            <a:r>
              <a:rPr lang="en-US" sz="2000" b="1" dirty="0" err="1"/>
              <a:t>popolega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, ma le </a:t>
            </a:r>
            <a:r>
              <a:rPr lang="en-US" sz="2000" b="1" dirty="0" err="1"/>
              <a:t>mautinoa</a:t>
            </a:r>
            <a:r>
              <a:rPr lang="en-US" sz="2000" b="1" dirty="0"/>
              <a:t>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tauaveina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(Mata. 6:31-34; 1 Pete. 5:7).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Ae </a:t>
            </a:r>
            <a:r>
              <a:rPr lang="en-US" sz="2000" b="1" dirty="0" err="1"/>
              <a:t>fa’apefea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tu’uina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o tatou </a:t>
            </a:r>
            <a:r>
              <a:rPr lang="en-US" sz="2000" b="1" dirty="0" err="1"/>
              <a:t>popolega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? E ala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tatalo</a:t>
            </a:r>
            <a:r>
              <a:rPr lang="en-US" sz="2000" b="1" dirty="0"/>
              <a:t> (Filipi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MAFAUFAUGA MAMA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 au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uso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e, o le toe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upu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lenei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; 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moni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ta‘uleleia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tonu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mamā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matagofie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logoleleia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afai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o se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isi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amio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po o se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viia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manatunatu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lava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(Philippians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iʻuga</a:t>
            </a:r>
            <a:r>
              <a:rPr lang="en-US" sz="2000" b="1" dirty="0"/>
              <a:t> o le </a:t>
            </a:r>
            <a:r>
              <a:rPr lang="en-US" sz="2000" b="1" dirty="0" err="1"/>
              <a:t>tuʻuina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o tatou </a:t>
            </a:r>
            <a:r>
              <a:rPr lang="en-US" sz="2000" b="1" dirty="0" err="1"/>
              <a:t>popolega</a:t>
            </a:r>
            <a:r>
              <a:rPr lang="en-US" sz="2000" b="1" dirty="0"/>
              <a:t> </a:t>
            </a:r>
            <a:r>
              <a:rPr lang="en-US" sz="2000" b="1" dirty="0" err="1"/>
              <a:t>iā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ma le </a:t>
            </a:r>
            <a:r>
              <a:rPr lang="en-US" sz="2000" b="1" dirty="0" err="1"/>
              <a:t>olioli</a:t>
            </a:r>
            <a:r>
              <a:rPr lang="en-US" sz="2000" b="1" dirty="0"/>
              <a:t>, o le </a:t>
            </a:r>
            <a:r>
              <a:rPr lang="en-US" sz="2000" b="1" dirty="0" err="1"/>
              <a:t>filemu</a:t>
            </a:r>
            <a:r>
              <a:rPr lang="en-US" sz="2000" b="1" dirty="0"/>
              <a:t> lea (Filipi 4:7). O se </a:t>
            </a:r>
            <a:r>
              <a:rPr lang="en-US" sz="2000" b="1" dirty="0" err="1"/>
              <a:t>filemu</a:t>
            </a:r>
            <a:r>
              <a:rPr lang="en-US" sz="2000" b="1" dirty="0"/>
              <a:t> e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mafai</a:t>
            </a:r>
            <a:r>
              <a:rPr lang="en-US" sz="2000" b="1" dirty="0"/>
              <a:t> e le </a:t>
            </a:r>
            <a:r>
              <a:rPr lang="en-US" sz="2000" b="1" dirty="0" err="1"/>
              <a:t>lalolagi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avatu</a:t>
            </a:r>
            <a:r>
              <a:rPr lang="en-US" sz="2000" b="1" dirty="0"/>
              <a:t> pe </a:t>
            </a:r>
            <a:r>
              <a:rPr lang="en-US" sz="2000" b="1" dirty="0" err="1"/>
              <a:t>aveesea</a:t>
            </a:r>
            <a:r>
              <a:rPr lang="en-US" sz="2000" b="1" dirty="0"/>
              <a:t> (Ioane 14:27; 16:33).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270718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177319"/>
            <a:ext cx="3642476" cy="1883628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I se aotelega: “afai foi o se isi amio lelei, po o se tasi mea e viia, ia outou manatunatu </a:t>
            </a:r>
            <a:r>
              <a:rPr lang="en-US" sz="2000" b="1" dirty="0"/>
              <a:t>i</a:t>
            </a:r>
            <a:r>
              <a:rPr lang="en" sz="2000" b="1" dirty="0"/>
              <a:t> ia lava mea.”     (Filipi 4:8e).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filemu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la Paulo, o le a </a:t>
            </a:r>
            <a:r>
              <a:rPr lang="en-US" sz="2000" b="1" dirty="0" err="1"/>
              <a:t>avea</a:t>
            </a:r>
            <a:r>
              <a:rPr lang="en-US" sz="2000" b="1" dirty="0"/>
              <a:t> ma </a:t>
            </a:r>
            <a:r>
              <a:rPr lang="en-US" sz="2000" b="1" dirty="0" err="1"/>
              <a:t>puipuiga</a:t>
            </a:r>
            <a:r>
              <a:rPr lang="en-US" sz="2000" b="1" dirty="0"/>
              <a:t>—o se </a:t>
            </a:r>
            <a:r>
              <a:rPr lang="en-US" sz="2000" b="1" dirty="0" err="1"/>
              <a:t>leoleo</a:t>
            </a:r>
            <a:r>
              <a:rPr lang="en-US" sz="2000" b="1" dirty="0"/>
              <a:t>—</a:t>
            </a:r>
            <a:r>
              <a:rPr lang="en-US" sz="2000" b="1" dirty="0" err="1"/>
              <a:t>mo</a:t>
            </a:r>
            <a:r>
              <a:rPr lang="en-US" sz="2000" b="1" dirty="0"/>
              <a:t> o tatou </a:t>
            </a:r>
            <a:r>
              <a:rPr lang="en-US" sz="2000" b="1" dirty="0" err="1"/>
              <a:t>lagona</a:t>
            </a:r>
            <a:r>
              <a:rPr lang="en-US" sz="2000" b="1" dirty="0"/>
              <a:t> ma </a:t>
            </a:r>
            <a:r>
              <a:rPr lang="en-US" sz="2000" b="1" dirty="0" err="1"/>
              <a:t>mafaufauga</a:t>
            </a:r>
            <a:r>
              <a:rPr lang="en-US" sz="2000" b="1" dirty="0"/>
              <a:t> (Filipi 4:7e). Mo le </a:t>
            </a:r>
            <a:r>
              <a:rPr lang="en-US" sz="2000" b="1" dirty="0" err="1"/>
              <a:t>aoga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o lea </a:t>
            </a:r>
            <a:r>
              <a:rPr lang="en-US" sz="2000" b="1" dirty="0" err="1"/>
              <a:t>leoleo</a:t>
            </a:r>
            <a:r>
              <a:rPr lang="en-US" sz="2000" b="1" dirty="0"/>
              <a:t>, o a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mafaufau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 (Filipi 4:8)?</a:t>
            </a:r>
            <a:endParaRPr lang="en" sz="2000" b="1" dirty="0"/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10435</TotalTime>
  <Words>1698</Words>
  <Application>Microsoft Office PowerPoint</Application>
  <PresentationFormat>Panorámica</PresentationFormat>
  <Paragraphs>67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 Display</vt:lpstr>
      <vt:lpstr>Century Gothic</vt:lpstr>
      <vt:lpstr>Wingdings 3</vt:lpstr>
      <vt:lpstr>Constantia</vt:lpstr>
      <vt:lpstr>Aptos</vt:lpstr>
      <vt:lpstr>Arial</vt:lpstr>
      <vt:lpstr>Comic Sans MS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85</cp:revision>
  <dcterms:created xsi:type="dcterms:W3CDTF">2026-01-12T07:53:42Z</dcterms:created>
  <dcterms:modified xsi:type="dcterms:W3CDTF">2026-01-31T05:50:43Z</dcterms:modified>
</cp:coreProperties>
</file>