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FAALELEIGA MA LE FAAMOEMOE E ALA I LE TALA LELEI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pt-BR" sz="2000" b="1" noProof="0" dirty="0">
              <a:solidFill>
                <a:schemeClr val="accent5">
                  <a:lumMod val="50000"/>
                </a:schemeClr>
              </a:solidFill>
            </a:rPr>
            <a:t>Aafiaga o le faaleleiga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Mai le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tagata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amio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leaga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le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tagata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paia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                  (Kol.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Faavaeina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ma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mausali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Faamoemoe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Aumaia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le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faamoemoe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The mystery of God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Mana o le tala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lelei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Announcing the gospel (Kol.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Ia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satauro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totogi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le tau o a tatou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ala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faatuatua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papatisoga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faasaolotoina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mama ma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luma o le Atua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tauamiotonuina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(Roma 5:10;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ala i le galuega a le Agaga Paia e faasolosolo malie ona suia o tatou olaga ma faapaiaina ai i luma o le Atua [faapaiaina] (Roma 8:1;</a:t>
          </a:r>
          <a:br>
            <a:rPr lang="it-I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 Kor.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7750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faaauau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faatuatua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Ia </a:t>
          </a:r>
          <a:r>
            <a:rPr lang="en-US" sz="2000" b="1" noProof="0" dirty="0" err="1">
              <a:solidFill>
                <a:schemeClr val="tx1"/>
              </a:solidFill>
            </a:rPr>
            <a:t>finafinau</a:t>
          </a:r>
          <a:r>
            <a:rPr lang="en-US" sz="2000" b="1" noProof="0" dirty="0">
              <a:solidFill>
                <a:schemeClr val="tx1"/>
              </a:solidFill>
            </a:rPr>
            <a:t>, e </a:t>
          </a:r>
          <a:r>
            <a:rPr lang="en-US" sz="2000" b="1" noProof="0" dirty="0" err="1">
              <a:solidFill>
                <a:schemeClr val="tx1"/>
              </a:solidFill>
            </a:rPr>
            <a:t>pei</a:t>
          </a:r>
          <a:r>
            <a:rPr lang="en-US" sz="2000" b="1" noProof="0" dirty="0">
              <a:solidFill>
                <a:schemeClr val="tx1"/>
              </a:solidFill>
            </a:rPr>
            <a:t> o Peteru </a:t>
          </a:r>
          <a:r>
            <a:rPr lang="en-US" sz="2000" b="1" noProof="0" dirty="0" err="1">
              <a:solidFill>
                <a:schemeClr val="tx1"/>
              </a:solidFill>
            </a:rPr>
            <a:t>ina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uma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ona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tatalaina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mai</a:t>
          </a:r>
          <a:r>
            <a:rPr lang="en-US" sz="2000" b="1" noProof="0" dirty="0">
              <a:solidFill>
                <a:schemeClr val="tx1"/>
              </a:solidFill>
            </a:rPr>
            <a:t> le </a:t>
          </a:r>
          <a:r>
            <a:rPr lang="en-US" sz="2000" b="1" noProof="0" dirty="0" err="1">
              <a:solidFill>
                <a:schemeClr val="tx1"/>
              </a:solidFill>
            </a:rPr>
            <a:t>falepuipui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sa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tuʻituʻi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atu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le </a:t>
          </a:r>
          <a:r>
            <a:rPr lang="en-US" sz="2000" b="1" noProof="0" dirty="0" err="1">
              <a:solidFill>
                <a:schemeClr val="tx1"/>
              </a:solidFill>
            </a:rPr>
            <a:t>faitotoʻa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seʻia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tatalaina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(Gal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Faavaeina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E </a:t>
          </a:r>
          <a:r>
            <a:rPr lang="en-US" sz="2000" b="1" noProof="0" dirty="0" err="1">
              <a:solidFill>
                <a:schemeClr val="tx1"/>
              </a:solidFill>
            </a:rPr>
            <a:t>tatau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ona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mausalī</a:t>
          </a:r>
          <a:r>
            <a:rPr lang="en-US" sz="2000" b="1" noProof="0" dirty="0">
              <a:solidFill>
                <a:schemeClr val="tx1"/>
              </a:solidFill>
            </a:rPr>
            <a:t> lo tatou </a:t>
          </a:r>
          <a:r>
            <a:rPr lang="en-US" sz="2000" b="1" noProof="0" dirty="0" err="1">
              <a:solidFill>
                <a:schemeClr val="tx1"/>
              </a:solidFill>
            </a:rPr>
            <a:t>faatuatua</a:t>
          </a:r>
          <a:r>
            <a:rPr lang="en-US" sz="2000" b="1" noProof="0" dirty="0">
              <a:solidFill>
                <a:schemeClr val="tx1"/>
              </a:solidFill>
            </a:rPr>
            <a:t> ma </a:t>
          </a:r>
          <a:r>
            <a:rPr lang="en-US" sz="2000" b="1" noProof="0" dirty="0" err="1">
              <a:solidFill>
                <a:schemeClr val="tx1"/>
              </a:solidFill>
            </a:rPr>
            <a:t>faavae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upu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moni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ua</a:t>
          </a:r>
          <a:r>
            <a:rPr lang="en-US" sz="2000" b="1" noProof="0" dirty="0">
              <a:solidFill>
                <a:schemeClr val="tx1"/>
              </a:solidFill>
            </a:rPr>
            <a:t> tatou </a:t>
          </a:r>
          <a:r>
            <a:rPr lang="en-US" sz="2000" b="1" noProof="0" dirty="0" err="1">
              <a:solidFill>
                <a:schemeClr val="tx1"/>
              </a:solidFill>
            </a:rPr>
            <a:t>aʻoaʻoina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mai</a:t>
          </a:r>
          <a:r>
            <a:rPr lang="en-US" sz="2000" b="1" noProof="0" dirty="0">
              <a:solidFill>
                <a:schemeClr val="tx1"/>
              </a:solidFill>
            </a:rPr>
            <a:t> le Tusi Paia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Mausali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E </a:t>
          </a:r>
          <a:r>
            <a:rPr lang="en-US" sz="2000" b="1" noProof="0" dirty="0" err="1">
              <a:solidFill>
                <a:schemeClr val="tx1"/>
              </a:solidFill>
            </a:rPr>
            <a:t>tatau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ona</a:t>
          </a:r>
          <a:r>
            <a:rPr lang="en-US" sz="2000" b="1" noProof="0" dirty="0">
              <a:solidFill>
                <a:schemeClr val="tx1"/>
              </a:solidFill>
            </a:rPr>
            <a:t> tatou le </a:t>
          </a:r>
          <a:r>
            <a:rPr lang="en-US" sz="2000" b="1" noProof="0" dirty="0" err="1">
              <a:solidFill>
                <a:schemeClr val="tx1"/>
              </a:solidFill>
            </a:rPr>
            <a:t>maluelue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r>
            <a:rPr lang="en-US" sz="2000" b="1" noProof="0" dirty="0">
              <a:solidFill>
                <a:schemeClr val="tx1"/>
              </a:solidFill>
            </a:rPr>
            <a:t> aua </a:t>
          </a:r>
          <a:r>
            <a:rPr lang="en-US" sz="2000" b="1" noProof="0" dirty="0" err="1">
              <a:solidFill>
                <a:schemeClr val="tx1"/>
              </a:solidFill>
            </a:rPr>
            <a:t>ne’i</a:t>
          </a:r>
          <a:r>
            <a:rPr lang="en-US" sz="2000" b="1" noProof="0" dirty="0">
              <a:solidFill>
                <a:schemeClr val="tx1"/>
              </a:solidFill>
            </a:rPr>
            <a:t> muta le </a:t>
          </a:r>
          <a:r>
            <a:rPr lang="en-US" sz="2000" b="1" noProof="0" dirty="0" err="1">
              <a:solidFill>
                <a:schemeClr val="tx1"/>
              </a:solidFill>
            </a:rPr>
            <a:t>fa’alagolago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le “</a:t>
          </a:r>
          <a:r>
            <a:rPr lang="en-US" sz="2000" b="1" noProof="0" dirty="0" err="1">
              <a:solidFill>
                <a:schemeClr val="tx1"/>
              </a:solidFill>
            </a:rPr>
            <a:t>fa’amoemoe</a:t>
          </a:r>
          <a:r>
            <a:rPr lang="en-US" sz="2000" b="1" noProof="0" dirty="0">
              <a:solidFill>
                <a:schemeClr val="tx1"/>
              </a:solidFill>
            </a:rPr>
            <a:t> o le </a:t>
          </a:r>
          <a:r>
            <a:rPr lang="en-US" sz="2000" b="1" noProof="0" dirty="0" err="1">
              <a:solidFill>
                <a:schemeClr val="tx1"/>
              </a:solidFill>
            </a:rPr>
            <a:t>talalelei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Na </a:t>
          </a:r>
          <a:r>
            <a:rPr lang="en-US" sz="2000" b="1" noProof="0" dirty="0" err="1"/>
            <a:t>fuafuaina</a:t>
          </a:r>
          <a:r>
            <a:rPr lang="en-US" sz="2000" b="1" noProof="0" dirty="0"/>
            <a:t> </a:t>
          </a:r>
          <a:r>
            <a:rPr lang="en-US" sz="2000" b="1" noProof="0" dirty="0" err="1"/>
            <a:t>a’o</a:t>
          </a:r>
          <a:r>
            <a:rPr lang="en-US" sz="2000" b="1" noProof="0" dirty="0"/>
            <a:t> </a:t>
          </a:r>
          <a:r>
            <a:rPr lang="en-US" sz="2000" b="1" noProof="0" dirty="0" err="1"/>
            <a:t>le’i</a:t>
          </a:r>
          <a:r>
            <a:rPr lang="en-US" sz="2000" b="1" noProof="0" dirty="0"/>
            <a:t> </a:t>
          </a:r>
          <a:r>
            <a:rPr lang="en-US" sz="2000" b="1" noProof="0" dirty="0" err="1"/>
            <a:t>faavaeina</a:t>
          </a:r>
          <a:r>
            <a:rPr lang="en-US" sz="2000" b="1" noProof="0" dirty="0"/>
            <a:t> le </a:t>
          </a:r>
          <a:r>
            <a:rPr lang="en-US" sz="2000" b="1" noProof="0" dirty="0" err="1"/>
            <a:t>lalolagi</a:t>
          </a:r>
          <a:br>
            <a:rPr lang="en-US" sz="2000" b="1" noProof="0" dirty="0"/>
          </a:br>
          <a:r>
            <a:rPr lang="en-US" sz="2000" b="1" noProof="0" dirty="0"/>
            <a:t>(1 Pet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noProof="0" dirty="0"/>
            <a:t>Nao se vaega sa faailoa atu i agelu</a:t>
          </a:r>
          <a:br>
            <a:rPr lang="it-IT" sz="2000" b="1" noProof="0" dirty="0"/>
          </a:br>
          <a:r>
            <a:rPr lang="it-IT" sz="2000" b="1" noProof="0" dirty="0"/>
            <a:t>(1 Pet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O se </a:t>
          </a:r>
          <a:r>
            <a:rPr lang="en-US" sz="2000" b="1" noProof="0" dirty="0" err="1"/>
            <a:t>vaaiga</a:t>
          </a:r>
          <a:r>
            <a:rPr lang="en-US" sz="2000" b="1" noProof="0" dirty="0"/>
            <a:t> </a:t>
          </a:r>
          <a:r>
            <a:rPr lang="en-US" sz="2000" b="1" noProof="0" dirty="0" err="1"/>
            <a:t>muamua</a:t>
          </a:r>
          <a:r>
            <a:rPr lang="en-US" sz="2000" b="1" noProof="0" dirty="0"/>
            <a:t> </a:t>
          </a:r>
          <a:r>
            <a:rPr lang="en-US" sz="2000" b="1" noProof="0" dirty="0" err="1"/>
            <a:t>sa</a:t>
          </a:r>
          <a:r>
            <a:rPr lang="en-US" sz="2000" b="1" noProof="0" dirty="0"/>
            <a:t> </a:t>
          </a:r>
          <a:r>
            <a:rPr lang="en-US" sz="2000" b="1" noProof="0" dirty="0" err="1"/>
            <a:t>tuuina</a:t>
          </a:r>
          <a:r>
            <a:rPr lang="en-US" sz="2000" b="1" noProof="0" dirty="0"/>
            <a:t> </a:t>
          </a:r>
          <a:r>
            <a:rPr lang="en-US" sz="2000" b="1" noProof="0" dirty="0" err="1"/>
            <a:t>mai</a:t>
          </a:r>
          <a:r>
            <a:rPr lang="en-US" sz="2000" b="1" noProof="0" dirty="0"/>
            <a:t> </a:t>
          </a:r>
          <a:r>
            <a:rPr lang="en-US" sz="2000" b="1" noProof="0" dirty="0" err="1"/>
            <a:t>ia</a:t>
          </a:r>
          <a:r>
            <a:rPr lang="en-US" sz="2000" b="1" noProof="0" dirty="0"/>
            <a:t> </a:t>
          </a:r>
          <a:r>
            <a:rPr lang="en-US" sz="2000" b="1" noProof="0" dirty="0" err="1"/>
            <a:t>Atamu</a:t>
          </a:r>
          <a:r>
            <a:rPr lang="en-US" sz="2000" b="1" noProof="0" dirty="0"/>
            <a:t> ma Eva</a:t>
          </a:r>
          <a:br>
            <a:rPr lang="en-US" sz="2000" b="1" noProof="0" dirty="0"/>
          </a:br>
          <a:r>
            <a:rPr lang="en-US" sz="2000" b="1" noProof="0" dirty="0"/>
            <a:t>(Ken.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Na </a:t>
          </a:r>
          <a:r>
            <a:rPr lang="en-US" sz="2000" b="1" noProof="0" dirty="0" err="1"/>
            <a:t>faailoa</a:t>
          </a:r>
          <a:r>
            <a:rPr lang="en-US" sz="2000" b="1" noProof="0" dirty="0"/>
            <a:t> </a:t>
          </a:r>
          <a:r>
            <a:rPr lang="en-US" sz="2000" b="1" noProof="0" dirty="0" err="1"/>
            <a:t>mai</a:t>
          </a:r>
          <a:r>
            <a:rPr lang="en-US" sz="2000" b="1" noProof="0" dirty="0"/>
            <a:t> </a:t>
          </a:r>
          <a:r>
            <a:rPr lang="en-US" sz="2000" b="1" noProof="0" dirty="0" err="1"/>
            <a:t>i</a:t>
          </a:r>
          <a:r>
            <a:rPr lang="en-US" sz="2000" b="1" noProof="0" dirty="0"/>
            <a:t> le au </a:t>
          </a:r>
          <a:r>
            <a:rPr lang="en-US" sz="2000" b="1" noProof="0" dirty="0" err="1"/>
            <a:t>perofeta</a:t>
          </a:r>
          <a:r>
            <a:rPr lang="en-US" sz="2000" b="1" noProof="0" dirty="0"/>
            <a:t>                                           (1 Pet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Na </a:t>
          </a:r>
          <a:r>
            <a:rPr lang="en-US" sz="2000" b="1" noProof="0" dirty="0" err="1"/>
            <a:t>faailoa</a:t>
          </a:r>
          <a:r>
            <a:rPr lang="en-US" sz="2000" b="1" noProof="0" dirty="0"/>
            <a:t> </a:t>
          </a:r>
          <a:r>
            <a:rPr lang="en-US" sz="2000" b="1" noProof="0" dirty="0" err="1"/>
            <a:t>muamua</a:t>
          </a:r>
          <a:r>
            <a:rPr lang="en-US" sz="2000" b="1" noProof="0" dirty="0"/>
            <a:t> e </a:t>
          </a:r>
          <a:r>
            <a:rPr lang="en-US" sz="2000" b="1" noProof="0" dirty="0" err="1"/>
            <a:t>Iesu</a:t>
          </a:r>
          <a:r>
            <a:rPr lang="en-US" sz="2000" b="1" noProof="0" dirty="0"/>
            <a:t> </a:t>
          </a:r>
          <a:r>
            <a:rPr lang="en-US" sz="2000" b="1" noProof="0" dirty="0" err="1"/>
            <a:t>i</a:t>
          </a:r>
          <a:r>
            <a:rPr lang="en-US" sz="2000" b="1" noProof="0" dirty="0"/>
            <a:t> </a:t>
          </a:r>
          <a:r>
            <a:rPr lang="en-US" sz="2000" b="1" noProof="0" dirty="0" err="1"/>
            <a:t>tagata</a:t>
          </a:r>
          <a:r>
            <a:rPr lang="en-US" sz="2000" b="1" noProof="0" dirty="0"/>
            <a:t> </a:t>
          </a:r>
          <a:r>
            <a:rPr lang="en-US" sz="2000" b="1" noProof="0" dirty="0" err="1"/>
            <a:t>Iutaia</a:t>
          </a:r>
          <a:r>
            <a:rPr lang="en-US" sz="2000" b="1" noProof="0" dirty="0"/>
            <a:t> (Mt.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Ona </a:t>
          </a:r>
          <a:r>
            <a:rPr lang="en-US" sz="2000" b="1" noProof="0" dirty="0" err="1"/>
            <a:t>faaalia</a:t>
          </a:r>
          <a:r>
            <a:rPr lang="en-US" sz="2000" b="1" noProof="0" dirty="0"/>
            <a:t> </a:t>
          </a:r>
          <a:r>
            <a:rPr lang="en-US" sz="2000" b="1" noProof="0" dirty="0" err="1"/>
            <a:t>atoatoa</a:t>
          </a:r>
          <a:r>
            <a:rPr lang="en-US" sz="2000" b="1" noProof="0" dirty="0"/>
            <a:t> lea </a:t>
          </a:r>
          <a:r>
            <a:rPr lang="en-US" sz="2000" b="1" noProof="0" dirty="0" err="1"/>
            <a:t>i</a:t>
          </a:r>
          <a:r>
            <a:rPr lang="en-US" sz="2000" b="1" noProof="0" dirty="0"/>
            <a:t> </a:t>
          </a:r>
          <a:r>
            <a:rPr lang="en-US" sz="2000" b="1" noProof="0" dirty="0" err="1"/>
            <a:t>tagata</a:t>
          </a:r>
          <a:r>
            <a:rPr lang="en-US" sz="2000" b="1" noProof="0" dirty="0"/>
            <a:t> </a:t>
          </a:r>
          <a:r>
            <a:rPr lang="en-US" sz="2000" b="1" noProof="0" dirty="0" err="1"/>
            <a:t>uma</a:t>
          </a:r>
          <a:br>
            <a:rPr lang="en-US" sz="2000" b="1" noProof="0" dirty="0"/>
          </a:br>
          <a:r>
            <a:rPr lang="en-US" sz="2000" b="1" noProof="0" dirty="0"/>
            <a:t>(Kol.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 custLinFactNeighborX="1483" custLinFactNeighborY="-1527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/>
            <a:t>Na </a:t>
          </a:r>
          <a:r>
            <a:rPr lang="en-US" sz="2000" b="1" noProof="0" dirty="0" err="1"/>
            <a:t>ia</a:t>
          </a:r>
          <a:r>
            <a:rPr lang="en-US" sz="2000" b="1" noProof="0" dirty="0"/>
            <a:t> </a:t>
          </a:r>
          <a:r>
            <a:rPr lang="en-US" sz="2000" b="1" noProof="0" dirty="0" err="1"/>
            <a:t>faamatala</a:t>
          </a:r>
          <a:r>
            <a:rPr lang="en-US" sz="2000" b="1" noProof="0" dirty="0"/>
            <a:t> </a:t>
          </a:r>
          <a:r>
            <a:rPr lang="en-US" sz="2000" b="1" noProof="0" dirty="0" err="1"/>
            <a:t>atu</a:t>
          </a:r>
          <a:r>
            <a:rPr lang="en-US" sz="2000" b="1" noProof="0" dirty="0"/>
            <a:t> </a:t>
          </a:r>
          <a:r>
            <a:rPr lang="en-US" sz="2000" b="1" noProof="0" dirty="0" err="1"/>
            <a:t>aoaoga</a:t>
          </a:r>
          <a:r>
            <a:rPr lang="en-US" sz="2000" b="1" noProof="0" dirty="0"/>
            <a:t> </a:t>
          </a:r>
          <a:r>
            <a:rPr lang="en-US" sz="2000" b="1" noProof="0" dirty="0" err="1"/>
            <a:t>faavae</a:t>
          </a:r>
          <a:r>
            <a:rPr lang="en-US" sz="2000" b="1" noProof="0" dirty="0"/>
            <a:t> ma </a:t>
          </a:r>
          <a:r>
            <a:rPr lang="en-US" sz="2000" b="1" noProof="0" dirty="0" err="1"/>
            <a:t>faatinoga</a:t>
          </a:r>
          <a:r>
            <a:rPr lang="en-US" sz="2000" b="1" noProof="0" dirty="0"/>
            <a:t> </a:t>
          </a:r>
          <a:r>
            <a:rPr lang="en-US" sz="2000" b="1" noProof="0" dirty="0" err="1"/>
            <a:t>faa-Kerisiano</a:t>
          </a:r>
          <a:r>
            <a:rPr lang="en-US" sz="2000" b="1" noProof="0" dirty="0"/>
            <a:t> (2 </a:t>
          </a:r>
          <a:r>
            <a:rPr lang="en-US" sz="2000" b="1" noProof="0" dirty="0" err="1"/>
            <a:t>Tesalonia</a:t>
          </a:r>
          <a:r>
            <a:rPr lang="en-US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pt-BR" sz="2000" b="1" noProof="0" dirty="0"/>
            <a:t>Na ia lapataʻia i latou i taunuuga o le teena o le talalelei (Epe.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pt-BR" sz="2000" b="1" noProof="0" dirty="0"/>
            <a:t>Na ia lapataʻi atu i lamatiaga o faiaʻoga pepelo (Galuega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FAALELEIGA MA LE FAAMOEMOE E ALA I LE TALA LELEI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accent5">
                  <a:lumMod val="50000"/>
                </a:schemeClr>
              </a:solidFill>
            </a:rPr>
            <a:t>Aafiaga o le faaleleiga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Mai le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tagata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amio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leaga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le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tagata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paia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                  (Kol.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Faavaeina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ma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mausali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Faamoemoe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Aumaia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le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faamoemoe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The mystery of God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Mana o le tala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lelei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Announcing the gospel (Kol.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Ia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luga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satauro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totogi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le tau o a tatou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751377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ala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faatuatua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papatisoga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faasaolotoina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tatou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mama ma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luma o le Atua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tauamiotonuina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(Roma 5:10;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Kolose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751377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ala i le galuega a le Agaga Paia e faasolosolo malie ona suia o tatou olaga ma faapaiaina ai i luma o le Atua [faapaiaina] (Roma 8:1;</a:t>
          </a:r>
          <a:br>
            <a:rPr lang="it-I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 Kor.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faaauau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faatuatua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Ia </a:t>
          </a:r>
          <a:r>
            <a:rPr lang="en-US" sz="2000" b="1" kern="1200" noProof="0" dirty="0" err="1">
              <a:solidFill>
                <a:schemeClr val="tx1"/>
              </a:solidFill>
            </a:rPr>
            <a:t>finafinau</a:t>
          </a:r>
          <a:r>
            <a:rPr lang="en-US" sz="2000" b="1" kern="1200" noProof="0" dirty="0">
              <a:solidFill>
                <a:schemeClr val="tx1"/>
              </a:solidFill>
            </a:rPr>
            <a:t>, e </a:t>
          </a:r>
          <a:r>
            <a:rPr lang="en-US" sz="2000" b="1" kern="1200" noProof="0" dirty="0" err="1">
              <a:solidFill>
                <a:schemeClr val="tx1"/>
              </a:solidFill>
            </a:rPr>
            <a:t>pei</a:t>
          </a:r>
          <a:r>
            <a:rPr lang="en-US" sz="2000" b="1" kern="1200" noProof="0" dirty="0">
              <a:solidFill>
                <a:schemeClr val="tx1"/>
              </a:solidFill>
            </a:rPr>
            <a:t> o Peteru </a:t>
          </a:r>
          <a:r>
            <a:rPr lang="en-US" sz="2000" b="1" kern="1200" noProof="0" dirty="0" err="1">
              <a:solidFill>
                <a:schemeClr val="tx1"/>
              </a:solidFill>
            </a:rPr>
            <a:t>ina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uma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ona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tatalaina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mai</a:t>
          </a:r>
          <a:r>
            <a:rPr lang="en-US" sz="2000" b="1" kern="1200" noProof="0" dirty="0">
              <a:solidFill>
                <a:schemeClr val="tx1"/>
              </a:solidFill>
            </a:rPr>
            <a:t> le </a:t>
          </a:r>
          <a:r>
            <a:rPr lang="en-US" sz="2000" b="1" kern="1200" noProof="0" dirty="0" err="1">
              <a:solidFill>
                <a:schemeClr val="tx1"/>
              </a:solidFill>
            </a:rPr>
            <a:t>falepuipui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sa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tuʻituʻi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atu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le </a:t>
          </a:r>
          <a:r>
            <a:rPr lang="en-US" sz="2000" b="1" kern="1200" noProof="0" dirty="0" err="1">
              <a:solidFill>
                <a:schemeClr val="tx1"/>
              </a:solidFill>
            </a:rPr>
            <a:t>faitotoʻa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seʻia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tatalaina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(Gal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Faavaeina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E </a:t>
          </a:r>
          <a:r>
            <a:rPr lang="en-US" sz="2000" b="1" kern="1200" noProof="0" dirty="0" err="1">
              <a:solidFill>
                <a:schemeClr val="tx1"/>
              </a:solidFill>
            </a:rPr>
            <a:t>tatau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ona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mausalī</a:t>
          </a:r>
          <a:r>
            <a:rPr lang="en-US" sz="2000" b="1" kern="1200" noProof="0" dirty="0">
              <a:solidFill>
                <a:schemeClr val="tx1"/>
              </a:solidFill>
            </a:rPr>
            <a:t> lo tatou </a:t>
          </a:r>
          <a:r>
            <a:rPr lang="en-US" sz="2000" b="1" kern="1200" noProof="0" dirty="0" err="1">
              <a:solidFill>
                <a:schemeClr val="tx1"/>
              </a:solidFill>
            </a:rPr>
            <a:t>faatuatua</a:t>
          </a:r>
          <a:r>
            <a:rPr lang="en-US" sz="2000" b="1" kern="1200" noProof="0" dirty="0">
              <a:solidFill>
                <a:schemeClr val="tx1"/>
              </a:solidFill>
            </a:rPr>
            <a:t> ma </a:t>
          </a:r>
          <a:r>
            <a:rPr lang="en-US" sz="2000" b="1" kern="1200" noProof="0" dirty="0" err="1">
              <a:solidFill>
                <a:schemeClr val="tx1"/>
              </a:solidFill>
            </a:rPr>
            <a:t>faavae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upu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moni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ua</a:t>
          </a:r>
          <a:r>
            <a:rPr lang="en-US" sz="2000" b="1" kern="1200" noProof="0" dirty="0">
              <a:solidFill>
                <a:schemeClr val="tx1"/>
              </a:solidFill>
            </a:rPr>
            <a:t> tatou </a:t>
          </a:r>
          <a:r>
            <a:rPr lang="en-US" sz="2000" b="1" kern="1200" noProof="0" dirty="0" err="1">
              <a:solidFill>
                <a:schemeClr val="tx1"/>
              </a:solidFill>
            </a:rPr>
            <a:t>aʻoaʻoina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mai</a:t>
          </a:r>
          <a:r>
            <a:rPr lang="en-US" sz="2000" b="1" kern="1200" noProof="0" dirty="0">
              <a:solidFill>
                <a:schemeClr val="tx1"/>
              </a:solidFill>
            </a:rPr>
            <a:t> le Tusi Paia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Mausali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E </a:t>
          </a:r>
          <a:r>
            <a:rPr lang="en-US" sz="2000" b="1" kern="1200" noProof="0" dirty="0" err="1">
              <a:solidFill>
                <a:schemeClr val="tx1"/>
              </a:solidFill>
            </a:rPr>
            <a:t>tatau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ona</a:t>
          </a:r>
          <a:r>
            <a:rPr lang="en-US" sz="2000" b="1" kern="1200" noProof="0" dirty="0">
              <a:solidFill>
                <a:schemeClr val="tx1"/>
              </a:solidFill>
            </a:rPr>
            <a:t> tatou le </a:t>
          </a:r>
          <a:r>
            <a:rPr lang="en-US" sz="2000" b="1" kern="1200" noProof="0" dirty="0" err="1">
              <a:solidFill>
                <a:schemeClr val="tx1"/>
              </a:solidFill>
            </a:rPr>
            <a:t>maluelue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r>
            <a:rPr lang="en-US" sz="2000" b="1" kern="1200" noProof="0" dirty="0">
              <a:solidFill>
                <a:schemeClr val="tx1"/>
              </a:solidFill>
            </a:rPr>
            <a:t> aua </a:t>
          </a:r>
          <a:r>
            <a:rPr lang="en-US" sz="2000" b="1" kern="1200" noProof="0" dirty="0" err="1">
              <a:solidFill>
                <a:schemeClr val="tx1"/>
              </a:solidFill>
            </a:rPr>
            <a:t>ne’i</a:t>
          </a:r>
          <a:r>
            <a:rPr lang="en-US" sz="2000" b="1" kern="1200" noProof="0" dirty="0">
              <a:solidFill>
                <a:schemeClr val="tx1"/>
              </a:solidFill>
            </a:rPr>
            <a:t> muta le </a:t>
          </a:r>
          <a:r>
            <a:rPr lang="en-US" sz="2000" b="1" kern="1200" noProof="0" dirty="0" err="1">
              <a:solidFill>
                <a:schemeClr val="tx1"/>
              </a:solidFill>
            </a:rPr>
            <a:t>fa’alagolago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le “</a:t>
          </a:r>
          <a:r>
            <a:rPr lang="en-US" sz="2000" b="1" kern="1200" noProof="0" dirty="0" err="1">
              <a:solidFill>
                <a:schemeClr val="tx1"/>
              </a:solidFill>
            </a:rPr>
            <a:t>fa’amoemoe</a:t>
          </a:r>
          <a:r>
            <a:rPr lang="en-US" sz="2000" b="1" kern="1200" noProof="0" dirty="0">
              <a:solidFill>
                <a:schemeClr val="tx1"/>
              </a:solidFill>
            </a:rPr>
            <a:t> o le </a:t>
          </a:r>
          <a:r>
            <a:rPr lang="en-US" sz="2000" b="1" kern="1200" noProof="0" dirty="0" err="1">
              <a:solidFill>
                <a:schemeClr val="tx1"/>
              </a:solidFill>
            </a:rPr>
            <a:t>talalelei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904133" y="341103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Na </a:t>
          </a:r>
          <a:r>
            <a:rPr lang="en-US" sz="2000" b="1" kern="1200" noProof="0" dirty="0" err="1"/>
            <a:t>fuafuaina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a’o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le’i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faavaeina</a:t>
          </a:r>
          <a:r>
            <a:rPr lang="en-US" sz="2000" b="1" kern="1200" noProof="0" dirty="0"/>
            <a:t> le </a:t>
          </a:r>
          <a:r>
            <a:rPr lang="en-US" sz="2000" b="1" kern="1200" noProof="0" dirty="0" err="1"/>
            <a:t>lalolagi</a:t>
          </a:r>
          <a:br>
            <a:rPr lang="en-US" sz="2000" b="1" kern="1200" noProof="0" dirty="0"/>
          </a:br>
          <a:r>
            <a:rPr lang="en-US" sz="2000" b="1" kern="1200" noProof="0" dirty="0"/>
            <a:t>(1 Pet 1:20)</a:t>
          </a:r>
          <a:endParaRPr lang="en-US" sz="2000" kern="1200" noProof="0" dirty="0"/>
        </a:p>
      </dsp:txBody>
      <dsp:txXfrm>
        <a:off x="904133" y="341103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Nao se vaega sa faailoa atu i agelu</a:t>
          </a:r>
          <a:br>
            <a:rPr lang="it-IT" sz="2000" b="1" kern="1200" noProof="0" dirty="0"/>
          </a:br>
          <a:r>
            <a:rPr lang="it-IT" sz="2000" b="1" kern="1200" noProof="0" dirty="0"/>
            <a:t>(1 Pet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O se </a:t>
          </a:r>
          <a:r>
            <a:rPr lang="en-US" sz="2000" b="1" kern="1200" noProof="0" dirty="0" err="1"/>
            <a:t>vaaiga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muamua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tuuina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Atamu</a:t>
          </a:r>
          <a:r>
            <a:rPr lang="en-US" sz="2000" b="1" kern="1200" noProof="0" dirty="0"/>
            <a:t> ma Eva</a:t>
          </a:r>
          <a:br>
            <a:rPr lang="en-US" sz="2000" b="1" kern="1200" noProof="0" dirty="0"/>
          </a:br>
          <a:r>
            <a:rPr lang="en-US" sz="2000" b="1" kern="1200" noProof="0" dirty="0"/>
            <a:t>(Ken.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Na </a:t>
          </a:r>
          <a:r>
            <a:rPr lang="en-US" sz="2000" b="1" kern="1200" noProof="0" dirty="0" err="1"/>
            <a:t>faailoa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le au </a:t>
          </a:r>
          <a:r>
            <a:rPr lang="en-US" sz="2000" b="1" kern="1200" noProof="0" dirty="0" err="1"/>
            <a:t>perofeta</a:t>
          </a:r>
          <a:r>
            <a:rPr lang="en-US" sz="2000" b="1" kern="1200" noProof="0" dirty="0"/>
            <a:t>                                           (1 Pet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Na </a:t>
          </a:r>
          <a:r>
            <a:rPr lang="en-US" sz="2000" b="1" kern="1200" noProof="0" dirty="0" err="1"/>
            <a:t>faailoa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muamua</a:t>
          </a:r>
          <a:r>
            <a:rPr lang="en-US" sz="2000" b="1" kern="1200" noProof="0" dirty="0"/>
            <a:t> e </a:t>
          </a:r>
          <a:r>
            <a:rPr lang="en-US" sz="2000" b="1" kern="1200" noProof="0" dirty="0" err="1"/>
            <a:t>Iesu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tagata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Iutaia</a:t>
          </a:r>
          <a:r>
            <a:rPr lang="en-US" sz="2000" b="1" kern="1200" noProof="0" dirty="0"/>
            <a:t> (Mt.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Ona </a:t>
          </a:r>
          <a:r>
            <a:rPr lang="en-US" sz="2000" b="1" kern="1200" noProof="0" dirty="0" err="1"/>
            <a:t>faaalia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atoatoa</a:t>
          </a:r>
          <a:r>
            <a:rPr lang="en-US" sz="2000" b="1" kern="1200" noProof="0" dirty="0"/>
            <a:t> lea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tagata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uma</a:t>
          </a:r>
          <a:br>
            <a:rPr lang="en-US" sz="2000" b="1" kern="1200" noProof="0" dirty="0"/>
          </a:br>
          <a:r>
            <a:rPr lang="en-US" sz="2000" b="1" kern="1200" noProof="0" dirty="0"/>
            <a:t>(Kol.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Na </a:t>
          </a:r>
          <a:r>
            <a:rPr lang="en-US" sz="2000" b="1" kern="1200" noProof="0" dirty="0" err="1"/>
            <a:t>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faamatala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atu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aoaoga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faavae</a:t>
          </a:r>
          <a:r>
            <a:rPr lang="en-US" sz="2000" b="1" kern="1200" noProof="0" dirty="0"/>
            <a:t> ma </a:t>
          </a:r>
          <a:r>
            <a:rPr lang="en-US" sz="2000" b="1" kern="1200" noProof="0" dirty="0" err="1"/>
            <a:t>faatinoga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faa-Kerisiano</a:t>
          </a:r>
          <a:r>
            <a:rPr lang="en-US" sz="2000" b="1" kern="1200" noProof="0" dirty="0"/>
            <a:t> (2 </a:t>
          </a:r>
          <a:r>
            <a:rPr lang="en-US" sz="2000" b="1" kern="1200" noProof="0" dirty="0" err="1"/>
            <a:t>Tesalonia</a:t>
          </a:r>
          <a:r>
            <a:rPr lang="en-US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Na ia lapataʻia i latou i taunuuga o le teena o le talalelei (Epe.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Na ia lapataʻi atu i lamatiaga o faiaʻoga pepelo (Galuega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FAALELEIGA MA LE FAAMOEMOE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646823" y="6496050"/>
            <a:ext cx="2898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3AF97"/>
                </a:solidFill>
              </a:rPr>
              <a:t>Lesona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noProof="0" dirty="0" err="1">
                <a:solidFill>
                  <a:srgbClr val="C3AF97"/>
                </a:solidFill>
              </a:rPr>
              <a:t>mo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Fepuari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</a:t>
            </a: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 MANA O LE TALA LELEI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FOLAFOLAINA O LE TALA 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ia lava matou te tala‘iina atu, ma apoapoai atu i tagata uma, ma a‘oa‘o atu ai i tagata uma i le poto uma lava, ina ia tuuina atu e i matou o tagata uma ua atoatoa ona lelei ia Keriso Iesu;”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talai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e Paulo le </a:t>
            </a:r>
            <a:r>
              <a:rPr lang="en-US" sz="2000" b="1" dirty="0" err="1"/>
              <a:t>talalelei</a:t>
            </a:r>
            <a:r>
              <a:rPr lang="en-US" sz="2000" b="1" dirty="0"/>
              <a:t>? O le </a:t>
            </a:r>
            <a:r>
              <a:rPr lang="en-US" sz="2000" b="1" dirty="0" err="1"/>
              <a:t>autū</a:t>
            </a:r>
            <a:r>
              <a:rPr lang="en-US" sz="2000" b="1" dirty="0"/>
              <a:t> 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talaʻiga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lea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faasatauroina</a:t>
            </a:r>
            <a:r>
              <a:rPr lang="en-US" sz="2000" b="1" dirty="0"/>
              <a:t> (1 </a:t>
            </a:r>
            <a:r>
              <a:rPr lang="en-US" sz="2000" b="1" dirty="0" err="1"/>
              <a:t>Korinito</a:t>
            </a:r>
            <a:r>
              <a:rPr lang="en-US" sz="2000" b="1" dirty="0"/>
              <a:t> 1:23). 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talia</a:t>
            </a:r>
            <a:r>
              <a:rPr lang="en-US" sz="2000" b="1" dirty="0"/>
              <a:t> 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apoapoaʻi</a:t>
            </a:r>
            <a:r>
              <a:rPr lang="en-US" sz="2000" b="1" dirty="0"/>
              <a:t> ma </a:t>
            </a:r>
            <a:r>
              <a:rPr lang="en-US" sz="2000" b="1" dirty="0" err="1"/>
              <a:t>aʻoaʻoina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seʻia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1:28-29). Na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527814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Faatali</a:t>
            </a:r>
            <a:r>
              <a:rPr lang="en-US" sz="2000" b="1" noProof="0" dirty="0"/>
              <a:t> la… </a:t>
            </a:r>
            <a:r>
              <a:rPr lang="en-US" sz="2000" b="1" noProof="0" dirty="0" err="1"/>
              <a:t>fai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atoatoa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latou</a:t>
            </a:r>
            <a:r>
              <a:rPr lang="en-US" sz="2000" b="1" noProof="0" dirty="0"/>
              <a:t>? Ma aua nao nisi… “</a:t>
            </a:r>
            <a:r>
              <a:rPr lang="en-US" sz="2000" b="1" noProof="0" dirty="0" err="1"/>
              <a:t>tagata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uma</a:t>
            </a:r>
            <a:r>
              <a:rPr lang="en-US" sz="2000" b="1" noProof="0" dirty="0"/>
              <a:t>”!                 (Kol. 1:28e).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upu</a:t>
            </a:r>
            <a:r>
              <a:rPr lang="en-US" sz="2000" b="1" dirty="0"/>
              <a:t> Eleni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faaliliuina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“</a:t>
            </a:r>
            <a:r>
              <a:rPr lang="en-US" sz="2000" b="1" dirty="0" err="1"/>
              <a:t>matua</a:t>
            </a:r>
            <a:r>
              <a:rPr lang="en-US" sz="2000" b="1" dirty="0"/>
              <a:t>” (</a:t>
            </a:r>
            <a:r>
              <a:rPr lang="en-US" sz="2000" b="1" dirty="0" err="1"/>
              <a:t>teleios</a:t>
            </a:r>
            <a:r>
              <a:rPr lang="en-US" sz="2000" b="1" dirty="0"/>
              <a:t>)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ma e </a:t>
            </a:r>
            <a:r>
              <a:rPr lang="en-US" sz="2000" b="1" dirty="0" err="1"/>
              <a:t>aunoa</a:t>
            </a:r>
            <a:r>
              <a:rPr lang="en-US" sz="2000" b="1" dirty="0"/>
              <a:t> ma se </a:t>
            </a:r>
            <a:r>
              <a:rPr lang="en-US" sz="2000" b="1" dirty="0" err="1"/>
              <a:t>ila</a:t>
            </a:r>
            <a:r>
              <a:rPr lang="en-US" sz="2000" b="1" dirty="0"/>
              <a:t>.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faagasologa</a:t>
            </a:r>
            <a:r>
              <a:rPr lang="en-US" sz="2000" b="1" dirty="0"/>
              <a:t> o le </a:t>
            </a:r>
            <a:r>
              <a:rPr lang="en-US" sz="2000" b="1" dirty="0" err="1"/>
              <a:t>tuputupu</a:t>
            </a:r>
            <a:r>
              <a:rPr lang="en-US" sz="2000" b="1" dirty="0"/>
              <a:t> </a:t>
            </a:r>
            <a:r>
              <a:rPr lang="en-US" sz="2000" b="1" dirty="0" err="1"/>
              <a:t>aʻe</a:t>
            </a:r>
            <a:r>
              <a:rPr lang="en-US" sz="2000" b="1" dirty="0"/>
              <a:t> </a:t>
            </a:r>
            <a:r>
              <a:rPr lang="en-US" sz="2000" b="1" dirty="0" err="1"/>
              <a:t>faa-Kerisiano</a:t>
            </a:r>
            <a:r>
              <a:rPr lang="en-US" sz="2000" b="1" dirty="0"/>
              <a:t>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ai le </a:t>
            </a:r>
            <a:r>
              <a:rPr lang="en-US" sz="2000" b="1" dirty="0" err="1"/>
              <a:t>loloto</a:t>
            </a:r>
            <a:r>
              <a:rPr lang="en-US" sz="2000" b="1" dirty="0"/>
              <a:t> o le </a:t>
            </a:r>
            <a:r>
              <a:rPr lang="en-US" sz="2000" b="1" dirty="0" err="1"/>
              <a:t>tulafono</a:t>
            </a:r>
            <a:r>
              <a:rPr lang="en-US" sz="2000" b="1" dirty="0"/>
              <a:t> a le Atua ma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manaʻoga</a:t>
            </a:r>
            <a:r>
              <a:rPr lang="en-US" sz="2000" b="1" dirty="0"/>
              <a:t>. O lea la, o la tatou </a:t>
            </a:r>
            <a:r>
              <a:rPr lang="en-US" sz="2000" b="1" dirty="0" err="1"/>
              <a:t>sini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“O le </a:t>
            </a:r>
            <a:r>
              <a:rPr lang="en-US" sz="2600" b="1" dirty="0" err="1">
                <a:latin typeface="Constantia" panose="02030602050306030303" pitchFamily="18" charset="0"/>
              </a:rPr>
              <a:t>vaavaai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Togiola (</a:t>
            </a:r>
            <a:r>
              <a:rPr lang="en-US" sz="2600" b="1" dirty="0" err="1">
                <a:latin typeface="Constantia" panose="02030602050306030303" pitchFamily="18" charset="0"/>
              </a:rPr>
              <a:t>Iesu</a:t>
            </a:r>
            <a:r>
              <a:rPr lang="en-US" sz="2600" b="1" dirty="0">
                <a:latin typeface="Constantia" panose="02030602050306030303" pitchFamily="18" charset="0"/>
              </a:rPr>
              <a:t>)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faasatauroina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tatou malamalama </a:t>
            </a:r>
            <a:r>
              <a:rPr lang="en-US" sz="2600" b="1" dirty="0" err="1">
                <a:latin typeface="Constantia" panose="02030602050306030303" pitchFamily="18" charset="0"/>
              </a:rPr>
              <a:t>atili</a:t>
            </a:r>
            <a:r>
              <a:rPr lang="en-US" sz="2600" b="1" dirty="0">
                <a:latin typeface="Constantia" panose="02030602050306030303" pitchFamily="18" charset="0"/>
              </a:rPr>
              <a:t> ai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tele ma le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taulaga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e le </a:t>
            </a:r>
            <a:r>
              <a:rPr lang="en-US" sz="2600" b="1" dirty="0" err="1">
                <a:latin typeface="Constantia" panose="02030602050306030303" pitchFamily="18" charset="0"/>
              </a:rPr>
              <a:t>Silisiliese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lagi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faamamaluina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tatou luma le </a:t>
            </a:r>
            <a:r>
              <a:rPr lang="en-US" sz="2600" b="1" dirty="0" err="1">
                <a:latin typeface="Constantia" panose="02030602050306030303" pitchFamily="18" charset="0"/>
              </a:rPr>
              <a:t>fuafuaga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faaolataga</a:t>
            </a:r>
            <a:r>
              <a:rPr lang="en-US" sz="2600" b="1" dirty="0">
                <a:latin typeface="Constantia" panose="02030602050306030303" pitchFamily="18" charset="0"/>
              </a:rPr>
              <a:t>, ma o le </a:t>
            </a:r>
            <a:r>
              <a:rPr lang="en-US" sz="2600" b="1" dirty="0" err="1">
                <a:latin typeface="Constantia" panose="02030602050306030303" pitchFamily="18" charset="0"/>
              </a:rPr>
              <a:t>mafaufau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Kalevario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fafaguina</a:t>
            </a:r>
            <a:r>
              <a:rPr lang="en-US" sz="2600" b="1" dirty="0">
                <a:latin typeface="Constantia" panose="02030602050306030303" pitchFamily="18" charset="0"/>
              </a:rPr>
              <a:t> ai </a:t>
            </a:r>
            <a:r>
              <a:rPr lang="en-US" sz="2600" b="1" dirty="0" err="1">
                <a:latin typeface="Constantia" panose="02030602050306030303" pitchFamily="18" charset="0"/>
              </a:rPr>
              <a:t>lagona</a:t>
            </a:r>
            <a:r>
              <a:rPr lang="en-US" sz="2600" b="1" dirty="0">
                <a:latin typeface="Constantia" panose="02030602050306030303" pitchFamily="18" charset="0"/>
              </a:rPr>
              <a:t> ola ma </a:t>
            </a:r>
            <a:r>
              <a:rPr lang="en-US" sz="2600" b="1" dirty="0" err="1">
                <a:latin typeface="Constantia" panose="02030602050306030303" pitchFamily="18" charset="0"/>
              </a:rPr>
              <a:t>paia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tatou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. O le </a:t>
            </a:r>
            <a:r>
              <a:rPr lang="en-US" sz="2600" b="1" dirty="0" err="1">
                <a:latin typeface="Constantia" panose="02030602050306030303" pitchFamily="18" charset="0"/>
              </a:rPr>
              <a:t>viiga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Atua ma le Tamai Mamoe o le 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tatou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ma o tatou </a:t>
            </a:r>
            <a:r>
              <a:rPr lang="en-US" sz="2600" b="1" dirty="0" err="1">
                <a:latin typeface="Constantia" panose="02030602050306030303" pitchFamily="18" charset="0"/>
              </a:rPr>
              <a:t>laugutu</a:t>
            </a:r>
            <a:r>
              <a:rPr lang="en-US" sz="2600" b="1" dirty="0">
                <a:latin typeface="Constantia" panose="02030602050306030303" pitchFamily="18" charset="0"/>
              </a:rPr>
              <a:t>; aua o le </a:t>
            </a:r>
            <a:r>
              <a:rPr lang="en-US" sz="2600" b="1" dirty="0" err="1">
                <a:latin typeface="Constantia" panose="02030602050306030303" pitchFamily="18" charset="0"/>
              </a:rPr>
              <a:t>faamaualuga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tapuai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oe</a:t>
            </a:r>
            <a:r>
              <a:rPr lang="en-US" sz="2600" b="1" dirty="0">
                <a:latin typeface="Constantia" panose="02030602050306030303" pitchFamily="18" charset="0"/>
              </a:rPr>
              <a:t> lava e le </a:t>
            </a:r>
            <a:r>
              <a:rPr lang="en-US" sz="2600" b="1" dirty="0" err="1">
                <a:latin typeface="Constantia" panose="02030602050306030303" pitchFamily="18" charset="0"/>
              </a:rPr>
              <a:t>mafai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olaola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agaga</a:t>
            </a:r>
            <a:r>
              <a:rPr lang="en-US" sz="2600" b="1" dirty="0">
                <a:latin typeface="Constantia" panose="02030602050306030303" pitchFamily="18" charset="0"/>
              </a:rPr>
              <a:t> o loo </a:t>
            </a:r>
            <a:r>
              <a:rPr lang="en-US" sz="2600" b="1" dirty="0" err="1">
                <a:latin typeface="Constantia" panose="02030602050306030303" pitchFamily="18" charset="0"/>
              </a:rPr>
              <a:t>manatua</a:t>
            </a:r>
            <a:r>
              <a:rPr lang="en-US" sz="2600" b="1" dirty="0">
                <a:latin typeface="Constantia" panose="02030602050306030303" pitchFamily="18" charset="0"/>
              </a:rPr>
              <a:t> pea </a:t>
            </a:r>
            <a:r>
              <a:rPr lang="en-US" sz="2600" b="1" dirty="0" err="1">
                <a:latin typeface="Constantia" panose="02030602050306030303" pitchFamily="18" charset="0"/>
              </a:rPr>
              <a:t>vaaiga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Kalevario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901891" y="5808445"/>
            <a:ext cx="415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sz="1600" b="1" dirty="0"/>
              <a:t>O le </a:t>
            </a:r>
            <a:r>
              <a:rPr lang="en-US" sz="1600" b="1" dirty="0" err="1"/>
              <a:t>Faanaunauga</a:t>
            </a:r>
            <a:r>
              <a:rPr lang="en-US" sz="1600" b="1" dirty="0"/>
              <a:t> o </a:t>
            </a:r>
            <a:r>
              <a:rPr lang="en-US" sz="1600" b="1" dirty="0" err="1"/>
              <a:t>Tupulaga</a:t>
            </a:r>
            <a:r>
              <a:rPr lang="en-US" sz="1600" b="1" noProof="0" dirty="0"/>
              <a:t>, </a:t>
            </a:r>
            <a:r>
              <a:rPr lang="en-US" sz="1600" b="1" dirty="0"/>
              <a:t>i</a:t>
            </a:r>
            <a:r>
              <a:rPr lang="en-US" sz="1600" b="1" noProof="0"/>
              <a:t>. </a:t>
            </a:r>
            <a:r>
              <a:rPr lang="en-US" sz="1600" b="1" noProof="0" dirty="0"/>
              <a:t>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iloa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agasala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 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agasala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le sui 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avea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 ma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amiotonu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le Atua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ia.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lang="en-US" sz="3200" dirty="0" err="1">
                <a:solidFill>
                  <a:srgbClr val="156082">
                    <a:lumMod val="20000"/>
                    <a:lumOff val="80000"/>
                  </a:srgbClr>
                </a:solidFill>
              </a:rPr>
              <a:t>Korinito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38409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ta’ua</a:t>
            </a:r>
            <a:r>
              <a:rPr lang="en-US" sz="2000" b="1" dirty="0"/>
              <a:t> e Paulo </a:t>
            </a:r>
            <a:r>
              <a:rPr lang="en-US" sz="2000" b="1" dirty="0" err="1"/>
              <a:t>ua</a:t>
            </a:r>
            <a:r>
              <a:rPr lang="en-US" sz="2000" b="1" dirty="0"/>
              <a:t> toe </a:t>
            </a:r>
            <a:r>
              <a:rPr lang="en-US" sz="2000" b="1" dirty="0" err="1"/>
              <a:t>faaleleia</a:t>
            </a:r>
            <a:r>
              <a:rPr lang="en-US" sz="2000" b="1" dirty="0"/>
              <a:t> le Lagi ma le </a:t>
            </a:r>
            <a:r>
              <a:rPr lang="en-US" sz="2000" b="1" dirty="0" err="1"/>
              <a:t>Lalolagi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satauro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1:20),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faamatala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lea o </a:t>
            </a:r>
            <a:r>
              <a:rPr lang="en-US" sz="2000" b="1" dirty="0" err="1"/>
              <a:t>aafiaga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toe </a:t>
            </a:r>
            <a:r>
              <a:rPr lang="en-US" sz="2000" b="1" dirty="0" err="1"/>
              <a:t>faaleleia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Faapefea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suia</a:t>
            </a:r>
            <a:r>
              <a:rPr lang="en-US" sz="2000" b="1" noProof="0" dirty="0"/>
              <a:t> e </a:t>
            </a:r>
            <a:r>
              <a:rPr lang="en-US" sz="2000" b="1" noProof="0" dirty="0" err="1"/>
              <a:t>lenei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manatu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</a:t>
            </a:r>
            <a:r>
              <a:rPr lang="en-US" sz="2000" b="1" noProof="0" dirty="0"/>
              <a:t> tatou? </a:t>
            </a:r>
            <a:r>
              <a:rPr lang="en-US" sz="2000" b="1" noProof="0" dirty="0" err="1"/>
              <a:t>Faapefea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silafia</a:t>
            </a:r>
            <a:r>
              <a:rPr lang="en-US" sz="2000" b="1" noProof="0" dirty="0"/>
              <a:t> e le Atua </a:t>
            </a:r>
            <a:r>
              <a:rPr lang="en-US" sz="2000" b="1" noProof="0" dirty="0" err="1"/>
              <a:t>nei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uma</a:t>
            </a:r>
            <a:r>
              <a:rPr lang="en-US" sz="2000" b="1" noProof="0" dirty="0"/>
              <a:t>? </a:t>
            </a:r>
            <a:r>
              <a:rPr lang="en-US" sz="2000" b="1" dirty="0"/>
              <a:t>O lea </a:t>
            </a:r>
            <a:r>
              <a:rPr lang="en-US" sz="2000" b="1" dirty="0" err="1"/>
              <a:t>sa</a:t>
            </a:r>
            <a:r>
              <a:rPr lang="en-US" sz="2000" b="1" dirty="0"/>
              <a:t> tatou e </a:t>
            </a:r>
            <a:r>
              <a:rPr lang="en-US" sz="2000" b="1" dirty="0" err="1"/>
              <a:t>fai</a:t>
            </a:r>
            <a:r>
              <a:rPr lang="en-US" sz="2000" b="1" dirty="0"/>
              <a:t> e </a:t>
            </a:r>
            <a:r>
              <a:rPr lang="en-US" sz="2000" b="1" dirty="0" err="1"/>
              <a:t>fesoasoani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nisi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lea </a:t>
            </a:r>
            <a:r>
              <a:rPr lang="en-US" sz="2000" b="1" dirty="0" err="1"/>
              <a:t>faaleleiga</a:t>
            </a:r>
            <a:r>
              <a:rPr lang="en-US" sz="2000" b="1" dirty="0"/>
              <a:t> ma le </a:t>
            </a:r>
            <a:r>
              <a:rPr lang="en-US" sz="2000" b="1" dirty="0" err="1"/>
              <a:t>faamoemoe</a:t>
            </a:r>
            <a:r>
              <a:rPr lang="en-US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A’AFIAGA O LE </a:t>
            </a: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FAALELEIGA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0788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MAI LE FAI MEALEAGA I LE TAGATA PAIA</a:t>
            </a:r>
            <a:endParaRPr lang="en-US" sz="40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“O outou foi sa tagata ese anamua, sa fai o ia mo outou fili i o outou loto i le amio leaga; a o lenei, ua lelei outou ma ia, i lona tino tagata, ina ua maliu, ina ia tuuina atu outou e ia, o le au paia, o e le mata‘uleagaina, ua leai foi se mea e faasalaina ai i ona lava luma;” Kol 1:21,22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546688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faigofie lava. Sa tatou ola i le amioleaga, o le mea lea, na faasalaina ai i tatou i le oti e faavavau.</a:t>
            </a:r>
            <a:r>
              <a:rPr lang="en-US" sz="2000" b="1" noProof="0" dirty="0"/>
              <a:t>(Rom. 6:23; </a:t>
            </a:r>
            <a:r>
              <a:rPr lang="en-US" sz="2000" b="1" noProof="0" dirty="0" err="1"/>
              <a:t>Faaa</a:t>
            </a:r>
            <a:r>
              <a:rPr lang="en-US" sz="2000" b="1" noProof="0" dirty="0"/>
              <a:t>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990152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662418"/>
            <a:ext cx="155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Ae sa i ai se fuafuaga sili a le Atua ua saunia mo i tatou: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Ia i tatou lava, e le mafai ona tatou suia lenei tulaga, pe totogia foi lo tatou faaolataga (Salamo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FAAVAEINA MA MAUSALI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23315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tutumau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faavaeina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mausali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faateaeseina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faamoemoe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tala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faalogologo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ta’uamiotonuina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faapaiaina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, ae 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mae’a</a:t>
            </a:r>
            <a:r>
              <a:rPr lang="en-US" sz="2000" b="1" dirty="0"/>
              <a:t>. Tatou </a:t>
            </a:r>
            <a:r>
              <a:rPr lang="en-US" sz="2000" b="1" dirty="0" err="1"/>
              <a:t>te</a:t>
            </a:r>
            <a:r>
              <a:rPr lang="en-US" sz="2000" b="1" dirty="0"/>
              <a:t> ono  se ese ma le </a:t>
            </a:r>
            <a:r>
              <a:rPr lang="en-US" sz="2000" b="1" dirty="0" err="1"/>
              <a:t>ausia</a:t>
            </a:r>
            <a:r>
              <a:rPr lang="en-US" sz="2000" b="1" dirty="0"/>
              <a:t> ai </a:t>
            </a:r>
            <a:r>
              <a:rPr lang="en-US" sz="2000" b="1" dirty="0" err="1"/>
              <a:t>sini</a:t>
            </a:r>
            <a:r>
              <a:rPr lang="en-US" sz="2000" b="1" dirty="0"/>
              <a:t>. O le </a:t>
            </a:r>
            <a:r>
              <a:rPr lang="en-US" sz="2000" b="1" dirty="0" err="1"/>
              <a:t>mafua’aga</a:t>
            </a:r>
            <a:r>
              <a:rPr lang="en-US" sz="2000" b="1" dirty="0"/>
              <a:t> lea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fautuaina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e Paulo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vaega</a:t>
            </a:r>
            <a:r>
              <a:rPr lang="en-US" sz="2000" b="1" dirty="0"/>
              <a:t> se tolu (</a:t>
            </a:r>
            <a:r>
              <a:rPr lang="en-US" sz="2000" b="1" dirty="0" err="1"/>
              <a:t>Kolose</a:t>
            </a:r>
            <a:r>
              <a:rPr lang="en-US" sz="2000" b="1" dirty="0"/>
              <a:t> 1:23a):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145425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FAAMOEMOE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AUMAIA LE FA'AMOEMOE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fai a‘u ma auauna i ai, e tusa ma le sauniga a le Atua, ua tuuina mai ai ia te au mo outou, ina ia matuā folafolaina le afioga a le Atua;»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pei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vaaia</a:t>
            </a:r>
            <a:r>
              <a:rPr lang="en-US" sz="2000" b="1" dirty="0"/>
              <a:t>, o le </a:t>
            </a:r>
            <a:r>
              <a:rPr lang="en-US" sz="2000" b="1" dirty="0" err="1"/>
              <a:t>fuafuaga</a:t>
            </a:r>
            <a:r>
              <a:rPr lang="en-US" sz="2000" b="1" dirty="0"/>
              <a:t> a le Atua </a:t>
            </a:r>
            <a:r>
              <a:rPr lang="en-US" sz="2000" b="1" dirty="0" err="1"/>
              <a:t>mo</a:t>
            </a:r>
            <a:r>
              <a:rPr lang="en-US" sz="2000" b="1" dirty="0"/>
              <a:t> lo tatou </a:t>
            </a:r>
            <a:r>
              <a:rPr lang="en-US" sz="2000" b="1" dirty="0" err="1"/>
              <a:t>faaolataga</a:t>
            </a:r>
            <a:r>
              <a:rPr lang="en-US" sz="2000" b="1" dirty="0"/>
              <a:t> e </a:t>
            </a:r>
            <a:r>
              <a:rPr lang="en-US" sz="2000" b="1" dirty="0" err="1"/>
              <a:t>faavae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maliu</a:t>
            </a:r>
            <a:r>
              <a:rPr lang="en-US" sz="2000" b="1" dirty="0"/>
              <a:t> o </a:t>
            </a:r>
            <a:r>
              <a:rPr lang="en-US" sz="2000" b="1" dirty="0" err="1"/>
              <a:t>Iesu</a:t>
            </a:r>
            <a:r>
              <a:rPr lang="en-US" sz="2000" b="1" dirty="0"/>
              <a:t> ma e </a:t>
            </a:r>
            <a:r>
              <a:rPr lang="en-US" sz="2000" b="1" dirty="0" err="1"/>
              <a:t>aofia</a:t>
            </a:r>
            <a:r>
              <a:rPr lang="en-US" sz="2000" b="1" dirty="0"/>
              <a:t> ai lo tatou </a:t>
            </a:r>
            <a:r>
              <a:rPr lang="en-US" sz="2000" b="1" dirty="0" err="1"/>
              <a:t>tauamiotonuina</a:t>
            </a:r>
            <a:r>
              <a:rPr lang="en-US" sz="2000" b="1" dirty="0"/>
              <a:t> ma le </a:t>
            </a:r>
            <a:r>
              <a:rPr lang="en-US" sz="2000" b="1" dirty="0" err="1"/>
              <a:t>faapaiaina</a:t>
            </a:r>
            <a:r>
              <a:rPr lang="en-US" sz="2000" b="1" dirty="0"/>
              <a:t>. </a:t>
            </a:r>
            <a:r>
              <a:rPr lang="en-US" sz="2000" b="1" dirty="0" err="1"/>
              <a:t>Peitai</a:t>
            </a:r>
            <a:r>
              <a:rPr lang="en-US" sz="2000" b="1" dirty="0"/>
              <a:t>, e </a:t>
            </a:r>
            <a:r>
              <a:rPr lang="en-US" sz="2000" b="1" dirty="0" err="1"/>
              <a:t>i</a:t>
            </a:r>
            <a:r>
              <a:rPr lang="en-US" sz="2000" b="1" dirty="0"/>
              <a:t> ai se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taua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misi</a:t>
            </a:r>
            <a:r>
              <a:rPr lang="en-US" sz="2000" b="1" dirty="0"/>
              <a:t>: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iloaina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fuafuaga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taliaina</a:t>
            </a:r>
            <a:r>
              <a:rPr lang="en-US" sz="2000" b="1" dirty="0"/>
              <a:t>. E </a:t>
            </a:r>
            <a:r>
              <a:rPr lang="en-US" sz="2000" b="1" dirty="0" err="1"/>
              <a:t>manaomia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e </a:t>
            </a:r>
            <a:r>
              <a:rPr lang="en-US" sz="2000" b="1" dirty="0" err="1"/>
              <a:t>faaali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960347"/>
            <a:ext cx="4619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iinei e faailoa ai le “pulega a le Atua” [le auala a le Atua e faʻatulaga ai me e tutupu, mafaufauga, tagata, ma isi mea faapena], o mafuaaga ia sa avea ai Paulo ma faifeʻau (Kolose 1:25).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fiafia</a:t>
            </a:r>
            <a:r>
              <a:rPr lang="en-US" sz="2000" b="1" dirty="0"/>
              <a:t> Paulo e </a:t>
            </a:r>
            <a:r>
              <a:rPr lang="en-US" sz="2000" b="1" dirty="0" err="1"/>
              <a:t>auai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vaega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fuafuaga</a:t>
            </a:r>
            <a:r>
              <a:rPr lang="en-US" sz="2000" b="1" dirty="0"/>
              <a:t>, e </a:t>
            </a:r>
            <a:r>
              <a:rPr lang="en-US" sz="2000" b="1" dirty="0" err="1"/>
              <a:t>ui</a:t>
            </a:r>
            <a:r>
              <a:rPr lang="en-US" sz="2000" b="1" dirty="0"/>
              <a:t> lava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aofia</a:t>
            </a:r>
            <a:r>
              <a:rPr lang="en-US" sz="2000" b="1" dirty="0"/>
              <a:t> ai </a:t>
            </a:r>
            <a:r>
              <a:rPr lang="en-US" sz="2000" b="1" dirty="0" err="1"/>
              <a:t>puapuaga</a:t>
            </a:r>
            <a:r>
              <a:rPr lang="en-US" sz="2000" b="1" dirty="0"/>
              <a:t>, (</a:t>
            </a:r>
            <a:r>
              <a:rPr lang="en-US" sz="2000" b="1" dirty="0" err="1"/>
              <a:t>Kolose</a:t>
            </a:r>
            <a:r>
              <a:rPr lang="en-US" sz="2000" b="1" dirty="0"/>
              <a:t> 1:24). Mai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pu’eina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Roma </a:t>
            </a:r>
            <a:r>
              <a:rPr lang="en-US" sz="2000" b="1" dirty="0" err="1"/>
              <a:t>se’ia</a:t>
            </a:r>
            <a:r>
              <a:rPr lang="en-US" sz="2000" b="1" dirty="0"/>
              <a:t>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maliu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tusia</a:t>
            </a:r>
            <a:r>
              <a:rPr lang="en-US" sz="2000" b="1" dirty="0"/>
              <a:t> ai pe a ma le </a:t>
            </a:r>
            <a:r>
              <a:rPr lang="en-US" sz="2000" b="1" dirty="0" err="1"/>
              <a:t>fitu</a:t>
            </a:r>
            <a:r>
              <a:rPr lang="en-US" sz="2000" b="1" dirty="0"/>
              <a:t> o </a:t>
            </a:r>
            <a:r>
              <a:rPr lang="en-US" sz="2000" b="1" dirty="0" err="1"/>
              <a:t>tusi</a:t>
            </a:r>
            <a:r>
              <a:rPr lang="en-US" sz="2000" b="1" dirty="0"/>
              <a:t> e </a:t>
            </a:r>
            <a:r>
              <a:rPr lang="en-US" sz="2000" b="1" dirty="0" err="1"/>
              <a:t>sefulufa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Feagaiga</a:t>
            </a:r>
            <a:r>
              <a:rPr lang="en-US" sz="2000" b="1" dirty="0"/>
              <a:t> Fou.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572476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Paulo o se vaega tāua o le fuafuaga a le Atua, ma sa ia fiafia foi i ai. E mafai fo‘i ona avea i tatou ma se vaega o lenei fuafuaga e ala i le ta‘ita‘iina o isi i le malamalama o Keriso. O lo tatou olioli lea!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it-IT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O LE MEA LILO A LE ATUA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 le upu lilo lea, sa natia talu mai i augātagata ma tupulaga ua mavae, a o ona po nei ua faaalia mai ai i ona tagata paia;»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</a:t>
            </a:r>
            <a:r>
              <a:rPr lang="en-US" sz="2000" b="1" dirty="0" err="1"/>
              <a:t>tautala</a:t>
            </a:r>
            <a:r>
              <a:rPr lang="en-US" sz="2000" b="1" dirty="0"/>
              <a:t> Paulo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mealilo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fa’aalia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mavae</a:t>
            </a:r>
            <a:r>
              <a:rPr lang="en-US" sz="2000" b="1" dirty="0"/>
              <a:t> le </a:t>
            </a:r>
            <a:r>
              <a:rPr lang="en-US" sz="2000" b="1" dirty="0" err="1"/>
              <a:t>toetu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1:26).  Ao lei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lena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na’o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vaaiga</a:t>
            </a:r>
            <a:r>
              <a:rPr lang="en-US" sz="2000" b="1" dirty="0"/>
              <a:t> </a:t>
            </a:r>
            <a:r>
              <a:rPr lang="en-US" sz="2000" b="1" dirty="0" err="1"/>
              <a:t>itiiti</a:t>
            </a:r>
            <a:r>
              <a:rPr lang="en-US" sz="2000" b="1" dirty="0"/>
              <a:t> lava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ai. Ao le a la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mealilo</a:t>
            </a:r>
            <a:r>
              <a:rPr lang="en-US" sz="2000" b="1" dirty="0"/>
              <a:t>? “O </a:t>
            </a:r>
            <a:r>
              <a:rPr lang="en-US" sz="2000" b="1" dirty="0" err="1"/>
              <a:t>Keriso</a:t>
            </a:r>
            <a:r>
              <a:rPr lang="en-US" sz="2000" b="1" dirty="0"/>
              <a:t> o loo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, o le </a:t>
            </a:r>
            <a:r>
              <a:rPr lang="en-US" sz="2000" b="1" dirty="0" err="1"/>
              <a:t>fa’amoemoe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manuia</a:t>
            </a:r>
            <a:r>
              <a:rPr lang="en-US" sz="2000" b="1" dirty="0"/>
              <a:t>” (</a:t>
            </a:r>
            <a:r>
              <a:rPr lang="en-US" sz="2000" b="1" dirty="0" err="1"/>
              <a:t>Kolose</a:t>
            </a:r>
            <a:r>
              <a:rPr lang="en-US" sz="2000" b="1" dirty="0"/>
              <a:t>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215414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</a:t>
            </a:r>
            <a:r>
              <a:rPr lang="en-US" sz="2000" b="1" dirty="0" err="1"/>
              <a:t>i</a:t>
            </a:r>
            <a:r>
              <a:rPr lang="en-US" sz="2000" b="1" dirty="0"/>
              <a:t> ai pea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laasaga</a:t>
            </a:r>
            <a:r>
              <a:rPr lang="en-US" sz="2000" b="1" dirty="0"/>
              <a:t>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lilo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iloiloina</a:t>
            </a:r>
            <a:r>
              <a:rPr lang="en-US" sz="2000" b="1" dirty="0"/>
              <a:t>. O loo tatou ola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faamoemoe</a:t>
            </a:r>
            <a:r>
              <a:rPr lang="en-US" sz="2000" b="1" dirty="0"/>
              <a:t> o le </a:t>
            </a:r>
            <a:r>
              <a:rPr lang="en-US" sz="2000" b="1" dirty="0" err="1"/>
              <a:t>manuia</a:t>
            </a:r>
            <a:r>
              <a:rPr lang="en-US" sz="2000" b="1" dirty="0"/>
              <a:t>. Oka se </a:t>
            </a:r>
            <a:r>
              <a:rPr lang="en-US" sz="2000" b="1" dirty="0" err="1"/>
              <a:t>suiga</a:t>
            </a:r>
            <a:r>
              <a:rPr lang="en-US" sz="2000" b="1" dirty="0"/>
              <a:t>! Oka se </a:t>
            </a:r>
            <a:r>
              <a:rPr lang="en-US" sz="2000" b="1" dirty="0" err="1"/>
              <a:t>mealilo</a:t>
            </a:r>
            <a:r>
              <a:rPr lang="en-US" sz="2000" b="1" dirty="0"/>
              <a:t>!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tauamiotonuina</a:t>
            </a:r>
            <a:r>
              <a:rPr lang="en-US" sz="2000" b="1" dirty="0"/>
              <a:t>, </a:t>
            </a:r>
            <a:r>
              <a:rPr lang="en-US" sz="2000" b="1" dirty="0" err="1"/>
              <a:t>faapaiaina</a:t>
            </a:r>
            <a:r>
              <a:rPr lang="en-US" sz="2000" b="1" dirty="0"/>
              <a:t>, ma </a:t>
            </a:r>
            <a:r>
              <a:rPr lang="en-US" sz="2000" b="1" dirty="0" err="1"/>
              <a:t>faamanuiaina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toto </a:t>
            </a:r>
            <a:r>
              <a:rPr lang="en-US" sz="2000" b="1" dirty="0" err="1"/>
              <a:t>togiola</a:t>
            </a:r>
            <a:r>
              <a:rPr lang="en-US" sz="2000" b="1" dirty="0"/>
              <a:t> o </a:t>
            </a:r>
            <a:r>
              <a:rPr lang="en-US" sz="2000" b="1" dirty="0" err="1"/>
              <a:t>Iesu</a:t>
            </a:r>
            <a:r>
              <a:rPr lang="en-US" sz="2000" b="1" dirty="0"/>
              <a:t>.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mealilo</a:t>
            </a:r>
            <a:r>
              <a:rPr lang="en-US" sz="2000" b="1" dirty="0"/>
              <a:t> o le a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mataupu</a:t>
            </a:r>
            <a:r>
              <a:rPr lang="en-US" sz="2000" b="1" dirty="0"/>
              <a:t> o le a </a:t>
            </a:r>
            <a:r>
              <a:rPr lang="en-US" sz="2000" b="1" dirty="0" err="1"/>
              <a:t>faaauau</a:t>
            </a:r>
            <a:r>
              <a:rPr lang="en-US" sz="2000" b="1" dirty="0"/>
              <a:t> pea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suesueina</a:t>
            </a:r>
            <a:r>
              <a:rPr lang="en-US" sz="2000" b="1" dirty="0"/>
              <a:t> e </a:t>
            </a:r>
            <a:r>
              <a:rPr lang="en-US" sz="2000" b="1" dirty="0" err="1"/>
              <a:t>faavavau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1588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2026-01-24T16:42:04Z</dcterms:created>
  <dcterms:modified xsi:type="dcterms:W3CDTF">2026-02-14T19:13:22Z</dcterms:modified>
</cp:coreProperties>
</file>