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Ia </a:t>
          </a:r>
          <a:r>
            <a:rPr lang="en-US" sz="2000" b="1" dirty="0" err="1"/>
            <a:t>faamalosia</a:t>
          </a:r>
          <a:r>
            <a:rPr lang="en-US" sz="2000" b="1" dirty="0"/>
            <a:t> ai o </a:t>
          </a:r>
          <a:r>
            <a:rPr lang="en-US" sz="2000" b="1" dirty="0" err="1"/>
            <a:t>latou</a:t>
          </a:r>
          <a:r>
            <a:rPr lang="en-US" sz="2000" b="1" dirty="0"/>
            <a:t> </a:t>
          </a:r>
          <a:r>
            <a:rPr lang="en-US" sz="2000" b="1" dirty="0" err="1"/>
            <a:t>loto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/>
            <a:t>ma</a:t>
          </a:r>
          <a:r>
            <a:rPr lang="es-ES" sz="2000" b="1" dirty="0"/>
            <a:t> </a:t>
          </a:r>
          <a:r>
            <a:rPr lang="es-ES" sz="2000" b="1" dirty="0" err="1"/>
            <a:t>faatasia</a:t>
          </a:r>
          <a:r>
            <a:rPr lang="es-ES" sz="2000" b="1" dirty="0"/>
            <a:t> </a:t>
          </a:r>
          <a:r>
            <a:rPr lang="es-ES" sz="2000" b="1" dirty="0" err="1"/>
            <a:t>ai</a:t>
          </a:r>
          <a:r>
            <a:rPr lang="es-ES" sz="2000" b="1" dirty="0"/>
            <a:t> i le </a:t>
          </a:r>
          <a:r>
            <a:rPr lang="es-ES" sz="2000" b="1" dirty="0" err="1"/>
            <a:t>alofa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ina</a:t>
          </a:r>
          <a:r>
            <a:rPr lang="en-US" sz="2000" b="1" dirty="0"/>
            <a:t> </a:t>
          </a:r>
          <a:r>
            <a:rPr lang="en-US" sz="2000" b="1" dirty="0" err="1"/>
            <a:t>ia</a:t>
          </a:r>
          <a:r>
            <a:rPr lang="en-US" sz="2000" b="1" dirty="0"/>
            <a:t> </a:t>
          </a:r>
          <a:r>
            <a:rPr lang="en-US" sz="2000" b="1" dirty="0" err="1"/>
            <a:t>latou</a:t>
          </a:r>
          <a:r>
            <a:rPr lang="en-US" sz="2000" b="1" dirty="0"/>
            <a:t> </a:t>
          </a:r>
          <a:r>
            <a:rPr lang="en-US" sz="2000" b="1" dirty="0" err="1"/>
            <a:t>maua</a:t>
          </a:r>
          <a:r>
            <a:rPr lang="en-US" sz="2000" b="1" dirty="0"/>
            <a:t> le </a:t>
          </a:r>
          <a:r>
            <a:rPr lang="en-US" sz="2000" b="1" dirty="0" err="1"/>
            <a:t>tamaoaiga</a:t>
          </a:r>
          <a:r>
            <a:rPr lang="en-US" sz="2000" b="1" dirty="0"/>
            <a:t> o le malamalama </a:t>
          </a:r>
          <a:r>
            <a:rPr lang="en-US" sz="2000" b="1" dirty="0" err="1"/>
            <a:t>atoatoa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lua ituaiga aoaoga faavae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tusa ai ma Keriso ma ana aʻoaʻoga o loʻo tusia i le Tusi Paia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Ua faamalosia i tatou i le faatuatua ma ua tele ai le faafetai (Kolose 2:7)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tusa ai ma filosofia ma mea fa'alilolilo e gaogao, e tusa ai ma tū ma aga a tagata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faaseseina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tatou,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faamasinoina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aveesea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 tatou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2:8, 16, 18)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ia foaʻiina mai le ola mo i tatou, ma faʻamagaloina a tatou agasala</a:t>
          </a:r>
          <a:b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2:13)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soloia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moliaga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la tatou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aitalafu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faaletulafono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lea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tetee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tatou</a:t>
          </a:r>
          <a:b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2:14)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ia manumalo i mana ma pule a le amioleaga (Kol 2:15)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 custLinFactNeighborX="-979" custLinFactNeighborY="-807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01"/>
          <a:ext cx="8559564" cy="420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Ia </a:t>
          </a:r>
          <a:r>
            <a:rPr lang="en-US" sz="2000" b="1" kern="1200" dirty="0" err="1"/>
            <a:t>faamalosia</a:t>
          </a:r>
          <a:r>
            <a:rPr lang="en-US" sz="2000" b="1" kern="1200" dirty="0"/>
            <a:t> ai o </a:t>
          </a:r>
          <a:r>
            <a:rPr lang="en-US" sz="2000" b="1" kern="1200" dirty="0" err="1"/>
            <a:t>latou</a:t>
          </a:r>
          <a:r>
            <a:rPr lang="en-US" sz="2000" b="1" kern="1200" dirty="0"/>
            <a:t> </a:t>
          </a:r>
          <a:r>
            <a:rPr lang="en-US" sz="2000" b="1" kern="1200" dirty="0" err="1"/>
            <a:t>loto</a:t>
          </a:r>
          <a:endParaRPr lang="es-ES" sz="2000" kern="1200" dirty="0"/>
        </a:p>
      </dsp:txBody>
      <dsp:txXfrm>
        <a:off x="20521" y="20822"/>
        <a:ext cx="8518522" cy="379335"/>
      </dsp:txXfrm>
    </dsp:sp>
    <dsp:sp modelId="{3AC74F1B-8D74-4ECE-829C-7EBFCF5A233D}">
      <dsp:nvSpPr>
        <dsp:cNvPr id="0" name=""/>
        <dsp:cNvSpPr/>
      </dsp:nvSpPr>
      <dsp:spPr>
        <a:xfrm>
          <a:off x="0" y="432997"/>
          <a:ext cx="8559564" cy="420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ma</a:t>
          </a:r>
          <a:r>
            <a:rPr lang="es-ES" sz="2000" b="1" kern="1200" dirty="0"/>
            <a:t> </a:t>
          </a:r>
          <a:r>
            <a:rPr lang="es-ES" sz="2000" b="1" kern="1200" dirty="0" err="1"/>
            <a:t>faatasia</a:t>
          </a:r>
          <a:r>
            <a:rPr lang="es-ES" sz="2000" b="1" kern="1200" dirty="0"/>
            <a:t> </a:t>
          </a:r>
          <a:r>
            <a:rPr lang="es-ES" sz="2000" b="1" kern="1200" dirty="0" err="1"/>
            <a:t>ai</a:t>
          </a:r>
          <a:r>
            <a:rPr lang="es-ES" sz="2000" b="1" kern="1200" dirty="0"/>
            <a:t> i le </a:t>
          </a:r>
          <a:r>
            <a:rPr lang="es-ES" sz="2000" b="1" kern="1200" dirty="0" err="1"/>
            <a:t>alofa</a:t>
          </a:r>
          <a:endParaRPr lang="es-ES" sz="2000" kern="1200" dirty="0"/>
        </a:p>
      </dsp:txBody>
      <dsp:txXfrm>
        <a:off x="20521" y="453518"/>
        <a:ext cx="8518522" cy="379335"/>
      </dsp:txXfrm>
    </dsp:sp>
    <dsp:sp modelId="{838D3007-E535-4DB8-A0B2-E36AB03A4B57}">
      <dsp:nvSpPr>
        <dsp:cNvPr id="0" name=""/>
        <dsp:cNvSpPr/>
      </dsp:nvSpPr>
      <dsp:spPr>
        <a:xfrm>
          <a:off x="0" y="865693"/>
          <a:ext cx="8559564" cy="420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ina</a:t>
          </a:r>
          <a:r>
            <a:rPr lang="en-US" sz="2000" b="1" kern="1200" dirty="0"/>
            <a:t> </a:t>
          </a:r>
          <a:r>
            <a:rPr lang="en-US" sz="2000" b="1" kern="1200" dirty="0" err="1"/>
            <a:t>ia</a:t>
          </a:r>
          <a:r>
            <a:rPr lang="en-US" sz="2000" b="1" kern="1200" dirty="0"/>
            <a:t> </a:t>
          </a:r>
          <a:r>
            <a:rPr lang="en-US" sz="2000" b="1" kern="1200" dirty="0" err="1"/>
            <a:t>latou</a:t>
          </a:r>
          <a:r>
            <a:rPr lang="en-US" sz="2000" b="1" kern="1200" dirty="0"/>
            <a:t> </a:t>
          </a:r>
          <a:r>
            <a:rPr lang="en-US" sz="2000" b="1" kern="1200" dirty="0" err="1"/>
            <a:t>maua</a:t>
          </a:r>
          <a:r>
            <a:rPr lang="en-US" sz="2000" b="1" kern="1200" dirty="0"/>
            <a:t> le </a:t>
          </a:r>
          <a:r>
            <a:rPr lang="en-US" sz="2000" b="1" kern="1200" dirty="0" err="1"/>
            <a:t>tamaoaiga</a:t>
          </a:r>
          <a:r>
            <a:rPr lang="en-US" sz="2000" b="1" kern="1200" dirty="0"/>
            <a:t> o le malamalama </a:t>
          </a:r>
          <a:r>
            <a:rPr lang="en-US" sz="2000" b="1" kern="1200" dirty="0" err="1"/>
            <a:t>atoatoa</a:t>
          </a:r>
          <a:endParaRPr lang="es-ES" sz="2000" kern="1200" dirty="0"/>
        </a:p>
      </dsp:txBody>
      <dsp:txXfrm>
        <a:off x="20521" y="886214"/>
        <a:ext cx="8518522" cy="37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lua ituaiga aoaoga faavae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tusa ai ma Keriso ma ana aʻoaʻoga o loʻo tusia i le Tusi Paia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Ua faamalosia i tatou i le faatuatua ma ua tele ai le faafetai (Kolose 2:7)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tusa ai ma filosofia ma mea fa'alilolilo e gaogao, e tusa ai ma tū ma aga a tagata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faaseseina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tatou,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faamasinoina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aveesea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 tatou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2:8, 16, 18)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7938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ia foaʻiina mai le ola mo i tatou, ma faʻamagaloina a tatou agasala</a:t>
          </a:r>
          <a:b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2:13)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soloia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moliaga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la tatou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aitalafu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faaletulafono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lea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tetee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tatou</a:t>
          </a:r>
          <a:b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2:14)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ia manumalo i mana ma pule a le amioleaga (Kol 2:15)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ATOATOA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Lesona 10 Mati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ASO O TAUSAMIGA, MASINA FAATOA VAAIA, SAPATI</a:t>
            </a:r>
            <a:endParaRPr lang="e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lenei, aua nei faamasino atu se tasi ia te outou 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mea e aai ai, po o mea e inu ai, po o mea ia o tausamiga, po o masina faatoa vaaia, po o sapati”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Faatasi ai ma le peritomeina, sa i ai isi itu na eseese ai tagata Iutaia mai Nuu Ese: o sauniga faalelotu ma tausamiga.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440048"/>
            <a:ext cx="67246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foliga mai o loo sii mai e Paulo le Hosea 2:11 e aotele ai le faiga atoa o sauniga o le Malumalu i se fuaiupu e tasi. O lona uiga o Sapati o loo ta’ua iinei o Sapati e fitu ia (e tausia e tusa lava po o le a le aso o le vaiaso na pa’ū i ai), ae le o le Sapati faalevaiaso (e aofia i le tulafono tau amio, e lautele ma e alagatatau mo tagata uma, Iutaia ma Nuu Ese).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516445"/>
            <a:ext cx="6724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faamanino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Paulo le </a:t>
            </a:r>
            <a:r>
              <a:rPr lang="en-US" sz="2000" b="1" dirty="0" err="1"/>
              <a:t>matafaioi</a:t>
            </a:r>
            <a:r>
              <a:rPr lang="en-US" sz="2000" b="1" dirty="0"/>
              <a:t> o le </a:t>
            </a:r>
            <a:r>
              <a:rPr lang="en-US" sz="2000" b="1" dirty="0" err="1"/>
              <a:t>peritomeina</a:t>
            </a:r>
            <a:r>
              <a:rPr lang="en-US" sz="2000" b="1" dirty="0"/>
              <a:t>. I le </a:t>
            </a:r>
            <a:r>
              <a:rPr lang="en-US" sz="2000" b="1" dirty="0" err="1"/>
              <a:t>faaupuga</a:t>
            </a:r>
            <a:r>
              <a:rPr lang="en-US" sz="2000" b="1" dirty="0"/>
              <a:t> “</a:t>
            </a:r>
            <a:r>
              <a:rPr lang="en-US" sz="2000" b="1" dirty="0" err="1"/>
              <a:t>tuu</a:t>
            </a:r>
            <a:r>
              <a:rPr lang="en-US" sz="2000" b="1" dirty="0"/>
              <a:t>,”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faailoa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e Paulo </a:t>
            </a:r>
            <a:r>
              <a:rPr lang="en-US" sz="2000" b="1" dirty="0" err="1"/>
              <a:t>aafiaga</a:t>
            </a:r>
            <a:r>
              <a:rPr lang="en-US" sz="2000" b="1" dirty="0"/>
              <a:t> o le </a:t>
            </a:r>
            <a:r>
              <a:rPr lang="en-US" sz="2000" b="1" dirty="0" err="1"/>
              <a:t>faaleaogaina</a:t>
            </a:r>
            <a:r>
              <a:rPr lang="en-US" sz="2000" b="1" dirty="0"/>
              <a:t> o “</a:t>
            </a:r>
            <a:r>
              <a:rPr lang="en-US" sz="2000" b="1" dirty="0" err="1"/>
              <a:t>tusitusiga</a:t>
            </a:r>
            <a:r>
              <a:rPr lang="en-US" sz="2000" b="1" dirty="0"/>
              <a:t>” (</a:t>
            </a:r>
            <a:r>
              <a:rPr lang="en-US" sz="2000" b="1" dirty="0" err="1"/>
              <a:t>tulafono</a:t>
            </a:r>
            <a:r>
              <a:rPr lang="en-US" sz="2000" b="1" dirty="0"/>
              <a:t> </a:t>
            </a:r>
            <a:r>
              <a:rPr lang="en-US" sz="2000" b="1" dirty="0" err="1"/>
              <a:t>faasauniga</a:t>
            </a:r>
            <a:r>
              <a:rPr lang="en-US" sz="2000" b="1" dirty="0"/>
              <a:t>): </a:t>
            </a:r>
            <a:r>
              <a:rPr lang="en-US" sz="2000" b="1" dirty="0" err="1"/>
              <a:t>ua</a:t>
            </a:r>
            <a:r>
              <a:rPr lang="en-US" sz="2000" b="1" dirty="0"/>
              <a:t> le toe </a:t>
            </a:r>
            <a:r>
              <a:rPr lang="en-US" sz="2000" b="1" dirty="0" err="1"/>
              <a:t>avea</a:t>
            </a:r>
            <a:r>
              <a:rPr lang="en-US" sz="2000" b="1" dirty="0"/>
              <a:t> ma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faaolataga</a:t>
            </a:r>
            <a:r>
              <a:rPr lang="en-US" sz="2000" b="1" dirty="0"/>
              <a:t> le </a:t>
            </a:r>
            <a:r>
              <a:rPr lang="en-US" sz="2000" b="1" dirty="0" err="1"/>
              <a:t>tausia</a:t>
            </a:r>
            <a:r>
              <a:rPr lang="en-US" sz="2000" b="1" dirty="0"/>
              <a:t> o </a:t>
            </a:r>
            <a:r>
              <a:rPr lang="en-US" sz="2000" b="1" dirty="0" err="1"/>
              <a:t>sauniga</a:t>
            </a:r>
            <a:r>
              <a:rPr lang="en-US" sz="2000" b="1" dirty="0"/>
              <a:t> ma </a:t>
            </a:r>
            <a:r>
              <a:rPr lang="en-US" sz="2000" b="1" dirty="0" err="1"/>
              <a:t>tausamiga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faataunuuina</a:t>
            </a:r>
            <a:r>
              <a:rPr lang="en-US" sz="2000" b="1" dirty="0"/>
              <a:t> e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maliu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luga</a:t>
            </a:r>
            <a:r>
              <a:rPr lang="en-US" sz="2000" b="1" dirty="0"/>
              <a:t> o le </a:t>
            </a:r>
            <a:r>
              <a:rPr lang="en-US" sz="2000" b="1" dirty="0" err="1"/>
              <a:t>satauro</a:t>
            </a:r>
            <a:r>
              <a:rPr lang="en-US" sz="2000" b="1" dirty="0"/>
              <a:t> (Mat 27:51; Kol 2:16).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FF0000"/>
                </a:solidFill>
              </a:rPr>
              <a:t>POLOAIGA A TAGATA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“o mea uma ia e uma ai e a tagofia;) e tusa ma poloaiga ma mea e aoao atu e tagata”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(Kolose 2:22 sov)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aʻoaʻo</a:t>
            </a:r>
            <a:r>
              <a:rPr lang="en-US" sz="2000" b="1" dirty="0"/>
              <a:t> </a:t>
            </a:r>
            <a:r>
              <a:rPr lang="en-US" sz="2000" b="1" dirty="0" err="1"/>
              <a:t>pepelo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taʻua</a:t>
            </a:r>
            <a:r>
              <a:rPr lang="en-US" sz="2000" b="1" dirty="0"/>
              <a:t> </a:t>
            </a:r>
            <a:r>
              <a:rPr lang="en-US" sz="2000" b="1" dirty="0" err="1"/>
              <a:t>soo</a:t>
            </a:r>
            <a:r>
              <a:rPr lang="en-US" sz="2000" b="1" dirty="0"/>
              <a:t> e Paulo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tusi</a:t>
            </a:r>
            <a:r>
              <a:rPr lang="en-US" sz="2000" b="1" dirty="0"/>
              <a:t>, o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Iutaia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aʻoaʻoina</a:t>
            </a:r>
            <a:r>
              <a:rPr lang="en-US" sz="2000" b="1" dirty="0"/>
              <a:t> le </a:t>
            </a:r>
            <a:r>
              <a:rPr lang="en-US" sz="2000" b="1" dirty="0" err="1"/>
              <a:t>tāua</a:t>
            </a:r>
            <a:r>
              <a:rPr lang="en-US" sz="2000" b="1" dirty="0"/>
              <a:t> o le </a:t>
            </a:r>
            <a:r>
              <a:rPr lang="en-US" sz="2000" b="1" dirty="0" err="1"/>
              <a:t>tausisi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tulafono</a:t>
            </a:r>
            <a:r>
              <a:rPr lang="en-US" sz="2000" b="1" dirty="0"/>
              <a:t> a </a:t>
            </a:r>
            <a:r>
              <a:rPr lang="en-US" sz="2000" b="1" dirty="0" err="1"/>
              <a:t>Iutaia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ai le </a:t>
            </a:r>
            <a:r>
              <a:rPr lang="en-US" sz="2000" b="1" dirty="0" err="1"/>
              <a:t>faaolataga</a:t>
            </a:r>
            <a:r>
              <a:rPr lang="en-US" sz="2000" b="1" dirty="0"/>
              <a:t> (</a:t>
            </a:r>
            <a:r>
              <a:rPr lang="en-US" sz="2000" b="1" dirty="0" err="1"/>
              <a:t>Galuega</a:t>
            </a:r>
            <a:r>
              <a:rPr lang="en-US" sz="2000" b="1" dirty="0"/>
              <a:t> 15:1, 5). O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tulafono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aofia</a:t>
            </a:r>
            <a:r>
              <a:rPr lang="en-US" sz="2000" b="1" dirty="0"/>
              <a:t> ai </a:t>
            </a:r>
            <a:r>
              <a:rPr lang="en-US" sz="2000" b="1" dirty="0" err="1"/>
              <a:t>foʻi</a:t>
            </a:r>
            <a:r>
              <a:rPr lang="en-US" sz="2000" b="1" dirty="0"/>
              <a:t> le tele o </a:t>
            </a:r>
            <a:r>
              <a:rPr lang="en-US" sz="2000" b="1" dirty="0" err="1"/>
              <a:t>tulafono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e </a:t>
            </a:r>
            <a:r>
              <a:rPr lang="en-US" sz="2000" b="1" dirty="0" err="1"/>
              <a:t>rapi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Peita’i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fa’amanino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Paulo,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Iutaia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masani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sauniga</a:t>
            </a:r>
            <a:r>
              <a:rPr lang="en-US" sz="2000" b="1" dirty="0"/>
              <a:t>, e </a:t>
            </a:r>
            <a:r>
              <a:rPr lang="en-US" sz="2000" b="1" dirty="0" err="1"/>
              <a:t>iai</a:t>
            </a:r>
            <a:r>
              <a:rPr lang="en-US" sz="2000" b="1" dirty="0"/>
              <a:t> lava se </a:t>
            </a:r>
            <a:r>
              <a:rPr lang="en-US" sz="2000" b="1" dirty="0" err="1"/>
              <a:t>aoga</a:t>
            </a:r>
            <a:r>
              <a:rPr lang="en-US" sz="2000" b="1" dirty="0"/>
              <a:t> </a:t>
            </a:r>
            <a:r>
              <a:rPr lang="en-US" sz="2000" b="1" dirty="0" err="1"/>
              <a:t>fa’ale-a’oa’oga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lava, e </a:t>
            </a:r>
            <a:r>
              <a:rPr lang="en-US" sz="2000" b="1" dirty="0" err="1"/>
              <a:t>ui</a:t>
            </a:r>
            <a:r>
              <a:rPr lang="en-US" sz="2000" b="1" dirty="0"/>
              <a:t> lava e le </a:t>
            </a:r>
            <a:r>
              <a:rPr lang="en-US" sz="2000" b="1" dirty="0" err="1"/>
              <a:t>aoga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suia</a:t>
            </a:r>
            <a:r>
              <a:rPr lang="en-US" sz="2000" b="1" dirty="0"/>
              <a:t> o le </a:t>
            </a:r>
            <a:r>
              <a:rPr lang="en-US" sz="2000" b="1" dirty="0" err="1"/>
              <a:t>loto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2:23).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002046"/>
            <a:ext cx="72224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Sei tatou </a:t>
            </a:r>
            <a:r>
              <a:rPr lang="en-US" sz="2000" b="1" dirty="0" err="1"/>
              <a:t>mulimuli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manatu</a:t>
            </a:r>
            <a:r>
              <a:rPr lang="en-US" sz="2000" b="1" dirty="0"/>
              <a:t> o Paulo. I le </a:t>
            </a:r>
            <a:r>
              <a:rPr lang="en-US" sz="2000" b="1" dirty="0" err="1"/>
              <a:t>papatisoga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oti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“</a:t>
            </a:r>
            <a:r>
              <a:rPr lang="en-US" sz="2000" b="1" dirty="0" err="1"/>
              <a:t>mataupu</a:t>
            </a:r>
            <a:r>
              <a:rPr lang="en-US" sz="2000" b="1" dirty="0"/>
              <a:t> </a:t>
            </a:r>
            <a:r>
              <a:rPr lang="en-US" sz="2000" b="1" dirty="0" err="1"/>
              <a:t>faavae</a:t>
            </a:r>
            <a:r>
              <a:rPr lang="en-US" sz="2000" b="1" dirty="0"/>
              <a:t> o le </a:t>
            </a:r>
            <a:r>
              <a:rPr lang="en-US" sz="2000" b="1" dirty="0" err="1"/>
              <a:t>lalolagi</a:t>
            </a:r>
            <a:r>
              <a:rPr lang="en-US" sz="2000" b="1" dirty="0"/>
              <a:t>” ma ola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. </a:t>
            </a:r>
            <a:r>
              <a:rPr lang="en-US" sz="2000" b="1" dirty="0" err="1"/>
              <a:t>Afai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popole</a:t>
            </a:r>
            <a:r>
              <a:rPr lang="en-US" sz="2000" b="1" dirty="0"/>
              <a:t> pea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leaga</a:t>
            </a:r>
            <a:r>
              <a:rPr lang="en-US" sz="2000" b="1" dirty="0"/>
              <a:t> o </a:t>
            </a:r>
            <a:r>
              <a:rPr lang="en-US" sz="2000" b="1" dirty="0" err="1"/>
              <a:t>sauniga</a:t>
            </a:r>
            <a:r>
              <a:rPr lang="en-US" sz="2000" b="1" dirty="0"/>
              <a:t> </a:t>
            </a:r>
            <a:r>
              <a:rPr lang="en-US" sz="2000" b="1" dirty="0" err="1"/>
              <a:t>faalelotu</a:t>
            </a:r>
            <a:r>
              <a:rPr lang="en-US" sz="2000" b="1" dirty="0"/>
              <a:t>, o loo tatou ola pea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lalolagi</a:t>
            </a:r>
            <a:r>
              <a:rPr lang="en-US" sz="2000" b="1" dirty="0"/>
              <a:t>, ma o loo tatou </a:t>
            </a:r>
            <a:r>
              <a:rPr lang="en-US" sz="2000" b="1" dirty="0" err="1"/>
              <a:t>popole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e mou </a:t>
            </a:r>
            <a:r>
              <a:rPr lang="en-US" sz="2000" b="1" dirty="0" err="1"/>
              <a:t>atu</a:t>
            </a:r>
            <a:r>
              <a:rPr lang="en-US" sz="2000" b="1" dirty="0"/>
              <a:t> pe a </a:t>
            </a:r>
            <a:r>
              <a:rPr lang="en-US" sz="2000" b="1" dirty="0" err="1"/>
              <a:t>faaaogaina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2:20-22).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se </a:t>
            </a:r>
            <a:r>
              <a:rPr lang="en-US" sz="2000" b="1" dirty="0" err="1"/>
              <a:t>aotelega</a:t>
            </a:r>
            <a:r>
              <a:rPr lang="en-US" sz="2000" b="1" dirty="0"/>
              <a:t>,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taʻitaʻia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aʻoaʻoga</a:t>
            </a:r>
            <a:r>
              <a:rPr lang="en-US" sz="2000" b="1" dirty="0"/>
              <a:t> o loo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o le Tusi Paia –e </a:t>
            </a:r>
            <a:r>
              <a:rPr lang="en-US" sz="2000" b="1" dirty="0" err="1"/>
              <a:t>musuia</a:t>
            </a:r>
            <a:r>
              <a:rPr lang="en-US" sz="2000" b="1" dirty="0"/>
              <a:t> e le Atua–, ae le o </a:t>
            </a:r>
            <a:r>
              <a:rPr lang="en-US" sz="2000" b="1" dirty="0" err="1"/>
              <a:t>filosofia</a:t>
            </a:r>
            <a:r>
              <a:rPr lang="en-US" sz="2000" b="1" dirty="0"/>
              <a:t> po o </a:t>
            </a:r>
            <a:r>
              <a:rPr lang="en-US" sz="2000" b="1" dirty="0" err="1"/>
              <a:t>mafaufauga</a:t>
            </a:r>
            <a:r>
              <a:rPr lang="en-US" sz="2000" b="1" dirty="0"/>
              <a:t> </a:t>
            </a:r>
            <a:r>
              <a:rPr lang="en-US" sz="2000" b="1" dirty="0" err="1"/>
              <a:t>faaletagata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497702"/>
            <a:ext cx="1142668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faatusaina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Kerisiano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arasi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Lepanona</a:t>
            </a:r>
            <a:r>
              <a:rPr lang="en-US" sz="2400" b="1" dirty="0">
                <a:latin typeface="Constantia" panose="02030602050306030303" pitchFamily="18" charset="0"/>
              </a:rPr>
              <a:t>. O le </a:t>
            </a:r>
            <a:r>
              <a:rPr lang="en-US" sz="2400" b="1" dirty="0" err="1">
                <a:latin typeface="Constantia" panose="02030602050306030303" pitchFamily="18" charset="0"/>
              </a:rPr>
              <a:t>nei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laau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nai</a:t>
            </a:r>
            <a:r>
              <a:rPr lang="en-US" sz="2400" b="1" dirty="0">
                <a:latin typeface="Constantia" panose="02030602050306030303" pitchFamily="18" charset="0"/>
              </a:rPr>
              <a:t> lo le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lafoina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ifo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nai</a:t>
            </a:r>
            <a:r>
              <a:rPr lang="en-US" sz="2400" b="1" dirty="0">
                <a:latin typeface="Constantia" panose="02030602050306030303" pitchFamily="18" charset="0"/>
              </a:rPr>
              <a:t> aa </a:t>
            </a:r>
            <a:r>
              <a:rPr lang="en-US" sz="2400" b="1" dirty="0" err="1">
                <a:latin typeface="Constantia" panose="02030602050306030303" pitchFamily="18" charset="0"/>
              </a:rPr>
              <a:t>pupuu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eleele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auina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aa </a:t>
            </a:r>
            <a:r>
              <a:rPr lang="en-US" sz="2400" b="1" dirty="0" err="1">
                <a:latin typeface="Constantia" panose="02030602050306030303" pitchFamily="18" charset="0"/>
              </a:rPr>
              <a:t>malolosi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loloto</a:t>
            </a:r>
            <a:r>
              <a:rPr lang="en-US" sz="2400" b="1" dirty="0">
                <a:latin typeface="Constantia" panose="02030602050306030303" pitchFamily="18" charset="0"/>
              </a:rPr>
              <a:t>, ma  </a:t>
            </a:r>
            <a:r>
              <a:rPr lang="en-US" sz="2400" b="1" dirty="0" err="1">
                <a:latin typeface="Constantia" panose="02030602050306030303" pitchFamily="18" charset="0"/>
              </a:rPr>
              <a:t>faaifoifo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mamao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saili</a:t>
            </a:r>
            <a:r>
              <a:rPr lang="en-US" sz="2400" b="1" dirty="0">
                <a:latin typeface="Constantia" panose="02030602050306030303" pitchFamily="18" charset="0"/>
              </a:rPr>
              <a:t> ai se </a:t>
            </a:r>
            <a:r>
              <a:rPr lang="en-US" sz="2400" b="1" dirty="0" err="1">
                <a:latin typeface="Constantia" panose="02030602050306030303" pitchFamily="18" charset="0"/>
              </a:rPr>
              <a:t>nofoaga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malosi</a:t>
            </a:r>
            <a:r>
              <a:rPr lang="en-US" sz="2400" b="1" dirty="0">
                <a:latin typeface="Constantia" panose="02030602050306030303" pitchFamily="18" charset="0"/>
              </a:rPr>
              <a:t>. A </a:t>
            </a:r>
            <a:r>
              <a:rPr lang="en-US" sz="2400" b="1" dirty="0" err="1">
                <a:latin typeface="Constantia" panose="02030602050306030303" pitchFamily="18" charset="0"/>
              </a:rPr>
              <a:t>agi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malosi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afa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tumau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mausali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taofia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pei</a:t>
            </a:r>
            <a:r>
              <a:rPr lang="en-US" sz="2400" b="1" dirty="0">
                <a:latin typeface="Constantia" panose="02030602050306030303" pitchFamily="18" charset="0"/>
              </a:rPr>
              <a:t> oni </a:t>
            </a:r>
            <a:r>
              <a:rPr lang="en-US" sz="2400" b="1" dirty="0" err="1">
                <a:latin typeface="Constantia" panose="02030602050306030303" pitchFamily="18" charset="0"/>
              </a:rPr>
              <a:t>uaea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uamea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O lea la, e </a:t>
            </a:r>
            <a:r>
              <a:rPr lang="en-US" sz="2400" b="1" dirty="0" err="1">
                <a:latin typeface="Constantia" panose="02030602050306030303" pitchFamily="18" charset="0"/>
              </a:rPr>
              <a:t>mauaa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Kerisiano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faatuatua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lona</a:t>
            </a:r>
            <a:r>
              <a:rPr lang="en-US" sz="2400" b="1" dirty="0">
                <a:latin typeface="Constantia" panose="02030602050306030303" pitchFamily="18" charset="0"/>
              </a:rPr>
              <a:t> Togiola.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talitonu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ai.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talitonu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atoatoa</a:t>
            </a:r>
            <a:r>
              <a:rPr lang="en-US" sz="2400" b="1" dirty="0">
                <a:latin typeface="Constantia" panose="02030602050306030303" pitchFamily="18" charset="0"/>
              </a:rPr>
              <a:t>, o </a:t>
            </a:r>
            <a:r>
              <a:rPr lang="en-US" sz="2400" b="1" dirty="0" err="1">
                <a:latin typeface="Constantia" panose="02030602050306030303" pitchFamily="18" charset="0"/>
              </a:rPr>
              <a:t>Iesu</a:t>
            </a:r>
            <a:r>
              <a:rPr lang="en-US" sz="2400" b="1" dirty="0">
                <a:latin typeface="Constantia" panose="02030602050306030303" pitchFamily="18" charset="0"/>
              </a:rPr>
              <a:t> o le Alo o le Atua ma le Faaola o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agasala</a:t>
            </a:r>
            <a:r>
              <a:rPr lang="en-US" sz="2400" b="1" dirty="0">
                <a:latin typeface="Constantia" panose="02030602050306030303" pitchFamily="18" charset="0"/>
              </a:rPr>
              <a:t>. ... .... E </a:t>
            </a:r>
            <a:r>
              <a:rPr lang="en-US" sz="2400" b="1" dirty="0" err="1">
                <a:latin typeface="Constantia" panose="02030602050306030303" pitchFamily="18" charset="0"/>
              </a:rPr>
              <a:t>loloto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mauaa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faatuatua</a:t>
            </a:r>
            <a:r>
              <a:rPr lang="en-US" sz="2400" b="1" dirty="0">
                <a:latin typeface="Constantia" panose="02030602050306030303" pitchFamily="18" charset="0"/>
              </a:rPr>
              <a:t>. O </a:t>
            </a:r>
            <a:r>
              <a:rPr lang="en-US" sz="2400" b="1" dirty="0" err="1">
                <a:latin typeface="Constantia" panose="02030602050306030303" pitchFamily="18" charset="0"/>
              </a:rPr>
              <a:t>Kerisiano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moni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pei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arasi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Lepanona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lē</a:t>
            </a:r>
            <a:r>
              <a:rPr lang="en-US" sz="2400" b="1" dirty="0">
                <a:latin typeface="Constantia" panose="02030602050306030303" pitchFamily="18" charset="0"/>
              </a:rPr>
              <a:t> ola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eleele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vaivai</a:t>
            </a:r>
            <a:r>
              <a:rPr lang="en-US" sz="2400" b="1" dirty="0">
                <a:latin typeface="Constantia" panose="02030602050306030303" pitchFamily="18" charset="0"/>
              </a:rPr>
              <a:t>, ae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mauaa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Atua,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mautu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māvaevae</a:t>
            </a:r>
            <a:r>
              <a:rPr lang="en-US" sz="2400" b="1" dirty="0">
                <a:latin typeface="Constantia" panose="02030602050306030303" pitchFamily="18" charset="0"/>
              </a:rPr>
              <a:t> o papa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mauga</a:t>
            </a:r>
            <a:r>
              <a:rPr lang="en-US" sz="2400" b="1" dirty="0">
                <a:latin typeface="Constantia" panose="02030602050306030303" pitchFamily="18" charset="0"/>
              </a:rPr>
              <a:t>..”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/>
              <a:t>EGW (O lo Tatou Valaau Maualuga, Novema </a:t>
            </a:r>
            <a:r>
              <a:rPr lang="en" sz="1600" b="1" dirty="0"/>
              <a:t>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703541"/>
            <a:ext cx="4540629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lenei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ne’i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faamasino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se tasi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te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outou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mea e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mea e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mea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tausamiga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masina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faatoa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vaaia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sapati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o ata lava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mea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atali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 o le tino, e 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Keriso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lava lea” </a:t>
            </a:r>
            <a:r>
              <a:rPr lang="es-ES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Kolose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17, 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C33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rgbClr val="0B8B10"/>
                </a:solidFill>
              </a:rPr>
              <a:t>O fa'amanuiaga o le fa'atuatua:</a:t>
            </a:r>
            <a:endParaRPr lang="en" sz="2000" b="1" dirty="0">
              <a:solidFill>
                <a:srgbClr val="0B8B1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Faamafanafana</a:t>
            </a:r>
            <a:r>
              <a:rPr lang="en-US" sz="2000" b="1" dirty="0"/>
              <a:t>, </a:t>
            </a:r>
            <a:r>
              <a:rPr lang="en-US" sz="2000" b="1" dirty="0" err="1"/>
              <a:t>viiga</a:t>
            </a:r>
            <a:r>
              <a:rPr lang="en-US" sz="2000" b="1" dirty="0"/>
              <a:t>, ma le </a:t>
            </a:r>
            <a:r>
              <a:rPr lang="en-US" sz="2000" b="1" dirty="0" err="1"/>
              <a:t>faatulaga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2:1-5)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Mauaa ia Keriso (Kolose 2:6-8)</a:t>
            </a:r>
          </a:p>
          <a:p>
            <a:pPr lvl="1">
              <a:spcBef>
                <a:spcPts val="600"/>
              </a:spcBef>
            </a:pPr>
            <a:r>
              <a:rPr lang="pt-BR" sz="2000" b="1" dirty="0"/>
              <a:t>O tusitusiga o tulafono faasauniga na tuia i le satauro (Kolose 2:9-15)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500797"/>
                </a:solidFill>
              </a:rPr>
              <a:t>Faafitauli e luluina le faatuatua: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Aso o </a:t>
            </a:r>
            <a:r>
              <a:rPr lang="en-US" sz="2000" b="1" dirty="0" err="1"/>
              <a:t>tausamiga</a:t>
            </a:r>
            <a:r>
              <a:rPr lang="en-US" sz="2000" b="1" dirty="0"/>
              <a:t>, </a:t>
            </a:r>
            <a:r>
              <a:rPr lang="en-US" sz="2000" b="1" dirty="0" err="1"/>
              <a:t>masina</a:t>
            </a:r>
            <a:r>
              <a:rPr lang="en-US" sz="2000" b="1" dirty="0"/>
              <a:t> </a:t>
            </a:r>
            <a:r>
              <a:rPr lang="en-US" sz="2000" b="1" dirty="0" err="1"/>
              <a:t>faatoa</a:t>
            </a:r>
            <a:r>
              <a:rPr lang="en-US" sz="2000" b="1" dirty="0"/>
              <a:t> </a:t>
            </a:r>
            <a:r>
              <a:rPr lang="en-US" sz="2000" b="1" dirty="0" err="1"/>
              <a:t>vaaia</a:t>
            </a:r>
            <a:r>
              <a:rPr lang="en-US" sz="2000" b="1" dirty="0"/>
              <a:t>,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sapati</a:t>
            </a:r>
            <a:r>
              <a:rPr lang="en" sz="2000" b="1" dirty="0"/>
              <a:t> (Kolose 2:16-19)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Tulafono a tagata (Kolose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30770"/>
            <a:ext cx="745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faatuatua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e </a:t>
            </a:r>
            <a:r>
              <a:rPr lang="en-US" sz="2000" b="1" dirty="0" err="1"/>
              <a:t>aumaia</a:t>
            </a:r>
            <a:r>
              <a:rPr lang="en-US" sz="2000" b="1" dirty="0"/>
              <a:t> ai </a:t>
            </a:r>
            <a:r>
              <a:rPr lang="en-US" sz="2000" b="1" dirty="0" err="1"/>
              <a:t>faamanuiaga</a:t>
            </a:r>
            <a:r>
              <a:rPr lang="en-US" sz="2000" b="1" dirty="0"/>
              <a:t> </a:t>
            </a:r>
            <a:r>
              <a:rPr lang="en-US" sz="2000" b="1" dirty="0" err="1"/>
              <a:t>tetele</a:t>
            </a:r>
            <a:r>
              <a:rPr lang="en-US" sz="2000" b="1" dirty="0"/>
              <a:t>. </a:t>
            </a:r>
            <a:r>
              <a:rPr lang="en-US" sz="2000" b="1" dirty="0" err="1"/>
              <a:t>Faaopoopo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faamagaloina</a:t>
            </a:r>
            <a:r>
              <a:rPr lang="en-US" sz="2000" b="1" dirty="0"/>
              <a:t> o </a:t>
            </a:r>
            <a:r>
              <a:rPr lang="en-US" sz="2000" b="1" dirty="0" err="1"/>
              <a:t>agasala</a:t>
            </a:r>
            <a:r>
              <a:rPr lang="en-US" sz="2000" b="1" dirty="0"/>
              <a:t>,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le </a:t>
            </a:r>
            <a:r>
              <a:rPr lang="en-US" sz="2000" b="1" dirty="0" err="1"/>
              <a:t>mafanafana</a:t>
            </a:r>
            <a:r>
              <a:rPr lang="en-US" sz="2000" b="1" dirty="0"/>
              <a:t>, le </a:t>
            </a:r>
            <a:r>
              <a:rPr lang="en-US" sz="2000" b="1" dirty="0" err="1"/>
              <a:t>poto</a:t>
            </a:r>
            <a:r>
              <a:rPr lang="en-US" sz="2000" b="1" dirty="0"/>
              <a:t>, ma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lapataʻia mai foʻi i tatou i le auala e tatau ona tatou mauaʻa ai: e lē faʻavae i filosofia ma talitonuga faaletagata, ae na o le Afioga ola a le Atua.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974863"/>
            <a:ext cx="6915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Ua valaaulia i tatou e Paulo e mauaa i lena faatuatua ina ia avea ai i tatou ma laau e fua mai ai fua lelei o le Malo o le Atua.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4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O AOGA O LE FAATUATUA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-53447"/>
            <a:ext cx="3600000" cy="1644610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fea e maua ai le poto? O fea e nofo ai le atamai?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(Iopu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291807"/>
            <a:ext cx="3940312" cy="1298377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Keriso o loo natia ai oa uma o le poto ma le malamalama 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(Kolose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FAAMAFANAFANA, VIIGA MA LE FAATULAGA LELEI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590222"/>
            <a:ext cx="109156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Auā e ui lava ina ou le i ai ia te outou i le tino, a e peitai ou te i ai ia te outou i le agaga, o loo ou fiafia ma o‘u vaai atu i lo outou sauniuni lelei,  le mausali o lo outou faatuatua ia Keriso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ui</a:t>
            </a:r>
            <a:r>
              <a:rPr lang="en-US" sz="2000" b="1" dirty="0"/>
              <a:t> lava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patino</a:t>
            </a:r>
            <a:r>
              <a:rPr lang="en-US" sz="2000" b="1" dirty="0"/>
              <a:t> e Paulo le </a:t>
            </a:r>
            <a:r>
              <a:rPr lang="en-US" sz="2000" b="1" dirty="0" err="1"/>
              <a:t>ekalesia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Kolose</a:t>
            </a:r>
            <a:r>
              <a:rPr lang="en-US" sz="2000" b="1" dirty="0"/>
              <a:t>, ae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silafia</a:t>
            </a:r>
            <a:r>
              <a:rPr lang="en-US" sz="2000" b="1" dirty="0"/>
              <a:t> o loo </a:t>
            </a:r>
            <a:r>
              <a:rPr lang="en-US" sz="2000" b="1" dirty="0" err="1"/>
              <a:t>faamata’uina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e </a:t>
            </a:r>
            <a:r>
              <a:rPr lang="en-US" sz="2000" b="1" dirty="0" err="1"/>
              <a:t>a’oa’oga</a:t>
            </a:r>
            <a:r>
              <a:rPr lang="en-US" sz="2000" b="1" dirty="0"/>
              <a:t> sese (</a:t>
            </a:r>
            <a:r>
              <a:rPr lang="en-US" sz="2000" b="1" dirty="0" err="1"/>
              <a:t>Kolose</a:t>
            </a:r>
            <a:r>
              <a:rPr lang="en-US" sz="2000" b="1" dirty="0"/>
              <a:t> 2:1, 4).</a:t>
            </a:r>
            <a:endParaRPr lang="en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731488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284089"/>
            <a:ext cx="8559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 o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fa’ailoaina</a:t>
            </a:r>
            <a:r>
              <a:rPr lang="en-US" sz="2000" b="1" dirty="0"/>
              <a:t> </a:t>
            </a:r>
            <a:r>
              <a:rPr lang="en-US" sz="2000" b="1" dirty="0" err="1"/>
              <a:t>a’oa’oga</a:t>
            </a:r>
            <a:r>
              <a:rPr lang="en-US" sz="2000" b="1" dirty="0"/>
              <a:t> sese, e </a:t>
            </a:r>
            <a:r>
              <a:rPr lang="en-US" sz="2000" b="1" dirty="0" err="1"/>
              <a:t>lua</a:t>
            </a:r>
            <a:r>
              <a:rPr lang="en-US" sz="2000" b="1" dirty="0"/>
              <a:t> </a:t>
            </a:r>
            <a:r>
              <a:rPr lang="en-US" sz="2000" b="1" dirty="0" err="1"/>
              <a:t>fa’amalo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Kolose</a:t>
            </a:r>
            <a:r>
              <a:rPr lang="en-US" sz="2000" b="1" dirty="0"/>
              <a:t>: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lo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fa’atulagaga</a:t>
            </a:r>
            <a:r>
              <a:rPr lang="en-US" sz="2000" b="1" dirty="0"/>
              <a:t>; ma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mausalī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fa’atuatua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2:5).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/>
              <a:t>Ina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latou</a:t>
            </a:r>
            <a:r>
              <a:rPr lang="en-US" dirty="0"/>
              <a:t> </a:t>
            </a:r>
            <a:r>
              <a:rPr lang="en-US" dirty="0" err="1"/>
              <a:t>iloa</a:t>
            </a:r>
            <a:r>
              <a:rPr lang="en-US" dirty="0"/>
              <a:t> le </a:t>
            </a:r>
            <a:r>
              <a:rPr lang="en-US" dirty="0" err="1"/>
              <a:t>mealilo</a:t>
            </a:r>
            <a:r>
              <a:rPr lang="en-US" dirty="0"/>
              <a:t> a le Atua, o </a:t>
            </a:r>
            <a:r>
              <a:rPr lang="en-US" dirty="0" err="1"/>
              <a:t>Keriso</a:t>
            </a:r>
            <a:r>
              <a:rPr lang="en-US" dirty="0"/>
              <a:t> lea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lea,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tusi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</a:t>
            </a:r>
            <a:r>
              <a:rPr lang="en-US" sz="2000" b="1" dirty="0" err="1"/>
              <a:t>iā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ma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faʻamoemoega</a:t>
            </a:r>
            <a:r>
              <a:rPr lang="en-US" sz="2000" b="1" dirty="0"/>
              <a:t> </a:t>
            </a:r>
            <a:r>
              <a:rPr lang="en-US" sz="2000" b="1" dirty="0" err="1"/>
              <a:t>manino</a:t>
            </a:r>
            <a:r>
              <a:rPr lang="en-US" sz="2000" b="1" dirty="0"/>
              <a:t> se tolu e </a:t>
            </a:r>
            <a:r>
              <a:rPr lang="en-US" sz="2000" b="1" dirty="0" err="1"/>
              <a:t>fesoasoani</a:t>
            </a:r>
            <a:r>
              <a:rPr lang="en-US" sz="2000" b="1" dirty="0"/>
              <a:t> </a:t>
            </a:r>
            <a:r>
              <a:rPr lang="en-US" sz="2000" b="1" dirty="0" err="1"/>
              <a:t>iā</a:t>
            </a:r>
            <a:r>
              <a:rPr lang="en-US" sz="2000" b="1" dirty="0"/>
              <a:t> ​​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e </a:t>
            </a:r>
            <a:r>
              <a:rPr lang="en-US" sz="2000" b="1" dirty="0" err="1"/>
              <a:t>feagai</a:t>
            </a:r>
            <a:r>
              <a:rPr lang="en-US" sz="2000" b="1" dirty="0"/>
              <a:t> ai ma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lamatiaga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2:2 NIV):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4" y="5042668"/>
            <a:ext cx="855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“</a:t>
            </a:r>
            <a:r>
              <a:rPr lang="en-US" sz="2000" b="1" dirty="0" err="1"/>
              <a:t>faatulagaga</a:t>
            </a:r>
            <a:r>
              <a:rPr lang="en-US" sz="2000" b="1" dirty="0"/>
              <a:t>” o loo </a:t>
            </a:r>
            <a:r>
              <a:rPr lang="en-US" sz="2000" b="1" dirty="0" err="1"/>
              <a:t>ta’ua</a:t>
            </a:r>
            <a:r>
              <a:rPr lang="en-US" sz="2000" b="1" dirty="0"/>
              <a:t> </a:t>
            </a:r>
            <a:r>
              <a:rPr lang="en-US" sz="2000" b="1" dirty="0" err="1"/>
              <a:t>iinei</a:t>
            </a:r>
            <a:r>
              <a:rPr lang="en-US" sz="2000" b="1" dirty="0"/>
              <a:t> e Paulo o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uiga</a:t>
            </a:r>
            <a:r>
              <a:rPr lang="en-US" sz="2000" b="1" dirty="0"/>
              <a:t> o le </a:t>
            </a:r>
            <a:r>
              <a:rPr lang="en-US" sz="2000" b="1" dirty="0" err="1"/>
              <a:t>faatulagaga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 </a:t>
            </a:r>
            <a:r>
              <a:rPr lang="en-US" sz="2000" b="1" dirty="0" err="1"/>
              <a:t>tapuaiga</a:t>
            </a:r>
            <a:r>
              <a:rPr lang="en-US" sz="2000" b="1" dirty="0"/>
              <a:t> ma </a:t>
            </a:r>
            <a:r>
              <a:rPr lang="en-US" sz="2000" b="1" dirty="0" err="1"/>
              <a:t>gaoioiga</a:t>
            </a:r>
            <a:r>
              <a:rPr lang="en-US" sz="2000" b="1" dirty="0"/>
              <a:t> </a:t>
            </a:r>
            <a:r>
              <a:rPr lang="en-US" sz="2000" b="1" dirty="0" err="1"/>
              <a:t>eseese</a:t>
            </a:r>
            <a:r>
              <a:rPr lang="en-US" sz="2000" b="1" dirty="0"/>
              <a:t> a le </a:t>
            </a:r>
            <a:r>
              <a:rPr lang="en-US" sz="2000" b="1" dirty="0" err="1"/>
              <a:t>ekalesia</a:t>
            </a:r>
            <a:r>
              <a:rPr lang="en-US" sz="2000" b="1" dirty="0"/>
              <a:t>.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le </a:t>
            </a:r>
            <a:r>
              <a:rPr lang="en-US" sz="2000" b="1" dirty="0" err="1"/>
              <a:t>taitaiga</a:t>
            </a:r>
            <a:r>
              <a:rPr lang="en-US" sz="2000" b="1" dirty="0"/>
              <a:t> ma le </a:t>
            </a:r>
            <a:r>
              <a:rPr lang="en-US" sz="2000" b="1" dirty="0" err="1"/>
              <a:t>vaevaeina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o </a:t>
            </a:r>
            <a:r>
              <a:rPr lang="en-US" sz="2000" b="1" dirty="0" err="1"/>
              <a:t>tiutetauave</a:t>
            </a:r>
            <a:r>
              <a:rPr lang="en-US" sz="2000" b="1" dirty="0"/>
              <a:t>;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faatinoina</a:t>
            </a:r>
            <a:r>
              <a:rPr lang="en-US" sz="2000" b="1" dirty="0"/>
              <a:t> </a:t>
            </a:r>
            <a:r>
              <a:rPr lang="en-US" sz="2000" b="1" dirty="0" err="1"/>
              <a:t>gaoioiga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ma le </a:t>
            </a:r>
            <a:r>
              <a:rPr lang="en-US" sz="2000" b="1" dirty="0" err="1"/>
              <a:t>faaaloalo</a:t>
            </a:r>
            <a:r>
              <a:rPr lang="en-US" sz="2000" b="1" dirty="0"/>
              <a:t> </a:t>
            </a:r>
            <a:r>
              <a:rPr lang="en-US" sz="2000" b="1" dirty="0" err="1"/>
              <a:t>tatau</a:t>
            </a:r>
            <a:r>
              <a:rPr lang="en-US" sz="2000" b="1" dirty="0"/>
              <a:t>; ma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faapena</a:t>
            </a:r>
            <a:r>
              <a:rPr lang="en-US" sz="2000" b="1" dirty="0"/>
              <a:t>. O le a </a:t>
            </a:r>
            <a:r>
              <a:rPr lang="en-US" sz="2000" b="1" dirty="0" err="1"/>
              <a:t>lelei</a:t>
            </a:r>
            <a:r>
              <a:rPr lang="en-US" sz="2000" b="1" dirty="0"/>
              <a:t> </a:t>
            </a:r>
            <a:r>
              <a:rPr lang="en-US" sz="2000" b="1" dirty="0" err="1"/>
              <a:t>atili</a:t>
            </a:r>
            <a:r>
              <a:rPr lang="en-US" sz="2000" b="1" dirty="0"/>
              <a:t> ai le </a:t>
            </a:r>
            <a:r>
              <a:rPr lang="en-US" sz="2000" b="1" dirty="0" err="1"/>
              <a:t>folafolaina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o le </a:t>
            </a:r>
            <a:r>
              <a:rPr lang="en-US" sz="2000" b="1" dirty="0" err="1"/>
              <a:t>talalelei</a:t>
            </a:r>
            <a:r>
              <a:rPr lang="en-US" sz="2000" b="1" dirty="0"/>
              <a:t> ma o le a </a:t>
            </a:r>
            <a:r>
              <a:rPr lang="en-US" sz="2000" b="1" dirty="0" err="1"/>
              <a:t>puipuia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nisi o </a:t>
            </a:r>
            <a:r>
              <a:rPr lang="en-US" sz="2000" b="1" dirty="0" err="1"/>
              <a:t>mea</a:t>
            </a:r>
            <a:r>
              <a:rPr lang="en-US" sz="2000" b="1" dirty="0"/>
              <a:t> sese.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MAUAA IA KERISO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“ia mauaa outou ma ia atiina ae ia te ia,ma ia faatumauina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faatuatua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faapei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aoaoina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faatele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ma le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faafetai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440346"/>
            <a:ext cx="5934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le </a:t>
            </a:r>
            <a:r>
              <a:rPr lang="en-US" sz="2000" b="1" dirty="0" err="1"/>
              <a:t>faaolataga</a:t>
            </a:r>
            <a:r>
              <a:rPr lang="en-US" sz="2000" b="1" dirty="0"/>
              <a:t>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taliaina</a:t>
            </a:r>
            <a:r>
              <a:rPr lang="en-US" sz="2000" b="1" dirty="0"/>
              <a:t> o se Tagata, ae le o le </a:t>
            </a:r>
            <a:r>
              <a:rPr lang="en-US" sz="2000" b="1" dirty="0" err="1"/>
              <a:t>taliaina</a:t>
            </a:r>
            <a:r>
              <a:rPr lang="en-US" sz="2000" b="1" dirty="0"/>
              <a:t> o </a:t>
            </a:r>
            <a:r>
              <a:rPr lang="en-US" sz="2000" b="1" dirty="0" err="1"/>
              <a:t>aoaoga</a:t>
            </a:r>
            <a:r>
              <a:rPr lang="en-US" sz="2000" b="1" dirty="0"/>
              <a:t> </a:t>
            </a:r>
            <a:r>
              <a:rPr lang="en-US" sz="2000" b="1" dirty="0" err="1"/>
              <a:t>faavae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2:6). Ae </a:t>
            </a:r>
            <a:r>
              <a:rPr lang="en-US" sz="2000" b="1" dirty="0" err="1"/>
              <a:t>ui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lea, o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taua</a:t>
            </a:r>
            <a:r>
              <a:rPr lang="en-US" sz="2000" b="1" dirty="0"/>
              <a:t>.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apoapoai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Paulo </a:t>
            </a:r>
            <a:r>
              <a:rPr lang="en-US" sz="2000" b="1" dirty="0" err="1"/>
              <a:t>ia</a:t>
            </a:r>
            <a:r>
              <a:rPr lang="en-US" sz="2000" b="1" dirty="0"/>
              <a:t> tatou </a:t>
            </a:r>
            <a:r>
              <a:rPr lang="en-US" sz="2000" b="1" dirty="0" err="1"/>
              <a:t>savavali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 “</a:t>
            </a:r>
            <a:r>
              <a:rPr lang="en-US" sz="2000" b="1" dirty="0" err="1"/>
              <a:t>faapei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aʻoaʻoina</a:t>
            </a:r>
            <a:r>
              <a:rPr lang="en-US" sz="2000" b="1" dirty="0"/>
              <a:t> o </a:t>
            </a:r>
            <a:r>
              <a:rPr lang="en-US" sz="2000" b="1" dirty="0" err="1"/>
              <a:t>outou</a:t>
            </a:r>
            <a:r>
              <a:rPr lang="en-US" sz="2000" b="1" dirty="0"/>
              <a:t>” (</a:t>
            </a:r>
            <a:r>
              <a:rPr lang="en-US" sz="2000" b="1" dirty="0" err="1"/>
              <a:t>Kolose</a:t>
            </a:r>
            <a:r>
              <a:rPr lang="en-US" sz="2000" b="1" dirty="0"/>
              <a:t> 2:7e).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175798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 o tatou </a:t>
            </a:r>
            <a:r>
              <a:rPr lang="en-US" sz="2000" b="1" dirty="0" err="1"/>
              <a:t>savavali</a:t>
            </a:r>
            <a:r>
              <a:rPr lang="en-US" sz="2000" b="1" dirty="0"/>
              <a:t> </a:t>
            </a:r>
            <a:r>
              <a:rPr lang="en-US" sz="2000" b="1" dirty="0" err="1"/>
              <a:t>faatasi</a:t>
            </a:r>
            <a:r>
              <a:rPr lang="en-US" sz="2000" b="1" dirty="0"/>
              <a:t> ma </a:t>
            </a:r>
            <a:r>
              <a:rPr lang="en-US" sz="2000" b="1" dirty="0" err="1"/>
              <a:t>Iesu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mauaa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Ia. O </a:t>
            </a:r>
            <a:r>
              <a:rPr lang="en-US" sz="2000" b="1" dirty="0" err="1"/>
              <a:t>i</a:t>
            </a:r>
            <a:r>
              <a:rPr lang="en-US" sz="2000" b="1" dirty="0"/>
              <a:t> tatou,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faaupuga</a:t>
            </a:r>
            <a:r>
              <a:rPr lang="en-US" sz="2000" b="1" dirty="0"/>
              <a:t> </a:t>
            </a:r>
            <a:r>
              <a:rPr lang="en-US" sz="2000" b="1" dirty="0" err="1"/>
              <a:t>faafaatusa</a:t>
            </a:r>
            <a:r>
              <a:rPr lang="en-US" sz="2000" b="1" dirty="0"/>
              <a:t>, o le “</a:t>
            </a:r>
            <a:r>
              <a:rPr lang="en-US" sz="2000" b="1" dirty="0" err="1"/>
              <a:t>faatoaga</a:t>
            </a:r>
            <a:r>
              <a:rPr lang="en-US" sz="2000" b="1" dirty="0"/>
              <a:t> a </a:t>
            </a:r>
            <a:r>
              <a:rPr lang="en-US" sz="2000" b="1" dirty="0" err="1"/>
              <a:t>Ieova</a:t>
            </a:r>
            <a:r>
              <a:rPr lang="en-US" sz="2000" b="1" dirty="0"/>
              <a:t>, e </a:t>
            </a:r>
            <a:r>
              <a:rPr lang="en-US" sz="2000" b="1" dirty="0" err="1"/>
              <a:t>fai</a:t>
            </a:r>
            <a:r>
              <a:rPr lang="en-US" sz="2000" b="1" dirty="0"/>
              <a:t> mona </a:t>
            </a:r>
            <a:r>
              <a:rPr lang="en-US" sz="2000" b="1" dirty="0" err="1"/>
              <a:t>viiga</a:t>
            </a:r>
            <a:r>
              <a:rPr lang="en-US" sz="2000" b="1" dirty="0"/>
              <a:t>” (Isaia 61:3). O </a:t>
            </a:r>
            <a:r>
              <a:rPr lang="en-US" sz="2000" b="1" dirty="0" err="1"/>
              <a:t>i</a:t>
            </a:r>
            <a:r>
              <a:rPr lang="en-US" sz="2000" b="1" dirty="0"/>
              <a:t> tatou o “</a:t>
            </a:r>
            <a:r>
              <a:rPr lang="en-US" sz="2000" b="1" dirty="0" err="1"/>
              <a:t>laau</a:t>
            </a:r>
            <a:r>
              <a:rPr lang="en-US" sz="2000" b="1" dirty="0"/>
              <a:t>” o loo </a:t>
            </a:r>
            <a:r>
              <a:rPr lang="en-US" sz="2000" b="1" dirty="0" err="1"/>
              <a:t>pipii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ma Ana </a:t>
            </a:r>
            <a:r>
              <a:rPr lang="en-US" sz="2000" b="1" dirty="0" err="1"/>
              <a:t>aoaoga</a:t>
            </a:r>
            <a:r>
              <a:rPr lang="en-US" sz="2000" b="1" dirty="0"/>
              <a:t> (Salamo 1:3).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O LE TUSILIMA O SAUNIGA NA TUTUINA I LE SATAURO</a:t>
            </a:r>
            <a:endParaRPr lang="en" sz="36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“ina ua soloia le tusilima na sala ai tatou 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tulafono sa tetee mai ia te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tatou,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aveeseina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nai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vaeloto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faamauina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satauro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faamauina</a:t>
            </a:r>
            <a:r>
              <a:rPr lang="en-US" sz="2000" b="1" dirty="0"/>
              <a:t> e </a:t>
            </a:r>
            <a:r>
              <a:rPr lang="en-US" sz="2000" b="1" dirty="0" err="1"/>
              <a:t>Aperaamo</a:t>
            </a:r>
            <a:r>
              <a:rPr lang="en-US" sz="2000" b="1" dirty="0"/>
              <a:t>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feagaiga</a:t>
            </a:r>
            <a:r>
              <a:rPr lang="en-US" sz="2000" b="1" dirty="0"/>
              <a:t> ma le Atua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peritomeina</a:t>
            </a:r>
            <a:r>
              <a:rPr lang="en-US" sz="2000" b="1" dirty="0"/>
              <a:t> (Kene. 17:11).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faamauina</a:t>
            </a:r>
            <a:r>
              <a:rPr lang="en-US" sz="2000" b="1" dirty="0"/>
              <a:t> la tatou </a:t>
            </a:r>
            <a:r>
              <a:rPr lang="en-US" sz="2000" b="1" dirty="0" err="1"/>
              <a:t>feagaiga</a:t>
            </a:r>
            <a:r>
              <a:rPr lang="en-US" sz="2000" b="1" dirty="0"/>
              <a:t> ma </a:t>
            </a:r>
            <a:r>
              <a:rPr lang="en-US" sz="2000" b="1" dirty="0" err="1"/>
              <a:t>Iesu</a:t>
            </a:r>
            <a:r>
              <a:rPr lang="en-US" sz="2000" b="1" dirty="0"/>
              <a:t>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papatisoga</a:t>
            </a:r>
            <a:r>
              <a:rPr lang="en-US" sz="2000" b="1" dirty="0"/>
              <a:t>, o le “</a:t>
            </a:r>
            <a:r>
              <a:rPr lang="en-US" sz="2000" b="1" dirty="0" err="1"/>
              <a:t>peritomeina</a:t>
            </a:r>
            <a:r>
              <a:rPr lang="en-US" sz="2000" b="1" dirty="0"/>
              <a:t> lea o </a:t>
            </a:r>
            <a:r>
              <a:rPr lang="en-US" sz="2000" b="1" dirty="0" err="1"/>
              <a:t>Keriso</a:t>
            </a:r>
            <a:r>
              <a:rPr lang="en-US" sz="2000" b="1" dirty="0"/>
              <a:t>” (Kolo. 2:11–12). O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uiga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le toe </a:t>
            </a:r>
            <a:r>
              <a:rPr lang="en-US" sz="2000" b="1" dirty="0" err="1"/>
              <a:t>manaʻomia</a:t>
            </a:r>
            <a:r>
              <a:rPr lang="en-US" sz="2000" b="1" dirty="0"/>
              <a:t> le </a:t>
            </a:r>
            <a:r>
              <a:rPr lang="en-US" sz="2000" b="1" dirty="0" err="1"/>
              <a:t>peritomeina</a:t>
            </a:r>
            <a:r>
              <a:rPr lang="en-US" sz="2000" b="1" dirty="0"/>
              <a:t> </a:t>
            </a:r>
            <a:r>
              <a:rPr lang="en-US" sz="2000" b="1" dirty="0" err="1"/>
              <a:t>faaletino</a:t>
            </a:r>
            <a:r>
              <a:rPr lang="en-US" sz="2000" b="1" dirty="0"/>
              <a:t>. Ina </a:t>
            </a:r>
            <a:r>
              <a:rPr lang="en-US" sz="2000" b="1" dirty="0" err="1"/>
              <a:t>ua</a:t>
            </a:r>
            <a:r>
              <a:rPr lang="en-US" sz="2000" b="1" dirty="0"/>
              <a:t> malamalama lea </a:t>
            </a:r>
            <a:r>
              <a:rPr lang="en-US" sz="2000" b="1" dirty="0" err="1"/>
              <a:t>manatu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taʻua</a:t>
            </a:r>
            <a:r>
              <a:rPr lang="en-US" sz="2000" b="1" dirty="0"/>
              <a:t> ai e Paulo le </a:t>
            </a:r>
            <a:r>
              <a:rPr lang="en-US" sz="2000" b="1" dirty="0" err="1"/>
              <a:t>galuega</a:t>
            </a:r>
            <a:r>
              <a:rPr lang="en-US" sz="2000" b="1" dirty="0"/>
              <a:t> a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luga</a:t>
            </a:r>
            <a:r>
              <a:rPr lang="en-US" sz="2000" b="1" dirty="0"/>
              <a:t> o le </a:t>
            </a:r>
            <a:r>
              <a:rPr lang="en-US" sz="2000" b="1" dirty="0" err="1"/>
              <a:t>satauro</a:t>
            </a:r>
            <a:r>
              <a:rPr lang="en-US" sz="2000" b="1" dirty="0"/>
              <a:t>. O le a le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faataunuuina</a:t>
            </a:r>
            <a:r>
              <a:rPr lang="en-US" sz="2000" b="1" dirty="0"/>
              <a:t> e </a:t>
            </a:r>
            <a:r>
              <a:rPr lang="en-US" sz="2000" b="1" dirty="0" err="1"/>
              <a:t>Iesu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139582"/>
              </p:ext>
            </p:extLst>
          </p:nvPr>
        </p:nvGraphicFramePr>
        <p:xfrm>
          <a:off x="11848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458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Ua faamanino mai e le Efeso 2:14-15 o “sauniga” po o “manaoga” sa faasagatau mai ia i tatou o le tulafono faasauniga, lea na avea ma pa puipui i le va o tagata Iutaia ma tagata o Nuu Ese.</a:t>
            </a:r>
            <a:endParaRPr lang="en" sz="2000" b="1" noProof="0" dirty="0"/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458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mafuaaga</a:t>
            </a:r>
            <a:r>
              <a:rPr lang="en-US" sz="2000" b="1" dirty="0"/>
              <a:t> lea, </a:t>
            </a:r>
            <a:r>
              <a:rPr lang="en-US" sz="2000" b="1" dirty="0" err="1"/>
              <a:t>ua</a:t>
            </a:r>
            <a:r>
              <a:rPr lang="en-US" sz="2000" b="1" dirty="0"/>
              <a:t> le toe </a:t>
            </a:r>
            <a:r>
              <a:rPr lang="en-US" sz="2000" b="1" dirty="0" err="1"/>
              <a:t>manaomia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popole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tausia</a:t>
            </a:r>
            <a:r>
              <a:rPr lang="en-US" sz="2000" b="1" dirty="0"/>
              <a:t> o </a:t>
            </a:r>
            <a:r>
              <a:rPr lang="en-US" sz="2000" b="1" dirty="0" err="1"/>
              <a:t>tulafono</a:t>
            </a:r>
            <a:r>
              <a:rPr lang="en-US" sz="2000" b="1" dirty="0"/>
              <a:t> </a:t>
            </a:r>
            <a:r>
              <a:rPr lang="en-US" sz="2000" b="1" dirty="0" err="1"/>
              <a:t>faalesauniga</a:t>
            </a:r>
            <a:r>
              <a:rPr lang="en-US" sz="2000" b="1" dirty="0"/>
              <a:t> o le </a:t>
            </a:r>
            <a:r>
              <a:rPr lang="en-US" sz="2000" b="1" dirty="0" err="1"/>
              <a:t>Feagaiga</a:t>
            </a:r>
            <a:r>
              <a:rPr lang="en-US" sz="2000" b="1" dirty="0"/>
              <a:t> Tuai,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faataunuuina</a:t>
            </a:r>
            <a:r>
              <a:rPr lang="en-US" sz="2000" b="1" dirty="0"/>
              <a:t> ma </a:t>
            </a:r>
            <a:r>
              <a:rPr lang="en-US" sz="2000" b="1" dirty="0" err="1"/>
              <a:t>faaiuina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FAAFITAULI E LULUINA AI LE FAATUATUA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1768</Words>
  <Application>Microsoft Office PowerPoint</Application>
  <PresentationFormat>Panorámica</PresentationFormat>
  <Paragraphs>60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2026-01-27T09:08:36Z</dcterms:created>
  <dcterms:modified xsi:type="dcterms:W3CDTF">2026-02-23T07:18:02Z</dcterms:modified>
</cp:coreProperties>
</file>