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9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alofa mutimutivale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agalelei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loto maualalo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agamalu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onosai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fefaapalepaleai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fefaamagaloai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AOGA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MATAFAIOI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it-IT" sz="1800" b="1" dirty="0"/>
            <a:t>O le amio fa'apenei, o le a avea ai i tatou ma fa'amanuiaga i isi ma i tatou lava.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800" b="1" dirty="0"/>
            <a:t>Ia </a:t>
          </a:r>
          <a:r>
            <a:rPr lang="en-US" sz="1800" b="1" dirty="0" err="1"/>
            <a:t>viia</a:t>
          </a:r>
          <a:r>
            <a:rPr lang="en-US" sz="1800" b="1" dirty="0"/>
            <a:t> le Atua </a:t>
          </a:r>
          <a:r>
            <a:rPr lang="en-US" sz="1800" b="1" dirty="0" err="1"/>
            <a:t>i</a:t>
          </a:r>
          <a:r>
            <a:rPr lang="en-US" sz="1800" b="1" dirty="0"/>
            <a:t> a tatou </a:t>
          </a:r>
          <a:r>
            <a:rPr lang="en-US" sz="1800" b="1" dirty="0" err="1"/>
            <a:t>amioga</a:t>
          </a:r>
          <a:r>
            <a:rPr lang="en-US" sz="1800" b="1" dirty="0"/>
            <a:t>, ma </a:t>
          </a:r>
          <a:r>
            <a:rPr lang="en-US" sz="1800" b="1" dirty="0" err="1"/>
            <a:t>ia</a:t>
          </a:r>
          <a:r>
            <a:rPr lang="en-US" sz="1800" b="1" dirty="0"/>
            <a:t> </a:t>
          </a:r>
          <a:r>
            <a:rPr lang="en-US" sz="1800" b="1" dirty="0" err="1"/>
            <a:t>faamalosia</a:t>
          </a:r>
          <a:r>
            <a:rPr lang="en-US" sz="1800" b="1" dirty="0"/>
            <a:t> nisi e </a:t>
          </a:r>
          <a:r>
            <a:rPr lang="en-US" sz="1800" b="1" dirty="0" err="1"/>
            <a:t>talitonu</a:t>
          </a:r>
          <a:r>
            <a:rPr lang="en-US" sz="1800" b="1" dirty="0"/>
            <a:t> ma </a:t>
          </a:r>
          <a:r>
            <a:rPr lang="en-US" sz="1800" b="1" dirty="0" err="1"/>
            <a:t>mulimuli</a:t>
          </a:r>
          <a:r>
            <a:rPr lang="en-US" sz="1800" b="1" dirty="0"/>
            <a:t> </a:t>
          </a:r>
          <a:r>
            <a:rPr lang="en-US" sz="1800" b="1" dirty="0" err="1"/>
            <a:t>ia</a:t>
          </a:r>
          <a:r>
            <a:rPr lang="en-US" sz="1800" b="1" dirty="0"/>
            <a:t> </a:t>
          </a:r>
          <a:r>
            <a:rPr lang="en-US" sz="1800" b="1" dirty="0" err="1"/>
            <a:t>Iesu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Faataga le filemu o le Atua e pulea i tatou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dirty="0"/>
            <a:t>Tumau pea i le lotogatasi o se tino e tasi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Loto faafetai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Suesue atili </a:t>
          </a:r>
          <a:r>
            <a:rPr lang="en-US" sz="1800" b="1" dirty="0"/>
            <a:t>I</a:t>
          </a:r>
          <a:r>
            <a:rPr lang="en" sz="1800" b="1" dirty="0"/>
            <a:t> le Tusi Paia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Aoao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isi</a:t>
          </a:r>
          <a:r>
            <a:rPr lang="en-US" sz="1800" b="1" dirty="0"/>
            <a:t> </a:t>
          </a:r>
          <a:r>
            <a:rPr lang="en-US" sz="1800" b="1" dirty="0" err="1"/>
            <a:t>mea</a:t>
          </a:r>
          <a:r>
            <a:rPr lang="en-US" sz="1800" b="1" dirty="0"/>
            <a:t> </a:t>
          </a:r>
          <a:r>
            <a:rPr lang="en-US" sz="1800" b="1" dirty="0" err="1"/>
            <a:t>ua</a:t>
          </a:r>
          <a:r>
            <a:rPr lang="en-US" sz="1800" b="1" dirty="0"/>
            <a:t> tatou </a:t>
          </a:r>
          <a:r>
            <a:rPr lang="en-US" sz="1800" b="1" dirty="0" err="1"/>
            <a:t>aoaoina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Usuina</a:t>
          </a:r>
          <a:r>
            <a:rPr lang="en-US" sz="1800" b="1" dirty="0"/>
            <a:t> o </a:t>
          </a:r>
          <a:r>
            <a:rPr lang="en-US" sz="1800" b="1" dirty="0" err="1"/>
            <a:t>salamo</a:t>
          </a:r>
          <a:r>
            <a:rPr lang="en-US" sz="1800" b="1" dirty="0"/>
            <a:t>, </a:t>
          </a:r>
          <a:r>
            <a:rPr lang="en-US" sz="1800" b="1" dirty="0" err="1"/>
            <a:t>viiga</a:t>
          </a:r>
          <a:r>
            <a:rPr lang="en-US" sz="1800" b="1" dirty="0"/>
            <a:t>, ma </a:t>
          </a:r>
          <a:r>
            <a:rPr lang="en-US" sz="1800" b="1" dirty="0" err="1"/>
            <a:t>pese</a:t>
          </a:r>
          <a:r>
            <a:rPr lang="en-US" sz="1800" b="1" dirty="0"/>
            <a:t> </a:t>
          </a:r>
          <a:r>
            <a:rPr lang="en-US" sz="1800" b="1" dirty="0" err="1"/>
            <a:t>faaleagaga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Faia mea uma i le suafa o Iesu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alofa mutimutivale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agalelei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loto maualalo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agamalu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onosai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fefaapalepaleai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le fefaamagaloai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O le amio fa'apenei, o le a avea ai i tatou ma fa'amanuiaga i isi ma i tatou lava.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AOGA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Ia </a:t>
          </a:r>
          <a:r>
            <a:rPr lang="en-US" sz="1800" b="1" kern="1200" dirty="0" err="1"/>
            <a:t>viia</a:t>
          </a:r>
          <a:r>
            <a:rPr lang="en-US" sz="1800" b="1" kern="1200" dirty="0"/>
            <a:t> le Atua </a:t>
          </a:r>
          <a:r>
            <a:rPr lang="en-US" sz="1800" b="1" kern="1200" dirty="0" err="1"/>
            <a:t>i</a:t>
          </a:r>
          <a:r>
            <a:rPr lang="en-US" sz="1800" b="1" kern="1200" dirty="0"/>
            <a:t> a tatou </a:t>
          </a:r>
          <a:r>
            <a:rPr lang="en-US" sz="1800" b="1" kern="1200" dirty="0" err="1"/>
            <a:t>amioga</a:t>
          </a:r>
          <a:r>
            <a:rPr lang="en-US" sz="1800" b="1" kern="1200" dirty="0"/>
            <a:t>, ma </a:t>
          </a:r>
          <a:r>
            <a:rPr lang="en-US" sz="1800" b="1" kern="1200" dirty="0" err="1"/>
            <a:t>ia</a:t>
          </a:r>
          <a:r>
            <a:rPr lang="en-US" sz="1800" b="1" kern="1200" dirty="0"/>
            <a:t> </a:t>
          </a:r>
          <a:r>
            <a:rPr lang="en-US" sz="1800" b="1" kern="1200" dirty="0" err="1"/>
            <a:t>faamalosia</a:t>
          </a:r>
          <a:r>
            <a:rPr lang="en-US" sz="1800" b="1" kern="1200" dirty="0"/>
            <a:t> nisi e </a:t>
          </a:r>
          <a:r>
            <a:rPr lang="en-US" sz="1800" b="1" kern="1200" dirty="0" err="1"/>
            <a:t>talitonu</a:t>
          </a:r>
          <a:r>
            <a:rPr lang="en-US" sz="1800" b="1" kern="1200" dirty="0"/>
            <a:t> ma </a:t>
          </a:r>
          <a:r>
            <a:rPr lang="en-US" sz="1800" b="1" kern="1200" dirty="0" err="1"/>
            <a:t>mulimuli</a:t>
          </a:r>
          <a:r>
            <a:rPr lang="en-US" sz="1800" b="1" kern="1200" dirty="0"/>
            <a:t> </a:t>
          </a:r>
          <a:r>
            <a:rPr lang="en-US" sz="1800" b="1" kern="1200" dirty="0" err="1"/>
            <a:t>ia</a:t>
          </a:r>
          <a:r>
            <a:rPr lang="en-US" sz="1800" b="1" kern="1200" dirty="0"/>
            <a:t> </a:t>
          </a:r>
          <a:r>
            <a:rPr lang="en-US" sz="1800" b="1" kern="1200" dirty="0" err="1"/>
            <a:t>Iesu</a:t>
          </a:r>
          <a:endParaRPr lang="es-ES" sz="18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MATAFAIOI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Faataga le filemu o le Atua e pulea i tatou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Tumau pea i le lotogatasi o se tino e tasi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Loto faafetai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Suesue atili </a:t>
          </a:r>
          <a:r>
            <a:rPr lang="en-US" sz="1800" b="1" kern="1200" dirty="0"/>
            <a:t>I</a:t>
          </a:r>
          <a:r>
            <a:rPr lang="en" sz="1800" b="1" kern="1200" dirty="0"/>
            <a:t> le Tusi Paia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Aoao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isi</a:t>
          </a:r>
          <a:r>
            <a:rPr lang="en-US" sz="1800" b="1" kern="1200" dirty="0"/>
            <a:t> </a:t>
          </a:r>
          <a:r>
            <a:rPr lang="en-US" sz="1800" b="1" kern="1200" dirty="0" err="1"/>
            <a:t>mea</a:t>
          </a:r>
          <a:r>
            <a:rPr lang="en-US" sz="1800" b="1" kern="1200" dirty="0"/>
            <a:t> </a:t>
          </a:r>
          <a:r>
            <a:rPr lang="en-US" sz="1800" b="1" kern="1200" dirty="0" err="1"/>
            <a:t>ua</a:t>
          </a:r>
          <a:r>
            <a:rPr lang="en-US" sz="1800" b="1" kern="1200" dirty="0"/>
            <a:t> tatou </a:t>
          </a:r>
          <a:r>
            <a:rPr lang="en-US" sz="1800" b="1" kern="1200" dirty="0" err="1"/>
            <a:t>aoaoina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Usuina</a:t>
          </a:r>
          <a:r>
            <a:rPr lang="en-US" sz="1800" b="1" kern="1200" dirty="0"/>
            <a:t> o </a:t>
          </a:r>
          <a:r>
            <a:rPr lang="en-US" sz="1800" b="1" kern="1200" dirty="0" err="1"/>
            <a:t>salamo</a:t>
          </a:r>
          <a:r>
            <a:rPr lang="en-US" sz="1800" b="1" kern="1200" dirty="0"/>
            <a:t>, </a:t>
          </a:r>
          <a:r>
            <a:rPr lang="en-US" sz="1800" b="1" kern="1200" dirty="0" err="1"/>
            <a:t>viiga</a:t>
          </a:r>
          <a:r>
            <a:rPr lang="en-US" sz="1800" b="1" kern="1200" dirty="0"/>
            <a:t>, ma </a:t>
          </a:r>
          <a:r>
            <a:rPr lang="en-US" sz="1800" b="1" kern="1200" dirty="0" err="1"/>
            <a:t>pese</a:t>
          </a:r>
          <a:r>
            <a:rPr lang="en-US" sz="1800" b="1" kern="1200" dirty="0"/>
            <a:t> </a:t>
          </a:r>
          <a:r>
            <a:rPr lang="en-US" sz="1800" b="1" kern="1200" dirty="0" err="1"/>
            <a:t>faaleagaga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Faia mea uma i le suafa o Iesu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78267" y="4018028"/>
            <a:ext cx="344207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OLA MA KERISO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9111248" y="6442360"/>
            <a:ext cx="271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11 mo Mati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O MEAI FAALELAGI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nofo le afioga a Keriso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tele lava,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aoao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apoapoai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salamo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siva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faaleagaga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loo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pepese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ma le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faafetai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Alii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Faaalia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le Kol 3:15-17 le </a:t>
            </a:r>
            <a:r>
              <a:rPr lang="en-US" sz="2000" b="1" dirty="0" err="1"/>
              <a:t>auala</a:t>
            </a:r>
            <a:r>
              <a:rPr lang="en-US" sz="2000" b="1" dirty="0"/>
              <a:t> e </a:t>
            </a:r>
            <a:r>
              <a:rPr lang="en-US" sz="2000" b="1" dirty="0" err="1"/>
              <a:t>fafaga</a:t>
            </a:r>
            <a:r>
              <a:rPr lang="en-US" sz="2000" b="1" dirty="0"/>
              <a:t> ai lo tatou natura </a:t>
            </a:r>
            <a:r>
              <a:rPr lang="en-US" sz="2000" b="1" dirty="0" err="1"/>
              <a:t>faalelagi</a:t>
            </a:r>
            <a:r>
              <a:rPr lang="en-US" sz="2000" b="1" dirty="0"/>
              <a:t> (ma e </a:t>
            </a:r>
            <a:r>
              <a:rPr lang="en-US" sz="2000" b="1" dirty="0" err="1"/>
              <a:t>foliga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le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fafagaina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nofoaga</a:t>
            </a:r>
            <a:r>
              <a:rPr lang="en-US" sz="2000" b="1" dirty="0"/>
              <a:t> </a:t>
            </a:r>
            <a:r>
              <a:rPr lang="en-US" sz="2000" b="1" dirty="0" err="1"/>
              <a:t>tuufua</a:t>
            </a:r>
            <a:r>
              <a:rPr lang="en-US" sz="2000" b="1" dirty="0"/>
              <a:t>, ae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manaomia</a:t>
            </a:r>
            <a:r>
              <a:rPr lang="en-US" sz="2000" b="1" dirty="0"/>
              <a:t> le </a:t>
            </a:r>
            <a:r>
              <a:rPr lang="en-US" sz="2000" b="1" dirty="0" err="1"/>
              <a:t>mafutaga</a:t>
            </a:r>
            <a:r>
              <a:rPr lang="en-US" sz="2000" b="1" dirty="0"/>
              <a:t> a le </a:t>
            </a:r>
            <a:r>
              <a:rPr lang="en-US" sz="2000" b="1" dirty="0" err="1"/>
              <a:t>ekalesia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212911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408217"/>
            <a:ext cx="4789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“O le </a:t>
            </a:r>
            <a:r>
              <a:rPr lang="en-US" sz="2000" b="1" dirty="0" err="1"/>
              <a:t>pese</a:t>
            </a:r>
            <a:r>
              <a:rPr lang="en-US" sz="2000" b="1" dirty="0"/>
              <a:t> o se </a:t>
            </a:r>
            <a:r>
              <a:rPr lang="en-US" sz="2000" b="1" dirty="0" err="1"/>
              <a:t>auupega</a:t>
            </a:r>
            <a:r>
              <a:rPr lang="en-US" sz="2000" b="1" dirty="0"/>
              <a:t>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faaaogaina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e </a:t>
            </a:r>
            <a:r>
              <a:rPr lang="en-US" sz="2000" b="1" dirty="0" err="1"/>
              <a:t>tetee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lotovaivai</a:t>
            </a:r>
            <a:r>
              <a:rPr lang="en-US" sz="2000" b="1" dirty="0"/>
              <a:t>. O le </a:t>
            </a:r>
            <a:r>
              <a:rPr lang="en-US" sz="2000" b="1" dirty="0" err="1"/>
              <a:t>tatalaina</a:t>
            </a:r>
            <a:r>
              <a:rPr lang="en-US" sz="2000" b="1" dirty="0"/>
              <a:t> o </a:t>
            </a:r>
            <a:r>
              <a:rPr lang="en-US" sz="2000" b="1" dirty="0" err="1"/>
              <a:t>o</a:t>
            </a:r>
            <a:r>
              <a:rPr lang="en-US" sz="2000" b="1" dirty="0"/>
              <a:t> tatou </a:t>
            </a:r>
            <a:r>
              <a:rPr lang="en-US" sz="2000" b="1" dirty="0" err="1"/>
              <a:t>loto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ave</a:t>
            </a:r>
            <a:r>
              <a:rPr lang="en-US" sz="2000" b="1" dirty="0"/>
              <a:t> o le malamalama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afioaga</a:t>
            </a:r>
            <a:r>
              <a:rPr lang="en-US" sz="2000" b="1" dirty="0"/>
              <a:t> o le Faaola, o le a tatou </a:t>
            </a:r>
            <a:r>
              <a:rPr lang="en-US" sz="2000" b="1" dirty="0" err="1"/>
              <a:t>maua</a:t>
            </a:r>
            <a:r>
              <a:rPr lang="en-US" sz="2000" b="1" dirty="0"/>
              <a:t> ai le </a:t>
            </a:r>
            <a:r>
              <a:rPr lang="en-US" sz="2000" b="1" dirty="0" err="1"/>
              <a:t>soifua</a:t>
            </a:r>
            <a:r>
              <a:rPr lang="en-US" sz="2000" b="1" dirty="0"/>
              <a:t> </a:t>
            </a:r>
            <a:r>
              <a:rPr lang="en-US" sz="2000" b="1" dirty="0" err="1"/>
              <a:t>maloloina</a:t>
            </a:r>
            <a:r>
              <a:rPr lang="en-US" sz="2000" b="1" dirty="0"/>
              <a:t> ma </a:t>
            </a:r>
            <a:r>
              <a:rPr lang="en-US" sz="2000" b="1" dirty="0" err="1"/>
              <a:t>maua</a:t>
            </a:r>
            <a:r>
              <a:rPr lang="en-US" sz="2000" b="1" dirty="0"/>
              <a:t> Ana </a:t>
            </a:r>
            <a:r>
              <a:rPr lang="en-US" sz="2000" b="1" dirty="0" err="1"/>
              <a:t>faamanuiaga</a:t>
            </a:r>
            <a:r>
              <a:rPr lang="en-US" sz="2000" b="1" dirty="0"/>
              <a:t>” (Ellen G. White, “The Ministry of Healing,” p. 196).</a:t>
            </a:r>
            <a:endParaRPr lang="en" sz="2000" b="1" dirty="0"/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“Ia </a:t>
            </a:r>
            <a:r>
              <a:rPr lang="en-US" sz="2600" b="1" dirty="0" err="1">
                <a:latin typeface="Constantia" panose="02030602050306030303" pitchFamily="18" charset="0"/>
              </a:rPr>
              <a:t>atiinae</a:t>
            </a:r>
            <a:r>
              <a:rPr lang="en-US" sz="2600" b="1" dirty="0">
                <a:latin typeface="Constantia" panose="02030602050306030303" pitchFamily="18" charset="0"/>
              </a:rPr>
              <a:t> se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agalelei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agamalu</a:t>
            </a:r>
            <a:r>
              <a:rPr lang="en-US" sz="2600" b="1" dirty="0">
                <a:latin typeface="Constantia" panose="02030602050306030303" pitchFamily="18" charset="0"/>
              </a:rPr>
              <a:t>, ma le </a:t>
            </a:r>
            <a:r>
              <a:rPr lang="en-US" sz="2600" b="1" dirty="0" err="1">
                <a:latin typeface="Constantia" panose="02030602050306030303" pitchFamily="18" charset="0"/>
              </a:rPr>
              <a:t>agaalofa</a:t>
            </a:r>
            <a:r>
              <a:rPr lang="en-US" sz="2600" b="1" dirty="0">
                <a:latin typeface="Constantia" panose="02030602050306030303" pitchFamily="18" charset="0"/>
              </a:rPr>
              <a:t>, ma aua lava </a:t>
            </a:r>
            <a:r>
              <a:rPr lang="en-US" sz="2600" b="1" dirty="0" err="1">
                <a:latin typeface="Constantia" panose="02030602050306030303" pitchFamily="18" charset="0"/>
              </a:rPr>
              <a:t>ne’i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ta’ua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uiga</a:t>
            </a:r>
            <a:r>
              <a:rPr lang="en-US" sz="2600" b="1" dirty="0">
                <a:latin typeface="Constantia" panose="02030602050306030303" pitchFamily="18" charset="0"/>
              </a:rPr>
              <a:t> o se </a:t>
            </a:r>
            <a:r>
              <a:rPr lang="en-US" sz="2600" b="1" dirty="0" err="1">
                <a:latin typeface="Constantia" panose="02030602050306030303" pitchFamily="18" charset="0"/>
              </a:rPr>
              <a:t>vaivai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auā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uiga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Keriso</a:t>
            </a:r>
            <a:r>
              <a:rPr lang="en-US" sz="2600" b="1" dirty="0">
                <a:latin typeface="Constantia" panose="02030602050306030303" pitchFamily="18" charset="0"/>
              </a:rPr>
              <a:t>. Ia </a:t>
            </a:r>
            <a:r>
              <a:rPr lang="en-US" sz="2600" b="1" dirty="0" err="1">
                <a:latin typeface="Constantia" panose="02030602050306030303" pitchFamily="18" charset="0"/>
              </a:rPr>
              <a:t>faaeteete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faatosinaga</a:t>
            </a:r>
            <a:r>
              <a:rPr lang="en-US" sz="2600" b="1" dirty="0">
                <a:latin typeface="Constantia" panose="02030602050306030303" pitchFamily="18" charset="0"/>
              </a:rPr>
              <a:t>. Ia mama ma </a:t>
            </a:r>
            <a:r>
              <a:rPr lang="en-US" sz="2600" b="1" dirty="0" err="1">
                <a:latin typeface="Constantia" panose="02030602050306030303" pitchFamily="18" charset="0"/>
              </a:rPr>
              <a:t>manogi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lelei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uiga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e le </a:t>
            </a:r>
            <a:r>
              <a:rPr lang="en-US" sz="2600" b="1" dirty="0" err="1">
                <a:latin typeface="Constantia" panose="02030602050306030303" pitchFamily="18" charset="0"/>
              </a:rPr>
              <a:t>māasiasi</a:t>
            </a:r>
            <a:r>
              <a:rPr lang="en-US" sz="2600" b="1" dirty="0">
                <a:latin typeface="Constantia" panose="02030602050306030303" pitchFamily="18" charset="0"/>
              </a:rPr>
              <a:t> ai pe a toe </a:t>
            </a:r>
            <a:r>
              <a:rPr lang="en-US" sz="2600" b="1" dirty="0" err="1">
                <a:latin typeface="Constantia" panose="02030602050306030303" pitchFamily="18" charset="0"/>
              </a:rPr>
              <a:t>gaosia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E </a:t>
            </a:r>
            <a:r>
              <a:rPr lang="en-US" sz="2600" b="1" dirty="0" err="1">
                <a:latin typeface="Constantia" panose="02030602050306030303" pitchFamily="18" charset="0"/>
              </a:rPr>
              <a:t>pei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mataua</a:t>
            </a:r>
            <a:r>
              <a:rPr lang="en-US" sz="2600" b="1" dirty="0">
                <a:latin typeface="Constantia" panose="02030602050306030303" pitchFamily="18" charset="0"/>
              </a:rPr>
              <a:t> o le </a:t>
            </a:r>
            <a:r>
              <a:rPr lang="en-US" sz="2600" b="1" dirty="0" err="1">
                <a:latin typeface="Constantia" panose="02030602050306030303" pitchFamily="18" charset="0"/>
              </a:rPr>
              <a:t>vai</a:t>
            </a:r>
            <a:r>
              <a:rPr lang="en-US" sz="2600" b="1" dirty="0">
                <a:latin typeface="Constantia" panose="02030602050306030303" pitchFamily="18" charset="0"/>
              </a:rPr>
              <a:t> se </a:t>
            </a:r>
            <a:r>
              <a:rPr lang="en-US" sz="2600" b="1" dirty="0" err="1">
                <a:latin typeface="Constantia" panose="02030602050306030303" pitchFamily="18" charset="0"/>
              </a:rPr>
              <a:t>vaitafe</a:t>
            </a:r>
            <a:r>
              <a:rPr lang="en-US" sz="2600" b="1" dirty="0">
                <a:latin typeface="Constantia" panose="02030602050306030303" pitchFamily="18" charset="0"/>
              </a:rPr>
              <a:t>, e </a:t>
            </a:r>
            <a:r>
              <a:rPr lang="en-US" sz="2600" b="1" dirty="0" err="1">
                <a:latin typeface="Constantia" panose="02030602050306030303" pitchFamily="18" charset="0"/>
              </a:rPr>
              <a:t>faapena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foi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mea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laiti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olaga</a:t>
            </a:r>
            <a:r>
              <a:rPr lang="en-US" sz="2600" b="1" dirty="0">
                <a:latin typeface="Constantia" panose="02030602050306030303" pitchFamily="18" charset="0"/>
              </a:rPr>
              <a:t>. O le </a:t>
            </a:r>
            <a:r>
              <a:rPr lang="en-US" sz="2600" b="1" dirty="0" err="1">
                <a:latin typeface="Constantia" panose="02030602050306030303" pitchFamily="18" charset="0"/>
              </a:rPr>
              <a:t>olaga</a:t>
            </a:r>
            <a:r>
              <a:rPr lang="en-US" sz="2600" b="1" dirty="0">
                <a:latin typeface="Constantia" panose="02030602050306030303" pitchFamily="18" charset="0"/>
              </a:rPr>
              <a:t> o se </a:t>
            </a:r>
            <a:r>
              <a:rPr lang="en-US" sz="2600" b="1" dirty="0" err="1">
                <a:latin typeface="Constantia" panose="02030602050306030303" pitchFamily="18" charset="0"/>
              </a:rPr>
              <a:t>vaitafe</a:t>
            </a:r>
            <a:r>
              <a:rPr lang="en-US" sz="2600" b="1" dirty="0">
                <a:latin typeface="Constantia" panose="02030602050306030303" pitchFamily="18" charset="0"/>
              </a:rPr>
              <a:t>, e </a:t>
            </a:r>
            <a:r>
              <a:rPr lang="en-US" sz="2600" b="1" dirty="0" err="1">
                <a:latin typeface="Constantia" panose="02030602050306030303" pitchFamily="18" charset="0"/>
              </a:rPr>
              <a:t>filemu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to’afilemu</a:t>
            </a:r>
            <a:r>
              <a:rPr lang="en-US" sz="2600" b="1" dirty="0">
                <a:latin typeface="Constantia" panose="02030602050306030303" pitchFamily="18" charset="0"/>
              </a:rPr>
              <a:t>, ma </a:t>
            </a:r>
            <a:r>
              <a:rPr lang="en-US" sz="2600" b="1" dirty="0" err="1">
                <a:latin typeface="Constantia" panose="02030602050306030303" pitchFamily="18" charset="0"/>
              </a:rPr>
              <a:t>fiafia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ai, pe a o se </a:t>
            </a:r>
            <a:r>
              <a:rPr lang="en-US" sz="2600" b="1" dirty="0" err="1">
                <a:latin typeface="Constantia" panose="02030602050306030303" pitchFamily="18" charset="0"/>
              </a:rPr>
              <a:t>vaitafe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sousou</a:t>
            </a:r>
            <a:r>
              <a:rPr lang="en-US" sz="2600" b="1" dirty="0">
                <a:latin typeface="Constantia" panose="02030602050306030303" pitchFamily="18" charset="0"/>
              </a:rPr>
              <a:t>, e </a:t>
            </a:r>
            <a:r>
              <a:rPr lang="en-US" sz="2600" b="1" dirty="0" err="1">
                <a:latin typeface="Constantia" panose="02030602050306030303" pitchFamily="18" charset="0"/>
              </a:rPr>
              <a:t>felafoa’i</a:t>
            </a:r>
            <a:r>
              <a:rPr lang="en-US" sz="2600" b="1" dirty="0">
                <a:latin typeface="Constantia" panose="02030602050306030303" pitchFamily="18" charset="0"/>
              </a:rPr>
              <a:t> ai le </a:t>
            </a:r>
            <a:r>
              <a:rPr lang="en-US" sz="2600" b="1" dirty="0" err="1">
                <a:latin typeface="Constantia" panose="02030602050306030303" pitchFamily="18" charset="0"/>
              </a:rPr>
              <a:t>otaota</a:t>
            </a:r>
            <a:r>
              <a:rPr lang="en-US" sz="2600" b="1" dirty="0">
                <a:latin typeface="Constantia" panose="02030602050306030303" pitchFamily="18" charset="0"/>
              </a:rPr>
              <a:t> ma le </a:t>
            </a:r>
            <a:r>
              <a:rPr lang="en-US" sz="2600" b="1" dirty="0" err="1">
                <a:latin typeface="Constantia" panose="02030602050306030303" pitchFamily="18" charset="0"/>
              </a:rPr>
              <a:t>palapala</a:t>
            </a:r>
            <a:r>
              <a:rPr lang="en-US" sz="2600" b="1" dirty="0">
                <a:latin typeface="Constantia" panose="02030602050306030303" pitchFamily="18" charset="0"/>
              </a:rPr>
              <a:t>. I </a:t>
            </a:r>
            <a:r>
              <a:rPr lang="en-US" sz="2600" b="1" dirty="0" err="1">
                <a:latin typeface="Constantia" panose="02030602050306030303" pitchFamily="18" charset="0"/>
              </a:rPr>
              <a:t>lenei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olaga</a:t>
            </a:r>
            <a:r>
              <a:rPr lang="en-US" sz="2600" b="1" dirty="0">
                <a:latin typeface="Constantia" panose="02030602050306030303" pitchFamily="18" charset="0"/>
              </a:rPr>
              <a:t>, e </a:t>
            </a:r>
            <a:r>
              <a:rPr lang="en-US" sz="2600" b="1" dirty="0" err="1">
                <a:latin typeface="Constantia" panose="02030602050306030303" pitchFamily="18" charset="0"/>
              </a:rPr>
              <a:t>mafai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tuuina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oe</a:t>
            </a:r>
            <a:r>
              <a:rPr lang="en-US" sz="2600" b="1" dirty="0">
                <a:latin typeface="Constantia" panose="02030602050306030303" pitchFamily="18" charset="0"/>
              </a:rPr>
              <a:t> lava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lalo</a:t>
            </a:r>
            <a:r>
              <a:rPr lang="en-US" sz="2600" b="1" dirty="0">
                <a:latin typeface="Constantia" panose="02030602050306030303" pitchFamily="18" charset="0"/>
              </a:rPr>
              <a:t> o le </a:t>
            </a:r>
            <a:r>
              <a:rPr lang="en-US" sz="2600" b="1" dirty="0" err="1">
                <a:latin typeface="Constantia" panose="02030602050306030303" pitchFamily="18" charset="0"/>
              </a:rPr>
              <a:t>aoaiga</a:t>
            </a:r>
            <a:r>
              <a:rPr lang="en-US" sz="2600" b="1" dirty="0">
                <a:latin typeface="Constantia" panose="02030602050306030303" pitchFamily="18" charset="0"/>
              </a:rPr>
              <a:t> a le </a:t>
            </a:r>
            <a:r>
              <a:rPr lang="en-US" sz="2600" b="1" dirty="0" err="1">
                <a:latin typeface="Constantia" panose="02030602050306030303" pitchFamily="18" charset="0"/>
              </a:rPr>
              <a:t>Agaga</a:t>
            </a:r>
            <a:r>
              <a:rPr lang="en-US" sz="2600" b="1" dirty="0">
                <a:latin typeface="Constantia" panose="02030602050306030303" pitchFamily="18" charset="0"/>
              </a:rPr>
              <a:t> Paia. E ala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faapaiaina</a:t>
            </a:r>
            <a:r>
              <a:rPr lang="en-US" sz="2600" b="1" dirty="0">
                <a:latin typeface="Constantia" panose="02030602050306030303" pitchFamily="18" charset="0"/>
              </a:rPr>
              <a:t> o le </a:t>
            </a:r>
            <a:r>
              <a:rPr lang="en-US" sz="2600" b="1" dirty="0" err="1">
                <a:latin typeface="Constantia" panose="02030602050306030303" pitchFamily="18" charset="0"/>
              </a:rPr>
              <a:t>Agaga</a:t>
            </a:r>
            <a:r>
              <a:rPr lang="en-US" sz="2600" b="1" dirty="0">
                <a:latin typeface="Constantia" panose="02030602050306030303" pitchFamily="18" charset="0"/>
              </a:rPr>
              <a:t> o le a </a:t>
            </a:r>
            <a:r>
              <a:rPr lang="en-US" sz="2600" b="1" dirty="0" err="1">
                <a:latin typeface="Constantia" panose="02030602050306030303" pitchFamily="18" charset="0"/>
              </a:rPr>
              <a:t>faapea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tuputupu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atili</a:t>
            </a:r>
            <a:r>
              <a:rPr lang="en-US" sz="2600" b="1" dirty="0">
                <a:latin typeface="Constantia" panose="02030602050306030303" pitchFamily="18" charset="0"/>
              </a:rPr>
              <a:t> ai e </a:t>
            </a:r>
            <a:r>
              <a:rPr lang="en-US" sz="2600" b="1" dirty="0" err="1">
                <a:latin typeface="Constantia" panose="02030602050306030303" pitchFamily="18" charset="0"/>
              </a:rPr>
              <a:t>faapei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Keriso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7465162" y="5914295"/>
            <a:ext cx="3536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" sz="1600" b="1" noProof="0" dirty="0"/>
              <a:t>That I May Know Him </a:t>
            </a:r>
            <a:r>
              <a:rPr lang="en" sz="1600" b="1" dirty="0"/>
              <a:t>, Iulai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501650" y="452263"/>
            <a:ext cx="5695950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 o le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alofa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e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lautua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 i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nei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mea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, o le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fusi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lea e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atoatoa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ona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lelei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ai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6DAC"/>
                </a:solidFill>
              </a:rPr>
              <a:t>Mafaufauga faalelalolagi pe faalelagi?</a:t>
            </a:r>
          </a:p>
          <a:p>
            <a:pPr lvl="1">
              <a:spcBef>
                <a:spcPts val="600"/>
              </a:spcBef>
            </a:pPr>
            <a:r>
              <a:rPr lang="pt-BR" sz="2000" b="1" dirty="0"/>
              <a:t>O lo tatou taula’iga (Kolose 3:1-4)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Oti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" sz="2000" b="1" dirty="0"/>
              <a:t> (Kolose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faalelagi</a:t>
            </a:r>
            <a:r>
              <a:rPr lang="en" sz="2000" b="1" dirty="0"/>
              <a:t> (Kolose 3:7-11)</a:t>
            </a:r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rgbClr val="A90095"/>
                </a:solidFill>
              </a:rPr>
              <a:t>Uiga o le ola fou ia Keriso:</a:t>
            </a:r>
            <a:endParaRPr lang="en" sz="2000" b="1" dirty="0">
              <a:solidFill>
                <a:srgbClr val="A90095"/>
              </a:solidFill>
            </a:endParaRPr>
          </a:p>
          <a:p>
            <a:pPr lvl="1">
              <a:spcBef>
                <a:spcPts val="600"/>
              </a:spcBef>
            </a:pPr>
            <a:r>
              <a:rPr lang="it-IT" sz="2000" b="1" dirty="0"/>
              <a:t>O le fusi o le atoatoa (Kolose 3:12-14)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Mea'ai</a:t>
            </a:r>
            <a:r>
              <a:rPr lang="en-US" sz="2000" b="1" dirty="0"/>
              <a:t> </a:t>
            </a:r>
            <a:r>
              <a:rPr lang="en-US" sz="2000" b="1" dirty="0" err="1"/>
              <a:t>Fa'alelagi</a:t>
            </a:r>
            <a:r>
              <a:rPr lang="en" sz="2000" b="1" dirty="0"/>
              <a:t> (Kolose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tanumia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papatisoga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agasala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tatou toe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aʻe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toe tutu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aʻe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tele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tatou ala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loo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taumafai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e toe tutu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mafuaʻaga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uunaia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e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aposetolo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Paulo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taulaʻi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faalelalolagi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061966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lafoaʻia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mafaufauga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Mai lea lava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tatou ola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mafaufauga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taofia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mafaufau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faalelalolagi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mafaufau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faalelagi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742313"/>
            <a:ext cx="98993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MAFAUFAUGA FAALELALOLAGI PE FAALELAGI?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LO TATOU TAULA’IGA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“Ia outou loto lava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luga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 e le 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lalolagi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(Kolose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Amata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mafuaaga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toetutu</a:t>
            </a:r>
            <a:r>
              <a:rPr lang="en-US" sz="2000" b="1" dirty="0"/>
              <a:t> </a:t>
            </a:r>
            <a:r>
              <a:rPr lang="en-US" sz="2000" b="1" dirty="0" err="1"/>
              <a:t>faatasi</a:t>
            </a:r>
            <a:r>
              <a:rPr lang="en-US" sz="2000" b="1" dirty="0"/>
              <a:t> ai ma </a:t>
            </a:r>
            <a:r>
              <a:rPr lang="en-US" sz="2000" b="1" dirty="0" err="1"/>
              <a:t>Keriso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papatisoga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2:12),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uunaia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Paulo e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afio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mavae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toetu</a:t>
            </a:r>
            <a:r>
              <a:rPr lang="en-US" sz="2000" b="1" dirty="0"/>
              <a:t>: o le </a:t>
            </a:r>
            <a:r>
              <a:rPr lang="en-US" sz="2000" b="1" dirty="0" err="1"/>
              <a:t>nofoālii</a:t>
            </a:r>
            <a:r>
              <a:rPr lang="en-US" sz="2000" b="1" dirty="0"/>
              <a:t> lea o le Atua (</a:t>
            </a:r>
            <a:r>
              <a:rPr lang="en-US" sz="2000" b="1" dirty="0" err="1"/>
              <a:t>Kolose</a:t>
            </a:r>
            <a:r>
              <a:rPr lang="en-US" sz="2000" b="1" dirty="0"/>
              <a:t> 3:1).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388014"/>
            <a:ext cx="44008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tatou “</a:t>
            </a:r>
            <a:r>
              <a:rPr lang="en-US" sz="2000" b="1" dirty="0" err="1"/>
              <a:t>oti</a:t>
            </a:r>
            <a:r>
              <a:rPr lang="en-US" sz="2000" b="1" dirty="0"/>
              <a:t>,” ma o lo tatou ola “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natia</a:t>
            </a:r>
            <a:r>
              <a:rPr lang="en-US" sz="2000" b="1" dirty="0"/>
              <a:t> </a:t>
            </a:r>
            <a:r>
              <a:rPr lang="en-US" sz="2000" b="1" dirty="0" err="1"/>
              <a:t>faatasi</a:t>
            </a:r>
            <a:r>
              <a:rPr lang="en-US" sz="2000" b="1" dirty="0"/>
              <a:t> ma </a:t>
            </a:r>
            <a:r>
              <a:rPr lang="en-US" sz="2000" b="1" dirty="0" err="1"/>
              <a:t>Keriso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Atua” (Kol 3:3). O le ola o loo </a:t>
            </a:r>
            <a:r>
              <a:rPr lang="en-US" sz="2000" b="1" dirty="0" err="1"/>
              <a:t>ta’ua</a:t>
            </a:r>
            <a:r>
              <a:rPr lang="en-US" sz="2000" b="1" dirty="0"/>
              <a:t> </a:t>
            </a:r>
            <a:r>
              <a:rPr lang="en-US" sz="2000" b="1" dirty="0" err="1"/>
              <a:t>iinei</a:t>
            </a:r>
            <a:r>
              <a:rPr lang="en-US" sz="2000" b="1" dirty="0"/>
              <a:t> o le ola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pe a tatou </a:t>
            </a:r>
            <a:r>
              <a:rPr lang="en-US" sz="2000" b="1" dirty="0" err="1"/>
              <a:t>taliaina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Ioe</a:t>
            </a:r>
            <a:r>
              <a:rPr lang="en-US" sz="2000" b="1" dirty="0"/>
              <a:t>, e </a:t>
            </a:r>
            <a:r>
              <a:rPr lang="en-US" sz="2000" b="1" dirty="0" err="1"/>
              <a:t>na</a:t>
            </a:r>
            <a:r>
              <a:rPr lang="en-US" sz="2000" b="1" dirty="0"/>
              <a:t> o le </a:t>
            </a:r>
            <a:r>
              <a:rPr lang="en-US" sz="2000" b="1" dirty="0" err="1"/>
              <a:t>faaletino</a:t>
            </a:r>
            <a:r>
              <a:rPr lang="en-US" sz="2000" b="1" dirty="0"/>
              <a:t> lava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faia</a:t>
            </a:r>
            <a:r>
              <a:rPr lang="en-US" sz="2000" b="1" dirty="0"/>
              <a:t> ai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pe a </a:t>
            </a:r>
            <a:r>
              <a:rPr lang="en-US" sz="2000" b="1" dirty="0" err="1"/>
              <a:t>aveina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Afio</a:t>
            </a:r>
            <a:r>
              <a:rPr lang="en-US" sz="2000" b="1" dirty="0"/>
              <a:t> </a:t>
            </a:r>
            <a:r>
              <a:rPr lang="en-US" sz="2000" b="1" dirty="0" err="1"/>
              <a:t>Faalua</a:t>
            </a:r>
            <a:r>
              <a:rPr lang="en-US" sz="2000" b="1" dirty="0"/>
              <a:t> Mai (Kol 3:4). Ae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taulai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tatou </a:t>
            </a:r>
            <a:r>
              <a:rPr lang="en-US" sz="2000" b="1" dirty="0" err="1"/>
              <a:t>manatu</a:t>
            </a:r>
            <a:r>
              <a:rPr lang="en-US" sz="2000" b="1" dirty="0"/>
              <a:t>—o la tatou </a:t>
            </a:r>
            <a:r>
              <a:rPr lang="en-US" sz="2000" b="1" dirty="0" err="1"/>
              <a:t>sini</a:t>
            </a:r>
            <a:r>
              <a:rPr lang="en-US" sz="2000" b="1" dirty="0"/>
              <a:t>—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faalelagi</a:t>
            </a:r>
            <a:r>
              <a:rPr lang="en-US" sz="2000" b="1" dirty="0"/>
              <a:t> (Kol 3:2).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Ae o le ola lea,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tumau</a:t>
            </a:r>
            <a:r>
              <a:rPr lang="en-US" sz="2000" b="1" dirty="0"/>
              <a:t> ai le ola, e </a:t>
            </a:r>
            <a:r>
              <a:rPr lang="en-US" sz="2000" b="1" dirty="0" err="1"/>
              <a:t>manaʻomia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fafagaina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(2 Kori. 4:16). I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sailia</a:t>
            </a:r>
            <a:r>
              <a:rPr lang="en-US" sz="2000" b="1" dirty="0"/>
              <a:t> “</a:t>
            </a:r>
            <a:r>
              <a:rPr lang="en-US" sz="2000" b="1" dirty="0" err="1"/>
              <a:t>mea</a:t>
            </a:r>
            <a:r>
              <a:rPr lang="en-US" sz="2000" b="1" dirty="0"/>
              <a:t> 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lugā</a:t>
            </a:r>
            <a:r>
              <a:rPr lang="en-US" sz="2000" b="1" dirty="0"/>
              <a:t>,” “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taulaʻi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tatou </a:t>
            </a:r>
            <a:r>
              <a:rPr lang="en-US" sz="2000" b="1" dirty="0" err="1"/>
              <a:t>mata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” (Epe. 12:2 </a:t>
            </a:r>
            <a:r>
              <a:rPr lang="en-US" sz="2000" b="1" dirty="0" err="1"/>
              <a:t>sov</a:t>
            </a:r>
            <a:r>
              <a:rPr lang="en-US" sz="2000" b="1" dirty="0"/>
              <a:t>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OTI I MEA FAALELALOLAGI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“O lenei, ia outou fasiotia o outou itu tino 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lalolagi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faitaaga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leaga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faamataitu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tuinanau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leaga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matapeapea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(o le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ifo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tupua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lava lea)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(Kolose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Talu ai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toetutu</a:t>
            </a:r>
            <a:r>
              <a:rPr lang="en-US" sz="2000" b="1" dirty="0"/>
              <a:t> </a:t>
            </a:r>
            <a:r>
              <a:rPr lang="en-US" sz="2000" b="1" dirty="0" err="1"/>
              <a:t>faatasi</a:t>
            </a:r>
            <a:r>
              <a:rPr lang="en-US" sz="2000" b="1" dirty="0"/>
              <a:t> ma </a:t>
            </a:r>
            <a:r>
              <a:rPr lang="en-US" sz="2000" b="1" dirty="0" err="1"/>
              <a:t>Keriso</a:t>
            </a:r>
            <a:r>
              <a:rPr lang="en-US" sz="2000" b="1" dirty="0"/>
              <a:t> ma </a:t>
            </a:r>
            <a:r>
              <a:rPr lang="en-US" sz="2000" b="1" dirty="0" err="1"/>
              <a:t>ua</a:t>
            </a:r>
            <a:r>
              <a:rPr lang="en-US" sz="2000" b="1" dirty="0"/>
              <a:t> tatou ola ma </a:t>
            </a:r>
            <a:r>
              <a:rPr lang="en-US" sz="2000" b="1" dirty="0" err="1"/>
              <a:t>mafaufau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faalelagi</a:t>
            </a:r>
            <a:r>
              <a:rPr lang="en-US" sz="2000" b="1" dirty="0"/>
              <a:t>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fasiotia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e </a:t>
            </a:r>
            <a:r>
              <a:rPr lang="en-US" sz="2000" b="1" dirty="0" err="1"/>
              <a:t>taofia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faataunuuina</a:t>
            </a:r>
            <a:r>
              <a:rPr lang="en-US" sz="2000" b="1" dirty="0"/>
              <a:t> o la tatou </a:t>
            </a:r>
            <a:r>
              <a:rPr lang="en-US" sz="2000" b="1" dirty="0" err="1"/>
              <a:t>sini</a:t>
            </a:r>
            <a:r>
              <a:rPr lang="en-US" sz="2000" b="1" dirty="0"/>
              <a:t>: o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leʻi tele se suiga o le natura o le tagata talu mai le taimi o Paulo, auā o loo siomia pea i tatou e lagona masani e solia ai le uiga moni ma le agaga moni o Poloaiga e Sefulu.</a:t>
            </a:r>
            <a:endParaRPr lang="en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 e </a:t>
            </a:r>
            <a:r>
              <a:rPr lang="en-US" sz="2000" b="1" dirty="0" err="1"/>
              <a:t>faasesēina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fa’ailoa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Paulo </a:t>
            </a:r>
            <a:r>
              <a:rPr lang="en-US" sz="2000" b="1" dirty="0" err="1"/>
              <a:t>poutu</a:t>
            </a:r>
            <a:r>
              <a:rPr lang="en-US" sz="2000" b="1" dirty="0"/>
              <a:t> o </a:t>
            </a:r>
            <a:r>
              <a:rPr lang="en-US" sz="2000" b="1" dirty="0" err="1"/>
              <a:t>mafaufauga</a:t>
            </a:r>
            <a:r>
              <a:rPr lang="en-US" sz="2000" b="1" dirty="0"/>
              <a:t> </a:t>
            </a:r>
            <a:r>
              <a:rPr lang="en-US" sz="2000" b="1" dirty="0" err="1"/>
              <a:t>fa’alelalolagi</a:t>
            </a:r>
            <a:r>
              <a:rPr lang="en-US" sz="2000" b="1" dirty="0"/>
              <a:t> (lea o le 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fa’alauteleina</a:t>
            </a:r>
            <a:r>
              <a:rPr lang="en-US" sz="2000" b="1" dirty="0"/>
              <a:t>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manatu</a:t>
            </a:r>
            <a:r>
              <a:rPr lang="en-US" sz="2000" b="1" dirty="0"/>
              <a:t> </a:t>
            </a:r>
            <a:r>
              <a:rPr lang="en-US" sz="2000" b="1" dirty="0" err="1"/>
              <a:t>maoti</a:t>
            </a:r>
            <a:r>
              <a:rPr lang="en-US" sz="2000" b="1" dirty="0"/>
              <a:t>): “o le </a:t>
            </a:r>
            <a:r>
              <a:rPr lang="en-US" sz="2000" b="1" dirty="0" err="1"/>
              <a:t>faitaaga</a:t>
            </a:r>
            <a:r>
              <a:rPr lang="en-US" sz="2000" b="1" dirty="0"/>
              <a:t>, o le </a:t>
            </a:r>
            <a:r>
              <a:rPr lang="en-US" sz="2000" b="1" dirty="0" err="1"/>
              <a:t>amio</a:t>
            </a:r>
            <a:r>
              <a:rPr lang="en-US" sz="2000" b="1" dirty="0"/>
              <a:t> </a:t>
            </a:r>
            <a:r>
              <a:rPr lang="en-US" sz="2000" b="1" dirty="0" err="1"/>
              <a:t>leaga</a:t>
            </a:r>
            <a:r>
              <a:rPr lang="en-US" sz="2000" b="1" dirty="0"/>
              <a:t>, o le </a:t>
            </a:r>
            <a:r>
              <a:rPr lang="en-US" sz="2000" b="1" dirty="0" err="1"/>
              <a:t>faamataitu</a:t>
            </a:r>
            <a:r>
              <a:rPr lang="en-US" sz="2000" b="1" dirty="0"/>
              <a:t>, o le </a:t>
            </a:r>
            <a:r>
              <a:rPr lang="en-US" sz="2000" b="1" dirty="0" err="1"/>
              <a:t>tu’inanau</a:t>
            </a:r>
            <a:r>
              <a:rPr lang="en-US" sz="2000" b="1" dirty="0"/>
              <a:t> </a:t>
            </a:r>
            <a:r>
              <a:rPr lang="en-US" sz="2000" b="1" dirty="0" err="1"/>
              <a:t>leaga</a:t>
            </a:r>
            <a:r>
              <a:rPr lang="en-US" sz="2000" b="1" dirty="0"/>
              <a:t>, ma le </a:t>
            </a:r>
            <a:r>
              <a:rPr lang="en-US" sz="2000" b="1" dirty="0" err="1"/>
              <a:t>matape’ape’a</a:t>
            </a:r>
            <a:r>
              <a:rPr lang="en-US" sz="2000" b="1" dirty="0"/>
              <a:t>, o le </a:t>
            </a:r>
            <a:r>
              <a:rPr lang="en-US" sz="2000" b="1" dirty="0" err="1"/>
              <a:t>ifo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tupua</a:t>
            </a:r>
            <a:r>
              <a:rPr lang="en-US" sz="2000" b="1" dirty="0"/>
              <a:t> lava lea” (Kol 3:5).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Aiseā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tatou “</a:t>
            </a:r>
            <a:r>
              <a:rPr lang="en-US" sz="2000" b="1" dirty="0" err="1"/>
              <a:t>fasiotia</a:t>
            </a:r>
            <a:r>
              <a:rPr lang="en-US" sz="2000" b="1" dirty="0"/>
              <a:t>”—</a:t>
            </a:r>
            <a:r>
              <a:rPr lang="en-US" sz="2000" b="1" dirty="0" err="1"/>
              <a:t>lafoa’i</a:t>
            </a:r>
            <a:r>
              <a:rPr lang="en-US" sz="2000" b="1" dirty="0"/>
              <a:t>, </a:t>
            </a:r>
            <a:r>
              <a:rPr lang="en-US" sz="2000" b="1" dirty="0" err="1"/>
              <a:t>ave’esea</a:t>
            </a:r>
            <a:r>
              <a:rPr lang="en-US" sz="2000" b="1" dirty="0"/>
              <a:t>—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o tatou </a:t>
            </a:r>
            <a:r>
              <a:rPr lang="en-US" sz="2000" b="1" dirty="0" err="1"/>
              <a:t>mafaufauga</a:t>
            </a:r>
            <a:r>
              <a:rPr lang="en-US" sz="2000" b="1" dirty="0"/>
              <a:t> ma </a:t>
            </a:r>
            <a:r>
              <a:rPr lang="en-US" sz="2000" b="1" dirty="0" err="1"/>
              <a:t>amioga</a:t>
            </a:r>
            <a:r>
              <a:rPr lang="en-US" sz="2000" b="1" dirty="0"/>
              <a:t>? </a:t>
            </a:r>
            <a:r>
              <a:rPr lang="en-US" sz="2000" b="1" dirty="0" err="1"/>
              <a:t>Auā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aumaia</a:t>
            </a:r>
            <a:r>
              <a:rPr lang="en-US" sz="2000" b="1" dirty="0"/>
              <a:t>  le “</a:t>
            </a:r>
            <a:r>
              <a:rPr lang="en-US" sz="2000" b="1" dirty="0" err="1"/>
              <a:t>to’asa</a:t>
            </a:r>
            <a:r>
              <a:rPr lang="en-US" sz="2000" b="1" dirty="0"/>
              <a:t> o le Atua” ma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fetaui</a:t>
            </a:r>
            <a:r>
              <a:rPr lang="en-US" sz="2000" b="1" dirty="0"/>
              <a:t> ma lo tatou natura </a:t>
            </a:r>
            <a:r>
              <a:rPr lang="en-US" sz="2000" b="1" dirty="0" err="1"/>
              <a:t>faalelagi</a:t>
            </a:r>
            <a:r>
              <a:rPr lang="en-US" sz="2000" b="1" dirty="0"/>
              <a:t> (Kol 3:6). Ia </a:t>
            </a:r>
            <a:r>
              <a:rPr lang="en-US" sz="2000" b="1" dirty="0" err="1"/>
              <a:t>fasioti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-US" sz="2000" b="1" dirty="0"/>
              <a:t> </a:t>
            </a:r>
            <a:r>
              <a:rPr lang="en-US" sz="2000" b="1" dirty="0" err="1"/>
              <a:t>a’o</a:t>
            </a:r>
            <a:r>
              <a:rPr lang="en-US" sz="2000" b="1" dirty="0"/>
              <a:t>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fasiotia</a:t>
            </a:r>
            <a:r>
              <a:rPr lang="en-US" sz="2000" b="1" dirty="0"/>
              <a:t> </a:t>
            </a:r>
            <a:r>
              <a:rPr lang="en-US" sz="2000" b="1" dirty="0" err="1"/>
              <a:t>oe</a:t>
            </a:r>
            <a:r>
              <a:rPr lang="en-US" sz="2000" b="1" dirty="0"/>
              <a:t> 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-US" sz="2000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OFU I LE FAALELAGI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ua outou oofu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fou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faafouina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faatatau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foliga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faafouina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248041"/>
            <a:ext cx="8069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</a:t>
            </a:r>
            <a:r>
              <a:rPr lang="en-US" sz="2000" b="1" dirty="0" err="1"/>
              <a:t>faiga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 o le </a:t>
            </a:r>
            <a:r>
              <a:rPr lang="en-US" sz="2000" b="1" dirty="0" err="1"/>
              <a:t>faataoto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faaopoopo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e Paulo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poutū</a:t>
            </a:r>
            <a:r>
              <a:rPr lang="en-US" sz="2000" b="1" dirty="0"/>
              <a:t> e lima o </a:t>
            </a:r>
            <a:r>
              <a:rPr lang="en-US" sz="2000" b="1" dirty="0" err="1"/>
              <a:t>mafaufauga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-US" sz="2000" b="1" dirty="0"/>
              <a:t> </a:t>
            </a:r>
            <a:r>
              <a:rPr lang="en-US" sz="2000" b="1" dirty="0" err="1"/>
              <a:t>amioga</a:t>
            </a:r>
            <a:r>
              <a:rPr lang="en-US" sz="2000" b="1" dirty="0"/>
              <a:t> e lima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aloese</a:t>
            </a:r>
            <a:r>
              <a:rPr lang="en-US" sz="2000" b="1" dirty="0"/>
              <a:t> ai: “</a:t>
            </a:r>
            <a:r>
              <a:rPr lang="en-US" sz="2000" b="1" dirty="0" err="1"/>
              <a:t>ita</a:t>
            </a:r>
            <a:r>
              <a:rPr lang="en-US" sz="2000" b="1" dirty="0"/>
              <a:t>, </a:t>
            </a:r>
            <a:r>
              <a:rPr lang="en-US" sz="2000" b="1" dirty="0" err="1"/>
              <a:t>lotoa</a:t>
            </a:r>
            <a:r>
              <a:rPr lang="en-US" sz="2000" b="1" dirty="0"/>
              <a:t>, </a:t>
            </a:r>
            <a:r>
              <a:rPr lang="en-US" sz="2000" b="1" dirty="0" err="1"/>
              <a:t>lotoleaga</a:t>
            </a:r>
            <a:r>
              <a:rPr lang="en-US" sz="2000" b="1" dirty="0"/>
              <a:t>, </a:t>
            </a:r>
            <a:r>
              <a:rPr lang="en-US" sz="2000" b="1" dirty="0" err="1"/>
              <a:t>upu</a:t>
            </a:r>
            <a:r>
              <a:rPr lang="en-US" sz="2000" b="1" dirty="0"/>
              <a:t> </a:t>
            </a:r>
            <a:r>
              <a:rPr lang="en-US" sz="2000" b="1" dirty="0" err="1"/>
              <a:t>leaga</a:t>
            </a:r>
            <a:r>
              <a:rPr lang="en-US" sz="2000" b="1" dirty="0"/>
              <a:t>, ma </a:t>
            </a:r>
            <a:r>
              <a:rPr lang="en-US" sz="2000" b="1" dirty="0" err="1"/>
              <a:t>upu</a:t>
            </a:r>
            <a:r>
              <a:rPr lang="en-US" sz="2000" b="1" dirty="0"/>
              <a:t> </a:t>
            </a:r>
            <a:r>
              <a:rPr lang="en-US" sz="2000" b="1" dirty="0" err="1"/>
              <a:t>mataga</a:t>
            </a:r>
            <a:r>
              <a:rPr lang="en-US" sz="2000" b="1" dirty="0"/>
              <a:t>” (Kol 3:8), ma </a:t>
            </a:r>
            <a:r>
              <a:rPr lang="en-US" sz="2000" b="1" dirty="0" err="1"/>
              <a:t>faaiu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gaoioiga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ono—le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leaga</a:t>
            </a:r>
            <a:r>
              <a:rPr lang="en-US" sz="2000" b="1" dirty="0"/>
              <a:t>—: “Aua le </a:t>
            </a:r>
            <a:r>
              <a:rPr lang="en-US" sz="2000" b="1" dirty="0" err="1"/>
              <a:t>fetaupelopeloai</a:t>
            </a:r>
            <a:r>
              <a:rPr lang="en-US" sz="2000" b="1" dirty="0"/>
              <a:t>” (Kol 3:9).</a:t>
            </a:r>
            <a:endParaRPr lang="en" sz="2000" b="1" dirty="0"/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069549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</a:t>
            </a:r>
            <a:r>
              <a:rPr lang="en-US" sz="2000" b="1" dirty="0" err="1"/>
              <a:t>to’esea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ofu</a:t>
            </a:r>
            <a:r>
              <a:rPr lang="en-US" sz="2000" b="1" dirty="0"/>
              <a:t>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ofuina</a:t>
            </a:r>
            <a:r>
              <a:rPr lang="en-US" sz="2000" b="1" dirty="0"/>
              <a:t> “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matagofie</a:t>
            </a:r>
            <a:r>
              <a:rPr lang="en-US" sz="2000" b="1" dirty="0"/>
              <a:t>.” O le </a:t>
            </a:r>
            <a:r>
              <a:rPr lang="en-US" sz="2000" b="1" dirty="0" err="1"/>
              <a:t>oofuina</a:t>
            </a:r>
            <a:r>
              <a:rPr lang="en-US" sz="2000" b="1" dirty="0"/>
              <a:t> o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fou</a:t>
            </a:r>
            <a:r>
              <a:rPr lang="en-US" sz="2000" b="1" dirty="0"/>
              <a:t>, e </a:t>
            </a:r>
            <a:r>
              <a:rPr lang="en-US" sz="2000" b="1" dirty="0" err="1"/>
              <a:t>fa’afouina</a:t>
            </a:r>
            <a:r>
              <a:rPr lang="en-US" sz="2000" b="1" dirty="0"/>
              <a:t> ai pea </a:t>
            </a:r>
            <a:r>
              <a:rPr lang="en-US" sz="2000" b="1" dirty="0" err="1"/>
              <a:t>i</a:t>
            </a:r>
            <a:r>
              <a:rPr lang="en-US" sz="2000" b="1" dirty="0"/>
              <a:t> tatou, ma </a:t>
            </a:r>
            <a:r>
              <a:rPr lang="en-US" sz="2000" b="1" dirty="0" err="1"/>
              <a:t>tuputupu</a:t>
            </a:r>
            <a:r>
              <a:rPr lang="en-US" sz="2000" b="1" dirty="0"/>
              <a:t> pea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pa’ia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lea </a:t>
            </a:r>
            <a:r>
              <a:rPr lang="en-US" sz="2000" b="1" dirty="0" err="1"/>
              <a:t>aso</a:t>
            </a:r>
            <a:r>
              <a:rPr lang="en-US" sz="2000" b="1" dirty="0"/>
              <a:t> ma lea </a:t>
            </a:r>
            <a:r>
              <a:rPr lang="en-US" sz="2000" b="1" dirty="0" err="1"/>
              <a:t>aso</a:t>
            </a:r>
            <a:r>
              <a:rPr lang="en-US" sz="2000" b="1" dirty="0"/>
              <a:t> (Kol 3:10).</a:t>
            </a:r>
            <a:endParaRPr lang="en" sz="2000" b="1" dirty="0"/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870339"/>
            <a:ext cx="8069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manatu</a:t>
            </a:r>
            <a:r>
              <a:rPr lang="en-US" sz="2000" b="1" dirty="0"/>
              <a:t> Paulo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“</a:t>
            </a:r>
            <a:r>
              <a:rPr lang="en-US" sz="2000" b="1" dirty="0" err="1"/>
              <a:t>tuu</a:t>
            </a:r>
            <a:r>
              <a:rPr lang="en-US" sz="2000" b="1" dirty="0"/>
              <a:t> ese le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tuai</a:t>
            </a:r>
            <a:r>
              <a:rPr lang="en-US" sz="2000" b="1" dirty="0"/>
              <a:t> ma ana </a:t>
            </a:r>
            <a:r>
              <a:rPr lang="en-US" sz="2000" b="1" dirty="0" err="1"/>
              <a:t>amioga</a:t>
            </a:r>
            <a:r>
              <a:rPr lang="en-US" sz="2000" b="1" dirty="0"/>
              <a:t>” (Kol 3:9).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aveeseina</a:t>
            </a:r>
            <a:r>
              <a:rPr lang="en-US" sz="2000" b="1" dirty="0"/>
              <a:t> o tatou “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eleelea</a:t>
            </a:r>
            <a:r>
              <a:rPr lang="en-US" sz="2000" b="1" dirty="0"/>
              <a:t>”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faatagaina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e </a:t>
            </a:r>
            <a:r>
              <a:rPr lang="en-US" sz="2000" b="1" dirty="0" err="1"/>
              <a:t>aveese</a:t>
            </a:r>
            <a:r>
              <a:rPr lang="en-US" sz="2000" b="1" dirty="0"/>
              <a:t> a tatou </a:t>
            </a:r>
            <a:r>
              <a:rPr lang="en-US" sz="2000" b="1" dirty="0" err="1"/>
              <a:t>agasala</a:t>
            </a:r>
            <a:r>
              <a:rPr lang="en-US" sz="2000" b="1" dirty="0"/>
              <a:t> (Sakaria 3:4).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o faafouina i tatou e le galuega a le Agaga Paia ma le suesueina o le Afioga a le Atua, o le a mou atu ai pa pupuni o loo vavaeeseina ai i tatou (Kol 3:11).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UIGA O LE OLA FOU IA KERISO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FUSI O LE ATOATOA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“A o le alofa, e lautua lea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fusi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lea 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atoatoa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ai.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(Kolose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035747"/>
            <a:ext cx="964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tatou o le “</a:t>
            </a:r>
            <a:r>
              <a:rPr lang="en-US" sz="2000" b="1" dirty="0" err="1"/>
              <a:t>nuu</a:t>
            </a:r>
            <a:r>
              <a:rPr lang="en-US" sz="2000" b="1" dirty="0"/>
              <a:t> </a:t>
            </a:r>
            <a:r>
              <a:rPr lang="en-US" sz="2000" b="1" dirty="0" err="1"/>
              <a:t>filifilia</a:t>
            </a:r>
            <a:r>
              <a:rPr lang="en-US" sz="2000" b="1" dirty="0"/>
              <a:t> a le Atua, o ē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paia</a:t>
            </a:r>
            <a:r>
              <a:rPr lang="en-US" sz="2000" b="1" dirty="0"/>
              <a:t> ma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alofaina</a:t>
            </a:r>
            <a:r>
              <a:rPr lang="en-US" sz="2000" b="1" dirty="0"/>
              <a:t>” (Kol 3:12).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ta’u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Peteru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aumaia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faamanuiaga</a:t>
            </a:r>
            <a:r>
              <a:rPr lang="en-US" sz="2000" b="1" dirty="0"/>
              <a:t> </a:t>
            </a:r>
            <a:r>
              <a:rPr lang="en-US" sz="2000" b="1" dirty="0" err="1"/>
              <a:t>tetele</a:t>
            </a:r>
            <a:r>
              <a:rPr lang="en-US" sz="2000" b="1" dirty="0"/>
              <a:t> ma se </a:t>
            </a:r>
            <a:r>
              <a:rPr lang="en-US" sz="2000" b="1" dirty="0" err="1"/>
              <a:t>tiutetauave</a:t>
            </a:r>
            <a:r>
              <a:rPr lang="en-US" sz="2000" b="1" dirty="0"/>
              <a:t> tele (1 Pet 2:9). Ae </a:t>
            </a: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amio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 o ē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filifilia</a:t>
            </a:r>
            <a:r>
              <a:rPr lang="en-US" sz="2000" b="1" dirty="0"/>
              <a:t> e le Atua (Kol 3:12-13)?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675868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 o nei mea uma e i totonu o le anotusi o le fusi o le atoatoa: o le alofa (Kol 3:14). Ma o a tatou faamanuiaga ma tiutetauave nei: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051895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1586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2026-02-01T14:37:42Z</dcterms:created>
  <dcterms:modified xsi:type="dcterms:W3CDTF">2026-03-07T06:23:57Z</dcterms:modified>
</cp:coreProperties>
</file>