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sldIdLst>
    <p:sldId id="257" r:id="rId3"/>
    <p:sldId id="326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31" d="100"/>
          <a:sy n="31" d="100"/>
        </p:scale>
        <p:origin x="54" y="16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avefeau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Tuiko ma Onesemo (Kolose 4:7-9)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i </a:t>
          </a:r>
          <a:r>
            <a:rPr lang="en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latou o le peritomeina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Aritako, Mareko, ma Iesu (Kolose 4:10-11)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faiaoga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Epafara (Kolose 4:12-13)</a:t>
          </a:r>
          <a:endParaRPr lang="es-ES" sz="200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ē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ē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faalelalolagi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Luka ma Tema (Kolose 4:14)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Taitai o ekalesia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en" sz="2000" b="1" dirty="0"/>
            <a:t>Numefa ma Arekipa (Kolose 4:16-18)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en" sz="2400" b="1" spc="300" dirty="0">
              <a:solidFill>
                <a:schemeClr val="tx1"/>
              </a:solidFill>
            </a:rPr>
            <a:t>ARITAKO</a:t>
          </a: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pPr algn="ctr"/>
          <a:r>
            <a:rPr lang="en-US" sz="1600" b="1" dirty="0"/>
            <a:t>O </a:t>
          </a:r>
          <a:r>
            <a:rPr lang="en-US" sz="1600" b="1" dirty="0" err="1"/>
            <a:t>ia</a:t>
          </a:r>
          <a:r>
            <a:rPr lang="en-US" sz="1600" b="1" dirty="0"/>
            <a:t> o se </a:t>
          </a:r>
          <a:r>
            <a:rPr lang="en-US" sz="1600" b="1" dirty="0" err="1"/>
            <a:t>tagata</a:t>
          </a:r>
          <a:r>
            <a:rPr lang="en-US" sz="1600" b="1" dirty="0"/>
            <a:t> </a:t>
          </a:r>
          <a:r>
            <a:rPr lang="en-US" sz="1600" b="1" dirty="0" err="1"/>
            <a:t>Tesalonia</a:t>
          </a:r>
          <a:r>
            <a:rPr lang="en-US" sz="1600" b="1" dirty="0"/>
            <a:t> </a:t>
          </a:r>
          <a:r>
            <a:rPr lang="en-US" sz="1600" b="1" dirty="0" err="1"/>
            <a:t>moni</a:t>
          </a:r>
          <a:r>
            <a:rPr lang="en-US" sz="1600" b="1" dirty="0"/>
            <a:t> (</a:t>
          </a:r>
          <a:r>
            <a:rPr lang="en-US" sz="1600" b="1" dirty="0" err="1"/>
            <a:t>Galuega</a:t>
          </a:r>
          <a:r>
            <a:rPr lang="en-US" sz="1600" b="1" dirty="0"/>
            <a:t> 27:2). Sa </a:t>
          </a:r>
          <a:r>
            <a:rPr lang="en-US" sz="1600" b="1" dirty="0" err="1"/>
            <a:t>i</a:t>
          </a:r>
          <a:r>
            <a:rPr lang="en-US" sz="1600" b="1" dirty="0"/>
            <a:t> ai </a:t>
          </a:r>
          <a:r>
            <a:rPr lang="en-US" sz="1600" b="1" dirty="0" err="1"/>
            <a:t>ona</a:t>
          </a:r>
          <a:r>
            <a:rPr lang="en-US" sz="1600" b="1" dirty="0"/>
            <a:t> </a:t>
          </a:r>
          <a:r>
            <a:rPr lang="en-US" sz="1600" b="1" dirty="0" err="1"/>
            <a:t>faafitauli</a:t>
          </a:r>
          <a:r>
            <a:rPr lang="en-US" sz="1600" b="1" dirty="0"/>
            <a:t> </a:t>
          </a:r>
          <a:r>
            <a:rPr lang="en-US" sz="1600" b="1" dirty="0" err="1"/>
            <a:t>i</a:t>
          </a:r>
          <a:r>
            <a:rPr lang="en-US" sz="1600" b="1" dirty="0"/>
            <a:t> le </a:t>
          </a:r>
          <a:r>
            <a:rPr lang="en-US" sz="1600" b="1" dirty="0" err="1"/>
            <a:t>taimi</a:t>
          </a:r>
          <a:r>
            <a:rPr lang="en-US" sz="1600" b="1" dirty="0"/>
            <a:t> o le </a:t>
          </a:r>
          <a:r>
            <a:rPr lang="en-US" sz="1600" b="1" dirty="0" err="1"/>
            <a:t>vevesi</a:t>
          </a:r>
          <a:r>
            <a:rPr lang="en-US" sz="1600" b="1" dirty="0"/>
            <a:t> </a:t>
          </a:r>
          <a:r>
            <a:rPr lang="en-US" sz="1600" b="1" dirty="0" err="1"/>
            <a:t>i</a:t>
          </a:r>
          <a:r>
            <a:rPr lang="en-US" sz="1600" b="1" dirty="0"/>
            <a:t> </a:t>
          </a:r>
          <a:r>
            <a:rPr lang="en-US" sz="1600" b="1" dirty="0" err="1"/>
            <a:t>Efeso</a:t>
          </a:r>
          <a:r>
            <a:rPr lang="en-US" sz="1600" b="1" dirty="0"/>
            <a:t> (</a:t>
          </a:r>
          <a:r>
            <a:rPr lang="en-US" sz="1600" b="1" dirty="0" err="1"/>
            <a:t>Galuega</a:t>
          </a:r>
          <a:r>
            <a:rPr lang="en-US" sz="1600" b="1" dirty="0"/>
            <a:t> 19:29). Sa o </a:t>
          </a:r>
          <a:r>
            <a:rPr lang="en-US" sz="1600" b="1" dirty="0" err="1"/>
            <a:t>faatasi</a:t>
          </a:r>
          <a:r>
            <a:rPr lang="en-US" sz="1600" b="1" dirty="0"/>
            <a:t> ma Paulo e </a:t>
          </a:r>
          <a:r>
            <a:rPr lang="en-US" sz="1600" b="1" dirty="0" err="1"/>
            <a:t>momoli</a:t>
          </a:r>
          <a:r>
            <a:rPr lang="en-US" sz="1600" b="1" dirty="0"/>
            <a:t> le </a:t>
          </a:r>
          <a:r>
            <a:rPr lang="en-US" sz="1600" b="1" dirty="0" err="1"/>
            <a:t>taulaga</a:t>
          </a:r>
          <a:r>
            <a:rPr lang="en-US" sz="1600" b="1" dirty="0"/>
            <a:t> </a:t>
          </a:r>
          <a:r>
            <a:rPr lang="en-US" sz="1600" b="1" dirty="0" err="1"/>
            <a:t>i</a:t>
          </a:r>
          <a:r>
            <a:rPr lang="en-US" sz="1600" b="1" dirty="0"/>
            <a:t> </a:t>
          </a:r>
          <a:r>
            <a:rPr lang="en-US" sz="1600" b="1" dirty="0" err="1"/>
            <a:t>Ierusalema</a:t>
          </a:r>
          <a:r>
            <a:rPr lang="en-US" sz="1600" b="1" dirty="0"/>
            <a:t> (</a:t>
          </a:r>
          <a:r>
            <a:rPr lang="en-US" sz="1600" b="1" dirty="0" err="1"/>
            <a:t>Galuega</a:t>
          </a:r>
          <a:r>
            <a:rPr lang="en-US" sz="1600" b="1" dirty="0"/>
            <a:t> 20:4). Sa </a:t>
          </a:r>
          <a:r>
            <a:rPr lang="en-US" sz="1600" b="1" dirty="0" err="1"/>
            <a:t>faafalepuipuiina</a:t>
          </a:r>
          <a:r>
            <a:rPr lang="en-US" sz="1600" b="1" dirty="0"/>
            <a:t> </a:t>
          </a:r>
          <a:r>
            <a:rPr lang="en-US" sz="1600" b="1" dirty="0" err="1"/>
            <a:t>faatasi</a:t>
          </a:r>
          <a:r>
            <a:rPr lang="en-US" sz="1600" b="1" dirty="0"/>
            <a:t> ma Paulo </a:t>
          </a:r>
          <a:r>
            <a:rPr lang="en-US" sz="1600" b="1" dirty="0" err="1"/>
            <a:t>i</a:t>
          </a:r>
          <a:r>
            <a:rPr lang="en-US" sz="1600" b="1" dirty="0"/>
            <a:t> Roma, </a:t>
          </a:r>
          <a:r>
            <a:rPr lang="en-US" sz="1600" b="1" dirty="0" err="1"/>
            <a:t>sa</a:t>
          </a:r>
          <a:r>
            <a:rPr lang="en-US" sz="1600" b="1" dirty="0"/>
            <a:t> </a:t>
          </a:r>
          <a:r>
            <a:rPr lang="en-US" sz="1600" b="1" dirty="0" err="1"/>
            <a:t>auina</a:t>
          </a:r>
          <a:r>
            <a:rPr lang="en-US" sz="1600" b="1" dirty="0"/>
            <a:t> </a:t>
          </a:r>
          <a:r>
            <a:rPr lang="en-US" sz="1600" b="1" dirty="0" err="1"/>
            <a:t>atu</a:t>
          </a:r>
          <a:r>
            <a:rPr lang="en-US" sz="1600" b="1" dirty="0"/>
            <a:t> </a:t>
          </a:r>
          <a:r>
            <a:rPr lang="en-US" sz="1600" b="1" dirty="0" err="1"/>
            <a:t>foi</a:t>
          </a:r>
          <a:r>
            <a:rPr lang="en-US" sz="1600" b="1" dirty="0"/>
            <a:t> </a:t>
          </a:r>
          <a:r>
            <a:rPr lang="en-US" sz="1600" b="1" dirty="0" err="1"/>
            <a:t>ona</a:t>
          </a:r>
          <a:r>
            <a:rPr lang="en-US" sz="1600" b="1" dirty="0"/>
            <a:t> </a:t>
          </a:r>
          <a:r>
            <a:rPr lang="en-US" sz="1600" b="1" dirty="0" err="1"/>
            <a:t>alofaaga</a:t>
          </a:r>
          <a:r>
            <a:rPr lang="en-US" sz="1600" b="1" dirty="0"/>
            <a:t> </a:t>
          </a:r>
          <a:r>
            <a:rPr lang="en-US" sz="1600" b="1" dirty="0" err="1"/>
            <a:t>i</a:t>
          </a:r>
          <a:r>
            <a:rPr lang="en-US" sz="1600" b="1" dirty="0"/>
            <a:t> </a:t>
          </a:r>
          <a:r>
            <a:rPr lang="en-US" sz="1600" b="1" dirty="0" err="1"/>
            <a:t>tagata</a:t>
          </a:r>
          <a:r>
            <a:rPr lang="en-US" sz="1600" b="1" dirty="0"/>
            <a:t> </a:t>
          </a:r>
          <a:r>
            <a:rPr lang="en-US" sz="1600" b="1" dirty="0" err="1"/>
            <a:t>Kolose</a:t>
          </a:r>
          <a:r>
            <a:rPr lang="en-US" sz="1600" b="1" dirty="0"/>
            <a:t> ma </a:t>
          </a:r>
          <a:r>
            <a:rPr lang="en-US" sz="1600" b="1" dirty="0" err="1"/>
            <a:t>Filemoni</a:t>
          </a:r>
          <a:r>
            <a:rPr lang="en-US" sz="1600" b="1" dirty="0"/>
            <a:t> (</a:t>
          </a:r>
          <a:r>
            <a:rPr lang="en-US" sz="1600" b="1" dirty="0" err="1"/>
            <a:t>Kolose</a:t>
          </a:r>
          <a:r>
            <a:rPr lang="en-US" sz="1600" b="1" dirty="0"/>
            <a:t> 4:10; Fil. 1:24).</a:t>
          </a:r>
          <a:endParaRPr lang="en" sz="1600" b="1" dirty="0"/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en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MAREKO</a:t>
          </a: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pPr algn="ctr"/>
          <a:r>
            <a:rPr lang="en-US" sz="1600" b="1" dirty="0"/>
            <a:t>O le </a:t>
          </a:r>
          <a:r>
            <a:rPr lang="en-US" sz="1600" b="1" dirty="0" err="1"/>
            <a:t>tei</a:t>
          </a:r>
          <a:r>
            <a:rPr lang="en-US" sz="1600" b="1" dirty="0"/>
            <a:t> o le </a:t>
          </a:r>
          <a:r>
            <a:rPr lang="en-US" sz="1600" b="1" dirty="0" err="1"/>
            <a:t>soa</a:t>
          </a:r>
          <a:r>
            <a:rPr lang="en-US" sz="1600" b="1" dirty="0"/>
            <a:t> </a:t>
          </a:r>
          <a:r>
            <a:rPr lang="en-US" sz="1600" b="1" dirty="0" err="1"/>
            <a:t>muamua</a:t>
          </a:r>
          <a:r>
            <a:rPr lang="en-US" sz="1600" b="1" dirty="0"/>
            <a:t> a Paulo, o </a:t>
          </a:r>
          <a:r>
            <a:rPr lang="en-US" sz="1600" b="1" dirty="0" err="1"/>
            <a:t>Panapa</a:t>
          </a:r>
          <a:r>
            <a:rPr lang="en-US" sz="1600" b="1" dirty="0"/>
            <a:t>, </a:t>
          </a:r>
          <a:r>
            <a:rPr lang="en-US" sz="1600" b="1" dirty="0" err="1"/>
            <a:t>na</a:t>
          </a:r>
          <a:r>
            <a:rPr lang="en-US" sz="1600" b="1" dirty="0"/>
            <a:t> </a:t>
          </a:r>
          <a:r>
            <a:rPr lang="en-US" sz="1600" b="1" dirty="0" err="1"/>
            <a:t>tuua</a:t>
          </a:r>
          <a:r>
            <a:rPr lang="en-US" sz="1600" b="1" dirty="0"/>
            <a:t> e </a:t>
          </a:r>
          <a:r>
            <a:rPr lang="en-US" sz="1600" b="1" dirty="0" err="1"/>
            <a:t>ia</a:t>
          </a:r>
          <a:r>
            <a:rPr lang="en-US" sz="1600" b="1" dirty="0"/>
            <a:t> le </a:t>
          </a:r>
          <a:r>
            <a:rPr lang="en-US" sz="1600" b="1" dirty="0" err="1"/>
            <a:t>misiona</a:t>
          </a:r>
          <a:r>
            <a:rPr lang="en-US" sz="1600" b="1" dirty="0"/>
            <a:t> </a:t>
          </a:r>
          <a:r>
            <a:rPr lang="en-US" sz="1600" b="1" dirty="0" err="1"/>
            <a:t>i</a:t>
          </a:r>
          <a:r>
            <a:rPr lang="en-US" sz="1600" b="1" dirty="0"/>
            <a:t> </a:t>
          </a:r>
          <a:r>
            <a:rPr lang="en-US" sz="1600" b="1" dirty="0" err="1"/>
            <a:t>Pafulia</a:t>
          </a:r>
          <a:r>
            <a:rPr lang="en-US" sz="1600" b="1" dirty="0"/>
            <a:t>, ma </a:t>
          </a:r>
          <a:r>
            <a:rPr lang="en-US" sz="1600" b="1" dirty="0" err="1"/>
            <a:t>na</a:t>
          </a:r>
          <a:r>
            <a:rPr lang="en-US" sz="1600" b="1" dirty="0"/>
            <a:t> </a:t>
          </a:r>
          <a:r>
            <a:rPr lang="en-US" sz="1600" b="1" dirty="0" err="1"/>
            <a:t>musu</a:t>
          </a:r>
          <a:r>
            <a:rPr lang="en-US" sz="1600" b="1" dirty="0"/>
            <a:t> Paulo e </a:t>
          </a:r>
          <a:r>
            <a:rPr lang="en-US" sz="1600" b="1" dirty="0" err="1"/>
            <a:t>ave</a:t>
          </a:r>
          <a:r>
            <a:rPr lang="en-US" sz="1600" b="1" dirty="0"/>
            <a:t> </a:t>
          </a:r>
          <a:r>
            <a:rPr lang="en-US" sz="1600" b="1" dirty="0" err="1"/>
            <a:t>i</a:t>
          </a:r>
          <a:r>
            <a:rPr lang="en-US" sz="1600" b="1" dirty="0"/>
            <a:t> le </a:t>
          </a:r>
          <a:r>
            <a:rPr lang="en-US" sz="1600" b="1" dirty="0" err="1"/>
            <a:t>malaga</a:t>
          </a:r>
          <a:r>
            <a:rPr lang="en-US" sz="1600" b="1" dirty="0"/>
            <a:t> </a:t>
          </a:r>
          <a:r>
            <a:rPr lang="en-US" sz="1600" b="1" dirty="0" err="1"/>
            <a:t>lona</a:t>
          </a:r>
          <a:r>
            <a:rPr lang="en-US" sz="1600" b="1" dirty="0"/>
            <a:t> </a:t>
          </a:r>
          <a:r>
            <a:rPr lang="en-US" sz="1600" b="1" dirty="0" err="1"/>
            <a:t>lua</a:t>
          </a:r>
          <a:r>
            <a:rPr lang="en-US" sz="1600" b="1" dirty="0"/>
            <a:t> (</a:t>
          </a:r>
          <a:r>
            <a:rPr lang="en-US" sz="1600" b="1" dirty="0" err="1"/>
            <a:t>Galuega</a:t>
          </a:r>
          <a:r>
            <a:rPr lang="en-US" sz="1600" b="1" dirty="0"/>
            <a:t> 15:37-38). Na o </a:t>
          </a:r>
          <a:r>
            <a:rPr lang="en-US" sz="1600" b="1" dirty="0" err="1"/>
            <a:t>faatasi</a:t>
          </a:r>
          <a:r>
            <a:rPr lang="en-US" sz="1600" b="1" dirty="0"/>
            <a:t> ma </a:t>
          </a:r>
          <a:r>
            <a:rPr lang="en-US" sz="1600" b="1" dirty="0" err="1"/>
            <a:t>Panapa</a:t>
          </a:r>
          <a:r>
            <a:rPr lang="en-US" sz="1600" b="1" dirty="0"/>
            <a:t>, </a:t>
          </a:r>
          <a:r>
            <a:rPr lang="en-US" sz="1600" b="1" dirty="0" err="1"/>
            <a:t>mulimuliane</a:t>
          </a:r>
          <a:r>
            <a:rPr lang="en-US" sz="1600" b="1" dirty="0"/>
            <a:t> </a:t>
          </a:r>
          <a:r>
            <a:rPr lang="en-US" sz="1600" b="1" dirty="0" err="1"/>
            <a:t>sa</a:t>
          </a:r>
          <a:r>
            <a:rPr lang="en-US" sz="1600" b="1" dirty="0"/>
            <a:t> </a:t>
          </a:r>
          <a:r>
            <a:rPr lang="en-US" sz="1600" b="1" dirty="0" err="1"/>
            <a:t>avea</a:t>
          </a:r>
          <a:r>
            <a:rPr lang="en-US" sz="1600" b="1" dirty="0"/>
            <a:t> ma se </a:t>
          </a:r>
          <a:r>
            <a:rPr lang="en-US" sz="1600" b="1" dirty="0" err="1"/>
            <a:t>faievagelia</a:t>
          </a:r>
          <a:r>
            <a:rPr lang="en-US" sz="1600" b="1" dirty="0"/>
            <a:t> </a:t>
          </a:r>
          <a:r>
            <a:rPr lang="en-US" sz="1600" b="1" dirty="0" err="1"/>
            <a:t>aoga</a:t>
          </a:r>
          <a:r>
            <a:rPr lang="en-US" sz="1600" b="1" dirty="0"/>
            <a:t> </a:t>
          </a:r>
          <a:r>
            <a:rPr lang="en-US" sz="1600" b="1" dirty="0" err="1"/>
            <a:t>mo</a:t>
          </a:r>
          <a:r>
            <a:rPr lang="en-US" sz="1600" b="1" dirty="0"/>
            <a:t> Paulo (</a:t>
          </a:r>
          <a:r>
            <a:rPr lang="en-US" sz="1600" b="1" dirty="0" err="1"/>
            <a:t>Galuega</a:t>
          </a:r>
          <a:r>
            <a:rPr lang="en-US" sz="1600" b="1" dirty="0"/>
            <a:t> 15:39; 2 Timo. 4:11). Sa </a:t>
          </a:r>
          <a:r>
            <a:rPr lang="en-US" sz="1600" b="1" dirty="0" err="1"/>
            <a:t>tausia</a:t>
          </a:r>
          <a:r>
            <a:rPr lang="en-US" sz="1600" b="1" dirty="0"/>
            <a:t> o </a:t>
          </a:r>
          <a:r>
            <a:rPr lang="en-US" sz="1600" b="1" dirty="0" err="1"/>
            <a:t>ia</a:t>
          </a:r>
          <a:r>
            <a:rPr lang="en-US" sz="1600" b="1" dirty="0"/>
            <a:t> e Peteru e </a:t>
          </a:r>
          <a:r>
            <a:rPr lang="en-US" sz="1600" b="1" dirty="0" err="1"/>
            <a:t>pei</a:t>
          </a:r>
          <a:r>
            <a:rPr lang="en-US" sz="1600" b="1" dirty="0"/>
            <a:t> o se </a:t>
          </a:r>
          <a:r>
            <a:rPr lang="en-US" sz="1600" b="1" dirty="0" err="1"/>
            <a:t>atalii</a:t>
          </a:r>
          <a:r>
            <a:rPr lang="en-US" sz="1600" b="1" dirty="0"/>
            <a:t> (1 Pete. 5:13). O </a:t>
          </a:r>
          <a:r>
            <a:rPr lang="en-US" sz="1600" b="1" dirty="0" err="1"/>
            <a:t>ia</a:t>
          </a:r>
          <a:r>
            <a:rPr lang="en-US" sz="1600" b="1" dirty="0"/>
            <a:t> o le </a:t>
          </a:r>
          <a:r>
            <a:rPr lang="en-US" sz="1600" b="1" dirty="0" err="1"/>
            <a:t>tusitala</a:t>
          </a:r>
          <a:r>
            <a:rPr lang="en-US" sz="1600" b="1" dirty="0"/>
            <a:t> o le </a:t>
          </a:r>
          <a:r>
            <a:rPr lang="en-US" sz="1600" b="1" dirty="0" err="1"/>
            <a:t>Talalelei</a:t>
          </a:r>
          <a:r>
            <a:rPr lang="en-US" sz="1600" b="1" dirty="0"/>
            <a:t> a Mareko.</a:t>
          </a:r>
          <a:endParaRPr lang="en" sz="1600" b="1" dirty="0"/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pPr algn="ctr"/>
          <a:r>
            <a:rPr lang="en-US" sz="1600" b="1" dirty="0" err="1"/>
            <a:t>Ua</a:t>
          </a:r>
          <a:r>
            <a:rPr lang="en-US" sz="1600" b="1" dirty="0"/>
            <a:t> </a:t>
          </a:r>
          <a:r>
            <a:rPr lang="en-US" sz="1600" b="1" dirty="0" err="1"/>
            <a:t>na’o</a:t>
          </a:r>
          <a:r>
            <a:rPr lang="en-US" sz="1600" b="1" dirty="0"/>
            <a:t> le pau le </a:t>
          </a:r>
          <a:r>
            <a:rPr lang="en-US" sz="1600" b="1" dirty="0" err="1"/>
            <a:t>mea</a:t>
          </a:r>
          <a:r>
            <a:rPr lang="en-US" sz="1600" b="1" dirty="0"/>
            <a:t> tatou </a:t>
          </a:r>
          <a:r>
            <a:rPr lang="en-US" sz="1600" b="1" dirty="0" err="1"/>
            <a:t>te</a:t>
          </a:r>
          <a:r>
            <a:rPr lang="en-US" sz="1600" b="1" dirty="0"/>
            <a:t> </a:t>
          </a:r>
          <a:r>
            <a:rPr lang="en-US" sz="1600" b="1" dirty="0" err="1"/>
            <a:t>iloa</a:t>
          </a:r>
          <a:r>
            <a:rPr lang="en-US" sz="1600" b="1" dirty="0"/>
            <a:t> e </a:t>
          </a:r>
          <a:r>
            <a:rPr lang="en-US" sz="1600" b="1" dirty="0" err="1"/>
            <a:t>uiga</a:t>
          </a:r>
          <a:r>
            <a:rPr lang="en-US" sz="1600" b="1" dirty="0"/>
            <a:t> </a:t>
          </a:r>
          <a:r>
            <a:rPr lang="en-US" sz="1600" b="1" dirty="0" err="1"/>
            <a:t>iā</a:t>
          </a:r>
          <a:r>
            <a:rPr lang="en-US" sz="1600" b="1" dirty="0"/>
            <a:t> </a:t>
          </a:r>
          <a:r>
            <a:rPr lang="en-US" sz="1600" b="1" dirty="0" err="1"/>
            <a:t>te</a:t>
          </a:r>
          <a:r>
            <a:rPr lang="en-US" sz="1600" b="1" dirty="0"/>
            <a:t> </a:t>
          </a:r>
          <a:r>
            <a:rPr lang="en-US" sz="1600" b="1" dirty="0" err="1"/>
            <a:t>ia</a:t>
          </a:r>
          <a:r>
            <a:rPr lang="en-US" sz="1600" b="1" dirty="0"/>
            <a:t> o </a:t>
          </a:r>
          <a:r>
            <a:rPr lang="en-US" sz="1600" b="1" dirty="0" err="1"/>
            <a:t>ia</a:t>
          </a:r>
          <a:r>
            <a:rPr lang="en-US" sz="1600" b="1" dirty="0"/>
            <a:t> o se </a:t>
          </a:r>
          <a:r>
            <a:rPr lang="en-US" sz="1600" b="1" dirty="0" err="1"/>
            <a:t>Iutaia</a:t>
          </a:r>
          <a:r>
            <a:rPr lang="en-US" sz="1600" b="1" dirty="0"/>
            <a:t>, ma </a:t>
          </a:r>
          <a:r>
            <a:rPr lang="en-US" sz="1600" b="1" dirty="0" err="1"/>
            <a:t>sa</a:t>
          </a:r>
          <a:r>
            <a:rPr lang="en-US" sz="1600" b="1" dirty="0"/>
            <a:t> </a:t>
          </a:r>
          <a:r>
            <a:rPr lang="en-US" sz="1600" b="1" dirty="0" err="1"/>
            <a:t>lauiloa</a:t>
          </a:r>
          <a:r>
            <a:rPr lang="en-US" sz="1600" b="1" dirty="0"/>
            <a:t> o </a:t>
          </a:r>
          <a:r>
            <a:rPr lang="en-US" sz="1600" b="1" dirty="0" err="1"/>
            <a:t>ia</a:t>
          </a:r>
          <a:r>
            <a:rPr lang="en-US" sz="1600" b="1" dirty="0"/>
            <a:t> </a:t>
          </a:r>
          <a:r>
            <a:rPr lang="en-US" sz="1600" b="1" dirty="0" err="1"/>
            <a:t>i</a:t>
          </a:r>
          <a:r>
            <a:rPr lang="en-US" sz="1600" b="1" dirty="0"/>
            <a:t> le </a:t>
          </a:r>
          <a:r>
            <a:rPr lang="en-US" sz="1600" b="1" dirty="0" err="1"/>
            <a:t>igoa</a:t>
          </a:r>
          <a:r>
            <a:rPr lang="en-US" sz="1600" b="1" dirty="0"/>
            <a:t> </a:t>
          </a:r>
          <a:r>
            <a:rPr lang="en-US" sz="1600" b="1" dirty="0" err="1"/>
            <a:t>tauvalaau</a:t>
          </a:r>
          <a:r>
            <a:rPr lang="en-US" sz="1600" b="1" dirty="0"/>
            <a:t> o “</a:t>
          </a:r>
          <a:r>
            <a:rPr lang="en-US" sz="1600" b="1" dirty="0" err="1"/>
            <a:t>Iuso</a:t>
          </a:r>
          <a:r>
            <a:rPr lang="en-US" sz="1600" b="1" dirty="0"/>
            <a:t>” (</a:t>
          </a:r>
          <a:r>
            <a:rPr lang="en-US" sz="1600" b="1" dirty="0" err="1"/>
            <a:t>Kolose</a:t>
          </a:r>
          <a:r>
            <a:rPr lang="en-US" sz="1600" b="1" dirty="0"/>
            <a:t> 4:11).</a:t>
          </a:r>
          <a:endParaRPr lang="en" sz="1600" b="1" dirty="0"/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en" sz="2400" b="1" spc="0" dirty="0">
              <a:solidFill>
                <a:schemeClr val="tx1"/>
              </a:solidFill>
            </a:rPr>
            <a:t>IUSO</a:t>
          </a: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47830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60805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r>
            <a:rPr lang="en-US" sz="2000" b="1" dirty="0"/>
            <a:t>Na </a:t>
          </a:r>
          <a:r>
            <a:rPr lang="en-US" sz="2000" b="1" dirty="0" err="1"/>
            <a:t>ia</a:t>
          </a:r>
          <a:r>
            <a:rPr lang="en-US" sz="2000" b="1" dirty="0"/>
            <a:t> </a:t>
          </a:r>
          <a:r>
            <a:rPr lang="en-US" sz="2000" b="1" dirty="0" err="1"/>
            <a:t>aʻoaʻoina</a:t>
          </a:r>
          <a:r>
            <a:rPr lang="en-US" sz="2000" b="1" dirty="0"/>
            <a:t> le </a:t>
          </a:r>
          <a:r>
            <a:rPr lang="en-US" sz="2000" b="1" dirty="0" err="1"/>
            <a:t>ekalesia</a:t>
          </a:r>
          <a:r>
            <a:rPr lang="en-US" sz="2000" b="1" dirty="0"/>
            <a:t> </a:t>
          </a:r>
          <a:r>
            <a:rPr lang="en-US" sz="2000" b="1" dirty="0" err="1"/>
            <a:t>i</a:t>
          </a:r>
          <a:r>
            <a:rPr lang="en-US" sz="2000" b="1" dirty="0"/>
            <a:t> </a:t>
          </a:r>
          <a:r>
            <a:rPr lang="en-US" sz="2000" b="1" dirty="0" err="1"/>
            <a:t>Kolose</a:t>
          </a:r>
          <a:r>
            <a:rPr lang="en-US" sz="2000" b="1" dirty="0"/>
            <a:t>, ma </a:t>
          </a:r>
          <a:r>
            <a:rPr lang="en-US" sz="2000" b="1" dirty="0" err="1"/>
            <a:t>faʻasalalau</a:t>
          </a:r>
          <a:r>
            <a:rPr lang="en-US" sz="2000" b="1" dirty="0"/>
            <a:t> </a:t>
          </a:r>
          <a:r>
            <a:rPr lang="en-US" sz="2000" b="1" dirty="0" err="1"/>
            <a:t>atu</a:t>
          </a:r>
          <a:r>
            <a:rPr lang="en-US" sz="2000" b="1" dirty="0"/>
            <a:t> le </a:t>
          </a:r>
          <a:r>
            <a:rPr lang="en-US" sz="2000" b="1" dirty="0" err="1"/>
            <a:t>talalelei</a:t>
          </a:r>
          <a:r>
            <a:rPr lang="en-US" sz="2000" b="1" dirty="0"/>
            <a:t> </a:t>
          </a:r>
          <a:r>
            <a:rPr lang="en-US" sz="2000" b="1" dirty="0" err="1"/>
            <a:t>i</a:t>
          </a:r>
          <a:r>
            <a:rPr lang="en-US" sz="2000" b="1" dirty="0"/>
            <a:t> se </a:t>
          </a:r>
          <a:r>
            <a:rPr lang="en-US" sz="2000" b="1" dirty="0" err="1"/>
            <a:t>tulaga</a:t>
          </a:r>
          <a:r>
            <a:rPr lang="en-US" sz="2000" b="1" dirty="0"/>
            <a:t> </a:t>
          </a:r>
          <a:r>
            <a:rPr lang="en-US" sz="2000" b="1" dirty="0" err="1"/>
            <a:t>lautele</a:t>
          </a:r>
          <a:r>
            <a:rPr lang="en-US" sz="2000" b="1" dirty="0"/>
            <a:t> (</a:t>
          </a:r>
          <a:r>
            <a:rPr lang="en-US" sz="2000" b="1" dirty="0" err="1"/>
            <a:t>Kolose</a:t>
          </a:r>
          <a:r>
            <a:rPr lang="en-US" sz="2000" b="1" dirty="0"/>
            <a:t> 1:7). Na </a:t>
          </a:r>
          <a:r>
            <a:rPr lang="en-US" sz="2000" b="1" dirty="0" err="1"/>
            <a:t>tuʻuina</a:t>
          </a:r>
          <a:r>
            <a:rPr lang="en-US" sz="2000" b="1" dirty="0"/>
            <a:t> </a:t>
          </a:r>
          <a:r>
            <a:rPr lang="en-US" sz="2000" b="1" dirty="0" err="1"/>
            <a:t>atu</a:t>
          </a:r>
          <a:r>
            <a:rPr lang="en-US" sz="2000" b="1" dirty="0"/>
            <a:t> e Paulo </a:t>
          </a:r>
          <a:r>
            <a:rPr lang="en-US" sz="2000" b="1" dirty="0" err="1"/>
            <a:t>ia</a:t>
          </a:r>
          <a:r>
            <a:rPr lang="en-US" sz="2000" b="1" dirty="0"/>
            <a:t> </a:t>
          </a:r>
          <a:r>
            <a:rPr lang="en-US" sz="2000" b="1" dirty="0" err="1"/>
            <a:t>te</a:t>
          </a:r>
          <a:r>
            <a:rPr lang="en-US" sz="2000" b="1" dirty="0"/>
            <a:t> </a:t>
          </a:r>
          <a:r>
            <a:rPr lang="en-US" sz="2000" b="1" dirty="0" err="1"/>
            <a:t>ia</a:t>
          </a:r>
          <a:r>
            <a:rPr lang="en-US" sz="2000" b="1" dirty="0"/>
            <a:t> </a:t>
          </a:r>
          <a:r>
            <a:rPr lang="en-US" sz="2000" b="1" dirty="0" err="1"/>
            <a:t>ni</a:t>
          </a:r>
          <a:r>
            <a:rPr lang="en-US" sz="2000" b="1" dirty="0"/>
            <a:t> </a:t>
          </a:r>
          <a:r>
            <a:rPr lang="en-US" sz="2000" b="1" dirty="0" err="1"/>
            <a:t>igoa</a:t>
          </a:r>
          <a:r>
            <a:rPr lang="en-US" sz="2000" b="1" dirty="0"/>
            <a:t> se tolu: “o le </a:t>
          </a:r>
          <a:r>
            <a:rPr lang="en-US" sz="2000" b="1" dirty="0" err="1"/>
            <a:t>uso</a:t>
          </a:r>
          <a:r>
            <a:rPr lang="en-US" sz="2000" b="1" dirty="0"/>
            <a:t> a </a:t>
          </a:r>
          <a:r>
            <a:rPr lang="en-US" sz="2000" b="1" dirty="0" err="1"/>
            <a:t>auauna</a:t>
          </a:r>
          <a:r>
            <a:rPr lang="en-US" sz="2000" b="1" dirty="0"/>
            <a:t> </a:t>
          </a:r>
          <a:r>
            <a:rPr lang="en-US" sz="2000" b="1" dirty="0" err="1"/>
            <a:t>pele</a:t>
          </a:r>
          <a:r>
            <a:rPr lang="en-US" sz="2000" b="1" dirty="0"/>
            <a:t>”; “</a:t>
          </a:r>
          <a:r>
            <a:rPr lang="en-US" sz="2000" b="1" dirty="0" err="1"/>
            <a:t>auauna</a:t>
          </a:r>
          <a:r>
            <a:rPr lang="en-US" sz="2000" b="1" dirty="0"/>
            <a:t> a </a:t>
          </a:r>
          <a:r>
            <a:rPr lang="en-US" sz="2000" b="1" dirty="0" err="1"/>
            <a:t>Keriso</a:t>
          </a:r>
          <a:r>
            <a:rPr lang="en-US" sz="2000" b="1" dirty="0"/>
            <a:t>”; ma le “</a:t>
          </a:r>
          <a:r>
            <a:rPr lang="en-US" sz="2000" b="1" dirty="0" err="1"/>
            <a:t>uso</a:t>
          </a:r>
          <a:r>
            <a:rPr lang="en-US" sz="2000" b="1" dirty="0"/>
            <a:t> a </a:t>
          </a:r>
          <a:r>
            <a:rPr lang="en-US" sz="2000" b="1" dirty="0" err="1"/>
            <a:t>pagota</a:t>
          </a:r>
          <a:r>
            <a:rPr lang="en-US" sz="2000" b="1" dirty="0"/>
            <a:t>” (Kol 1:7; 4:12; File. 1:23)</a:t>
          </a:r>
          <a:endParaRPr lang="es-ES" sz="20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Tumau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tatau ona e tumau ma le le maluelue, aemaise lava i luma o fuafuaga a le fili (Efeso 6:11).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Ia faaatoatoaina oe</a:t>
          </a:r>
          <a:endParaRPr lang="es-ES" sz="2000" dirty="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ausia lenei atoatoaga e ala i le alofa lē manatu faapito (Mataio 5:44, 48), e ui lava ina tuputupu aʻe pea se tasi i lea alofa (Fil 3:12).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" sz="2000" b="1" dirty="0"/>
            <a:t>Ia faatumuina oe</a:t>
          </a:r>
          <a:endParaRPr lang="es-ES" sz="20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faatumulia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tatou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mafaia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maua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Atua.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es-ES" sz="2400" b="1" dirty="0">
              <a:solidFill>
                <a:schemeClr val="accent2">
                  <a:lumMod val="50000"/>
                </a:schemeClr>
              </a:solidFill>
            </a:rPr>
            <a:t>LUKA </a:t>
          </a:r>
          <a:endParaRPr lang="en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r>
            <a:rPr lang="en-US" sz="2000" b="1" dirty="0"/>
            <a:t>O le </a:t>
          </a:r>
          <a:r>
            <a:rPr lang="en-US" sz="2000" b="1" dirty="0" err="1"/>
            <a:t>tusitala</a:t>
          </a:r>
          <a:r>
            <a:rPr lang="en-US" sz="2000" b="1" dirty="0"/>
            <a:t> o le Evagelia a Luka ma le </a:t>
          </a:r>
          <a:r>
            <a:rPr lang="en-US" sz="2000" b="1" dirty="0" err="1"/>
            <a:t>Galuega</a:t>
          </a:r>
          <a:r>
            <a:rPr lang="en-US" sz="2000" b="1" dirty="0"/>
            <a:t> a le Au </a:t>
          </a:r>
          <a:r>
            <a:rPr lang="en-US" sz="2000" b="1" dirty="0" err="1"/>
            <a:t>Aposetolo</a:t>
          </a:r>
          <a:r>
            <a:rPr lang="en-US" sz="2000" b="1" dirty="0"/>
            <a:t>, </a:t>
          </a:r>
          <a:r>
            <a:rPr lang="en-US" sz="2000" b="1" dirty="0" err="1"/>
            <a:t>ua</a:t>
          </a:r>
          <a:r>
            <a:rPr lang="en-US" sz="2000" b="1" dirty="0"/>
            <a:t> </a:t>
          </a:r>
          <a:r>
            <a:rPr lang="en-US" sz="2000" b="1" dirty="0" err="1"/>
            <a:t>manatu</a:t>
          </a:r>
          <a:r>
            <a:rPr lang="en-US" sz="2000" b="1" dirty="0"/>
            <a:t> o </a:t>
          </a:r>
          <a:r>
            <a:rPr lang="en-US" sz="2000" b="1" dirty="0" err="1"/>
            <a:t>ia</a:t>
          </a:r>
          <a:r>
            <a:rPr lang="en-US" sz="2000" b="1" dirty="0"/>
            <a:t> o le </a:t>
          </a:r>
          <a:r>
            <a:rPr lang="en-US" sz="2000" b="1" dirty="0" err="1"/>
            <a:t>tusitala</a:t>
          </a:r>
          <a:r>
            <a:rPr lang="en-US" sz="2000" b="1" dirty="0"/>
            <a:t> o le </a:t>
          </a:r>
          <a:r>
            <a:rPr lang="en-US" sz="2000" b="1" dirty="0" err="1"/>
            <a:t>talaaga</a:t>
          </a:r>
          <a:r>
            <a:rPr lang="en-US" sz="2000" b="1" dirty="0"/>
            <a:t> o Paulo (Luka 1:1-4; </a:t>
          </a:r>
          <a:r>
            <a:rPr lang="en-US" sz="2000" b="1" dirty="0" err="1"/>
            <a:t>Galuega</a:t>
          </a:r>
          <a:r>
            <a:rPr lang="en-US" sz="2000" b="1" dirty="0"/>
            <a:t> 1:1). O le </a:t>
          </a:r>
          <a:r>
            <a:rPr lang="en-US" sz="2000" b="1" dirty="0" err="1"/>
            <a:t>foma’i</a:t>
          </a:r>
          <a:r>
            <a:rPr lang="en-US" sz="2000" b="1" dirty="0"/>
            <a:t>, </a:t>
          </a:r>
          <a:r>
            <a:rPr lang="en-US" sz="2000" b="1" dirty="0" err="1"/>
            <a:t>ua</a:t>
          </a:r>
          <a:r>
            <a:rPr lang="en-US" sz="2000" b="1" dirty="0"/>
            <a:t> </a:t>
          </a:r>
          <a:r>
            <a:rPr lang="en-US" sz="2000" b="1" dirty="0" err="1"/>
            <a:t>ta’ua</a:t>
          </a:r>
          <a:r>
            <a:rPr lang="en-US" sz="2000" b="1" dirty="0"/>
            <a:t> o </a:t>
          </a:r>
          <a:r>
            <a:rPr lang="en-US" sz="2000" b="1" dirty="0" err="1"/>
            <a:t>ia</a:t>
          </a:r>
          <a:r>
            <a:rPr lang="en-US" sz="2000" b="1" dirty="0"/>
            <a:t> o le “</a:t>
          </a:r>
          <a:r>
            <a:rPr lang="en-US" sz="2000" b="1" dirty="0" err="1"/>
            <a:t>pele</a:t>
          </a:r>
          <a:r>
            <a:rPr lang="en-US" sz="2000" b="1" dirty="0"/>
            <a:t>” e Paulo. Sa </a:t>
          </a:r>
          <a:r>
            <a:rPr lang="en-US" sz="2000" b="1" dirty="0" err="1"/>
            <a:t>mafuta</a:t>
          </a:r>
          <a:r>
            <a:rPr lang="en-US" sz="2000" b="1" dirty="0"/>
            <a:t> o </a:t>
          </a:r>
          <a:r>
            <a:rPr lang="en-US" sz="2000" b="1" dirty="0" err="1"/>
            <a:t>ia</a:t>
          </a:r>
          <a:r>
            <a:rPr lang="en-US" sz="2000" b="1" dirty="0"/>
            <a:t> ma Paulo </a:t>
          </a:r>
          <a:r>
            <a:rPr lang="en-US" sz="2000" b="1" dirty="0" err="1"/>
            <a:t>seia</a:t>
          </a:r>
          <a:r>
            <a:rPr lang="en-US" sz="2000" b="1" dirty="0"/>
            <a:t> </a:t>
          </a:r>
          <a:r>
            <a:rPr lang="en-US" sz="2000" b="1" dirty="0" err="1"/>
            <a:t>oo</a:t>
          </a:r>
          <a:r>
            <a:rPr lang="en-US" sz="2000" b="1" dirty="0"/>
            <a:t> </a:t>
          </a:r>
          <a:r>
            <a:rPr lang="en-US" sz="2000" b="1" dirty="0" err="1"/>
            <a:t>i</a:t>
          </a:r>
          <a:r>
            <a:rPr lang="en-US" sz="2000" b="1" dirty="0"/>
            <a:t> </a:t>
          </a:r>
          <a:r>
            <a:rPr lang="en-US" sz="2000" b="1" dirty="0" err="1"/>
            <a:t>lona</a:t>
          </a:r>
          <a:r>
            <a:rPr lang="en-US" sz="2000" b="1" dirty="0"/>
            <a:t> </a:t>
          </a:r>
          <a:r>
            <a:rPr lang="en-US" sz="2000" b="1" dirty="0" err="1"/>
            <a:t>maliu</a:t>
          </a:r>
          <a:r>
            <a:rPr lang="en-US" sz="2000" b="1" dirty="0"/>
            <a:t> (2 Tim 4:11).</a:t>
          </a:r>
          <a:endParaRPr lang="en" sz="2000" b="1" dirty="0"/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es-ES" sz="2400" b="1" dirty="0">
              <a:solidFill>
                <a:schemeClr val="accent4">
                  <a:lumMod val="50000"/>
                </a:schemeClr>
              </a:solidFill>
            </a:rPr>
            <a:t>TEMA </a:t>
          </a:r>
          <a:endParaRPr lang="en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r>
            <a:rPr lang="en-US" sz="2000" b="1" kern="1200" dirty="0"/>
            <a:t>O </a:t>
          </a:r>
          <a:r>
            <a:rPr lang="en-US" sz="2000" b="1" kern="1200" dirty="0" err="1"/>
            <a:t>ia</a:t>
          </a:r>
          <a:r>
            <a:rPr lang="en-US" sz="2000" b="1" kern="1200" dirty="0"/>
            <a:t> o le </a:t>
          </a:r>
          <a:r>
            <a:rPr lang="en-US" sz="2000" b="1" kern="1200" dirty="0" err="1"/>
            <a:t>paaga</a:t>
          </a:r>
          <a:r>
            <a:rPr lang="en-US" sz="2000" b="1" kern="1200" dirty="0"/>
            <a:t> </a:t>
          </a:r>
          <a:r>
            <a:rPr lang="en-US" sz="2000" b="1" kern="1200" dirty="0" err="1"/>
            <a:t>faigaluega</a:t>
          </a:r>
          <a:r>
            <a:rPr lang="en-US" sz="2000" b="1" kern="1200" dirty="0"/>
            <a:t> a Paulo </a:t>
          </a:r>
          <a:r>
            <a:rPr lang="en-US" sz="2000" b="1" kern="1200" dirty="0" err="1"/>
            <a:t>i</a:t>
          </a:r>
          <a:r>
            <a:rPr lang="en-US" sz="2000" b="1" kern="1200" dirty="0"/>
            <a:t> </a:t>
          </a:r>
          <a:r>
            <a:rPr lang="en-US" sz="2000" b="1" kern="1200" dirty="0" err="1"/>
            <a:t>lona</a:t>
          </a:r>
          <a:r>
            <a:rPr lang="en-US" sz="2000" b="1" kern="1200" dirty="0"/>
            <a:t> </a:t>
          </a:r>
          <a:r>
            <a:rPr lang="en-US" sz="2000" b="1" kern="1200" dirty="0" err="1"/>
            <a:t>uluaʻi</a:t>
          </a:r>
          <a:r>
            <a:rPr lang="en-US" sz="2000" b="1" kern="1200" dirty="0"/>
            <a:t> </a:t>
          </a:r>
          <a:r>
            <a:rPr lang="en-US" sz="2000" b="1" kern="1200" dirty="0" err="1"/>
            <a:t>falepuipui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Roma (</a:t>
          </a:r>
          <a:r>
            <a:rPr lang="en-US" sz="2000" b="1" kern="1200" dirty="0" err="1"/>
            <a:t>Filemoni</a:t>
          </a:r>
          <a:r>
            <a:rPr lang="en-US" sz="2000" b="1" kern="1200" dirty="0"/>
            <a:t> 1:24). </a:t>
          </a:r>
          <a:r>
            <a:rPr lang="en-US" sz="2000" b="1" kern="1200" dirty="0" err="1"/>
            <a:t>Peitaʻi</a:t>
          </a:r>
          <a:r>
            <a:rPr lang="en-US" sz="2000" b="1" kern="1200" dirty="0"/>
            <a:t>,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ia</a:t>
          </a:r>
          <a:r>
            <a:rPr lang="en-US" sz="2000" b="1" kern="1200" dirty="0"/>
            <a:t> </a:t>
          </a:r>
          <a:r>
            <a:rPr lang="en-US" sz="2000" b="1" kern="1200" dirty="0" err="1"/>
            <a:t>tuʻua</a:t>
          </a:r>
          <a:r>
            <a:rPr lang="en-US" sz="2000" b="1" kern="1200" dirty="0"/>
            <a:t> Paulo </a:t>
          </a:r>
          <a:r>
            <a:rPr lang="en-US" sz="2000" b="1" kern="1200" dirty="0" err="1"/>
            <a:t>i</a:t>
          </a:r>
          <a:r>
            <a:rPr lang="en-US" sz="2000" b="1" kern="1200" dirty="0"/>
            <a:t> le </a:t>
          </a:r>
          <a:r>
            <a:rPr lang="en-US" sz="2000" b="1" kern="1200" dirty="0" err="1"/>
            <a:t>taimi</a:t>
          </a:r>
          <a:r>
            <a:rPr lang="en-US" sz="2000" b="1" kern="1200" dirty="0"/>
            <a:t> </a:t>
          </a:r>
          <a:r>
            <a:rPr lang="en-US" sz="2000" b="1" kern="1200" dirty="0" err="1"/>
            <a:t>mulimuli</a:t>
          </a:r>
          <a:r>
            <a:rPr lang="en-US" sz="2000" b="1" kern="1200" dirty="0"/>
            <a:t> “</a:t>
          </a:r>
          <a:r>
            <a:rPr lang="en-US" sz="2000" b="1" kern="1200" dirty="0" err="1"/>
            <a:t>ona</a:t>
          </a:r>
          <a:r>
            <a:rPr lang="en-US" sz="2000" b="1" kern="1200" dirty="0"/>
            <a:t> o </a:t>
          </a:r>
          <a:r>
            <a:rPr lang="en-US" sz="2000" b="1" kern="1200" dirty="0" err="1"/>
            <a:t>lona</a:t>
          </a:r>
          <a:r>
            <a:rPr lang="en-US" sz="2000" b="1" kern="1200" dirty="0"/>
            <a:t> </a:t>
          </a:r>
          <a:r>
            <a:rPr lang="en-US" sz="2000" b="1" kern="1200" dirty="0" err="1"/>
            <a:t>manao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</a:t>
          </a:r>
          <a:r>
            <a:rPr lang="en-US" sz="2000" b="1" kern="1200" dirty="0" err="1"/>
            <a:t>lenei</a:t>
          </a:r>
          <a:r>
            <a:rPr lang="en-US" sz="2000" b="1" kern="1200" dirty="0"/>
            <a:t> </a:t>
          </a:r>
          <a:r>
            <a:rPr lang="en-US" sz="2000" b="1" kern="1200" dirty="0" err="1"/>
            <a:t>lalolagi</a:t>
          </a:r>
          <a:r>
            <a:rPr lang="en-US" sz="2000" b="1" kern="1200" dirty="0"/>
            <a:t>” (2 Timoteo 4:10).</a:t>
          </a:r>
          <a:endParaRPr lang="en" sz="2000" b="1" kern="1200" dirty="0"/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65684" custLinFactNeighborX="33583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633112" custLinFactNeighborX="7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65684" custLinFactNeighborX="32764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633112" custLinFactNeighborX="7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 lava lo tatou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iloa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uiga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Numefa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lea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taitaia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ekalesia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Laotikaia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Tatou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iloa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 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se alii po o se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tamaitai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aua o nisi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tusitusiga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loo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faapea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se alii," 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"lo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latou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," ae o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fale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le </a:t>
          </a:r>
          <a:r>
            <a:rPr 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tamaitai</a:t>
          </a:r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."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 custLinFactNeighborY="-524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 le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atalii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o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Filemoni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o se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tagatanuu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o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Kolose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avea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ma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o Paulo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se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taimi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(File. 1:1-2). Sa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talosagaina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e Paulo 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faaauau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lana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galuega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faatalai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(o se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tiakono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faifeau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o se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toeaina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foi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o le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ekalesia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Kolose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).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308519"/>
          <a:ext cx="6578961" cy="85050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Tuiko ma Onesemo (Kolose 4:7-9)</a:t>
          </a:r>
          <a:endParaRPr lang="es-ES" sz="2000" kern="1200" dirty="0"/>
        </a:p>
      </dsp:txBody>
      <dsp:txXfrm>
        <a:off x="0" y="308519"/>
        <a:ext cx="6578961" cy="850500"/>
      </dsp:txXfrm>
    </dsp:sp>
    <dsp:sp modelId="{C16A1F59-2B17-40D4-9031-15B79F27600D}">
      <dsp:nvSpPr>
        <dsp:cNvPr id="0" name=""/>
        <dsp:cNvSpPr/>
      </dsp:nvSpPr>
      <dsp:spPr>
        <a:xfrm>
          <a:off x="328948" y="13319"/>
          <a:ext cx="4605272" cy="59040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avefeau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42140"/>
        <a:ext cx="4547630" cy="532758"/>
      </dsp:txXfrm>
    </dsp:sp>
    <dsp:sp modelId="{6B625139-16CA-4A7C-97AC-B8D051656ED2}">
      <dsp:nvSpPr>
        <dsp:cNvPr id="0" name=""/>
        <dsp:cNvSpPr/>
      </dsp:nvSpPr>
      <dsp:spPr>
        <a:xfrm>
          <a:off x="0" y="1562219"/>
          <a:ext cx="6578961" cy="85050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Aritako, Mareko, ma Iesu (Kolose 4:10-11)</a:t>
          </a:r>
          <a:endParaRPr lang="es-ES" sz="2000" kern="1200" dirty="0"/>
        </a:p>
      </dsp:txBody>
      <dsp:txXfrm>
        <a:off x="0" y="1562219"/>
        <a:ext cx="6578961" cy="850500"/>
      </dsp:txXfrm>
    </dsp:sp>
    <dsp:sp modelId="{22D2FB56-E614-4AE2-A667-F415ABDCE382}">
      <dsp:nvSpPr>
        <dsp:cNvPr id="0" name=""/>
        <dsp:cNvSpPr/>
      </dsp:nvSpPr>
      <dsp:spPr>
        <a:xfrm>
          <a:off x="328948" y="1267019"/>
          <a:ext cx="4605272" cy="59040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i </a:t>
          </a:r>
          <a:r>
            <a:rPr lang="en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latou o le peritomeina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1295840"/>
        <a:ext cx="4547630" cy="532758"/>
      </dsp:txXfrm>
    </dsp:sp>
    <dsp:sp modelId="{5781F004-5181-4BE4-A36D-2DB88AE093E6}">
      <dsp:nvSpPr>
        <dsp:cNvPr id="0" name=""/>
        <dsp:cNvSpPr/>
      </dsp:nvSpPr>
      <dsp:spPr>
        <a:xfrm>
          <a:off x="0" y="2815919"/>
          <a:ext cx="6578961" cy="85050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Epafara (Kolose 4:12-13)</a:t>
          </a:r>
          <a:endParaRPr lang="es-ES" sz="2000" kern="1200" dirty="0"/>
        </a:p>
      </dsp:txBody>
      <dsp:txXfrm>
        <a:off x="0" y="2815919"/>
        <a:ext cx="6578961" cy="850500"/>
      </dsp:txXfrm>
    </dsp:sp>
    <dsp:sp modelId="{C0EBFF40-79BF-43FC-B422-5C88725CB91B}">
      <dsp:nvSpPr>
        <dsp:cNvPr id="0" name=""/>
        <dsp:cNvSpPr/>
      </dsp:nvSpPr>
      <dsp:spPr>
        <a:xfrm>
          <a:off x="328948" y="2520719"/>
          <a:ext cx="4605272" cy="59040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le faiaoga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2549540"/>
        <a:ext cx="4547630" cy="532758"/>
      </dsp:txXfrm>
    </dsp:sp>
    <dsp:sp modelId="{A6DA711B-BA5E-47CF-956E-581AAE891300}">
      <dsp:nvSpPr>
        <dsp:cNvPr id="0" name=""/>
        <dsp:cNvSpPr/>
      </dsp:nvSpPr>
      <dsp:spPr>
        <a:xfrm>
          <a:off x="0" y="4069619"/>
          <a:ext cx="6578961" cy="85050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Luka ma Tema (Kolose 4:14)</a:t>
          </a:r>
          <a:endParaRPr lang="es-ES" sz="2000" kern="1200" dirty="0"/>
        </a:p>
      </dsp:txBody>
      <dsp:txXfrm>
        <a:off x="0" y="4069619"/>
        <a:ext cx="6578961" cy="850500"/>
      </dsp:txXfrm>
    </dsp:sp>
    <dsp:sp modelId="{316719C4-FD02-40A5-AA12-5214560F0185}">
      <dsp:nvSpPr>
        <dsp:cNvPr id="0" name=""/>
        <dsp:cNvSpPr/>
      </dsp:nvSpPr>
      <dsp:spPr>
        <a:xfrm>
          <a:off x="328948" y="3774419"/>
          <a:ext cx="4605272" cy="59040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 ē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pele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ma ē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faalelalolagi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3803240"/>
        <a:ext cx="4547630" cy="532758"/>
      </dsp:txXfrm>
    </dsp:sp>
    <dsp:sp modelId="{6A217529-102B-491E-A3EE-4D5A3C66E700}">
      <dsp:nvSpPr>
        <dsp:cNvPr id="0" name=""/>
        <dsp:cNvSpPr/>
      </dsp:nvSpPr>
      <dsp:spPr>
        <a:xfrm>
          <a:off x="0" y="5323319"/>
          <a:ext cx="6578961" cy="85050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416560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n" sz="2000" b="1" kern="1200" dirty="0"/>
            <a:t>Numefa ma Arekipa (Kolose 4:16-18)</a:t>
          </a:r>
          <a:endParaRPr lang="es-ES" sz="2000" kern="1200" dirty="0"/>
        </a:p>
      </dsp:txBody>
      <dsp:txXfrm>
        <a:off x="0" y="5323319"/>
        <a:ext cx="6578961" cy="850500"/>
      </dsp:txXfrm>
    </dsp:sp>
    <dsp:sp modelId="{17887DA2-8E83-468E-8B4D-F8A5875DF4ED}">
      <dsp:nvSpPr>
        <dsp:cNvPr id="0" name=""/>
        <dsp:cNvSpPr/>
      </dsp:nvSpPr>
      <dsp:spPr>
        <a:xfrm>
          <a:off x="328948" y="5028119"/>
          <a:ext cx="4605272" cy="59040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Taitai o ekalesia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7769" y="5056940"/>
        <a:ext cx="4547630" cy="5327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709849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9179" y="2208091"/>
          <a:ext cx="4281348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 </a:t>
          </a:r>
          <a:r>
            <a:rPr lang="en-US" sz="1600" b="1" kern="1200" dirty="0" err="1"/>
            <a:t>ia</a:t>
          </a:r>
          <a:r>
            <a:rPr lang="en-US" sz="1600" b="1" kern="1200" dirty="0"/>
            <a:t> o se </a:t>
          </a:r>
          <a:r>
            <a:rPr lang="en-US" sz="1600" b="1" kern="1200" dirty="0" err="1"/>
            <a:t>tagata</a:t>
          </a:r>
          <a:r>
            <a:rPr lang="en-US" sz="1600" b="1" kern="1200" dirty="0"/>
            <a:t> </a:t>
          </a:r>
          <a:r>
            <a:rPr lang="en-US" sz="1600" b="1" kern="1200" dirty="0" err="1"/>
            <a:t>Tesalonia</a:t>
          </a:r>
          <a:r>
            <a:rPr lang="en-US" sz="1600" b="1" kern="1200" dirty="0"/>
            <a:t> </a:t>
          </a:r>
          <a:r>
            <a:rPr lang="en-US" sz="1600" b="1" kern="1200" dirty="0" err="1"/>
            <a:t>moni</a:t>
          </a:r>
          <a:r>
            <a:rPr lang="en-US" sz="1600" b="1" kern="1200" dirty="0"/>
            <a:t> (</a:t>
          </a:r>
          <a:r>
            <a:rPr lang="en-US" sz="1600" b="1" kern="1200" dirty="0" err="1"/>
            <a:t>Galuega</a:t>
          </a:r>
          <a:r>
            <a:rPr lang="en-US" sz="1600" b="1" kern="1200" dirty="0"/>
            <a:t> 27:2). Sa </a:t>
          </a:r>
          <a:r>
            <a:rPr lang="en-US" sz="1600" b="1" kern="1200" dirty="0" err="1"/>
            <a:t>i</a:t>
          </a:r>
          <a:r>
            <a:rPr lang="en-US" sz="1600" b="1" kern="1200" dirty="0"/>
            <a:t> ai </a:t>
          </a:r>
          <a:r>
            <a:rPr lang="en-US" sz="1600" b="1" kern="1200" dirty="0" err="1"/>
            <a:t>ona</a:t>
          </a:r>
          <a:r>
            <a:rPr lang="en-US" sz="1600" b="1" kern="1200" dirty="0"/>
            <a:t> </a:t>
          </a:r>
          <a:r>
            <a:rPr lang="en-US" sz="1600" b="1" kern="1200" dirty="0" err="1"/>
            <a:t>faafitauli</a:t>
          </a:r>
          <a:r>
            <a:rPr lang="en-US" sz="1600" b="1" kern="1200" dirty="0"/>
            <a:t> </a:t>
          </a:r>
          <a:r>
            <a:rPr lang="en-US" sz="1600" b="1" kern="1200" dirty="0" err="1"/>
            <a:t>i</a:t>
          </a:r>
          <a:r>
            <a:rPr lang="en-US" sz="1600" b="1" kern="1200" dirty="0"/>
            <a:t> le </a:t>
          </a:r>
          <a:r>
            <a:rPr lang="en-US" sz="1600" b="1" kern="1200" dirty="0" err="1"/>
            <a:t>taimi</a:t>
          </a:r>
          <a:r>
            <a:rPr lang="en-US" sz="1600" b="1" kern="1200" dirty="0"/>
            <a:t> o le </a:t>
          </a:r>
          <a:r>
            <a:rPr lang="en-US" sz="1600" b="1" kern="1200" dirty="0" err="1"/>
            <a:t>vevesi</a:t>
          </a:r>
          <a:r>
            <a:rPr lang="en-US" sz="1600" b="1" kern="1200" dirty="0"/>
            <a:t> </a:t>
          </a:r>
          <a:r>
            <a:rPr lang="en-US" sz="1600" b="1" kern="1200" dirty="0" err="1"/>
            <a:t>i</a:t>
          </a:r>
          <a:r>
            <a:rPr lang="en-US" sz="1600" b="1" kern="1200" dirty="0"/>
            <a:t> </a:t>
          </a:r>
          <a:r>
            <a:rPr lang="en-US" sz="1600" b="1" kern="1200" dirty="0" err="1"/>
            <a:t>Efeso</a:t>
          </a:r>
          <a:r>
            <a:rPr lang="en-US" sz="1600" b="1" kern="1200" dirty="0"/>
            <a:t> (</a:t>
          </a:r>
          <a:r>
            <a:rPr lang="en-US" sz="1600" b="1" kern="1200" dirty="0" err="1"/>
            <a:t>Galuega</a:t>
          </a:r>
          <a:r>
            <a:rPr lang="en-US" sz="1600" b="1" kern="1200" dirty="0"/>
            <a:t> 19:29). Sa o </a:t>
          </a:r>
          <a:r>
            <a:rPr lang="en-US" sz="1600" b="1" kern="1200" dirty="0" err="1"/>
            <a:t>faatasi</a:t>
          </a:r>
          <a:r>
            <a:rPr lang="en-US" sz="1600" b="1" kern="1200" dirty="0"/>
            <a:t> ma Paulo e </a:t>
          </a:r>
          <a:r>
            <a:rPr lang="en-US" sz="1600" b="1" kern="1200" dirty="0" err="1"/>
            <a:t>momoli</a:t>
          </a:r>
          <a:r>
            <a:rPr lang="en-US" sz="1600" b="1" kern="1200" dirty="0"/>
            <a:t> le </a:t>
          </a:r>
          <a:r>
            <a:rPr lang="en-US" sz="1600" b="1" kern="1200" dirty="0" err="1"/>
            <a:t>taulaga</a:t>
          </a:r>
          <a:r>
            <a:rPr lang="en-US" sz="1600" b="1" kern="1200" dirty="0"/>
            <a:t> </a:t>
          </a:r>
          <a:r>
            <a:rPr lang="en-US" sz="1600" b="1" kern="1200" dirty="0" err="1"/>
            <a:t>i</a:t>
          </a:r>
          <a:r>
            <a:rPr lang="en-US" sz="1600" b="1" kern="1200" dirty="0"/>
            <a:t> </a:t>
          </a:r>
          <a:r>
            <a:rPr lang="en-US" sz="1600" b="1" kern="1200" dirty="0" err="1"/>
            <a:t>Ierusalema</a:t>
          </a:r>
          <a:r>
            <a:rPr lang="en-US" sz="1600" b="1" kern="1200" dirty="0"/>
            <a:t> (</a:t>
          </a:r>
          <a:r>
            <a:rPr lang="en-US" sz="1600" b="1" kern="1200" dirty="0" err="1"/>
            <a:t>Galuega</a:t>
          </a:r>
          <a:r>
            <a:rPr lang="en-US" sz="1600" b="1" kern="1200" dirty="0"/>
            <a:t> 20:4). Sa </a:t>
          </a:r>
          <a:r>
            <a:rPr lang="en-US" sz="1600" b="1" kern="1200" dirty="0" err="1"/>
            <a:t>faafalepuipuiina</a:t>
          </a:r>
          <a:r>
            <a:rPr lang="en-US" sz="1600" b="1" kern="1200" dirty="0"/>
            <a:t> </a:t>
          </a:r>
          <a:r>
            <a:rPr lang="en-US" sz="1600" b="1" kern="1200" dirty="0" err="1"/>
            <a:t>faatasi</a:t>
          </a:r>
          <a:r>
            <a:rPr lang="en-US" sz="1600" b="1" kern="1200" dirty="0"/>
            <a:t> ma Paulo </a:t>
          </a:r>
          <a:r>
            <a:rPr lang="en-US" sz="1600" b="1" kern="1200" dirty="0" err="1"/>
            <a:t>i</a:t>
          </a:r>
          <a:r>
            <a:rPr lang="en-US" sz="1600" b="1" kern="1200" dirty="0"/>
            <a:t> Roma, </a:t>
          </a:r>
          <a:r>
            <a:rPr lang="en-US" sz="1600" b="1" kern="1200" dirty="0" err="1"/>
            <a:t>sa</a:t>
          </a:r>
          <a:r>
            <a:rPr lang="en-US" sz="1600" b="1" kern="1200" dirty="0"/>
            <a:t> </a:t>
          </a:r>
          <a:r>
            <a:rPr lang="en-US" sz="1600" b="1" kern="1200" dirty="0" err="1"/>
            <a:t>auina</a:t>
          </a:r>
          <a:r>
            <a:rPr lang="en-US" sz="1600" b="1" kern="1200" dirty="0"/>
            <a:t> </a:t>
          </a:r>
          <a:r>
            <a:rPr lang="en-US" sz="1600" b="1" kern="1200" dirty="0" err="1"/>
            <a:t>atu</a:t>
          </a:r>
          <a:r>
            <a:rPr lang="en-US" sz="1600" b="1" kern="1200" dirty="0"/>
            <a:t> </a:t>
          </a:r>
          <a:r>
            <a:rPr lang="en-US" sz="1600" b="1" kern="1200" dirty="0" err="1"/>
            <a:t>foi</a:t>
          </a:r>
          <a:r>
            <a:rPr lang="en-US" sz="1600" b="1" kern="1200" dirty="0"/>
            <a:t> </a:t>
          </a:r>
          <a:r>
            <a:rPr lang="en-US" sz="1600" b="1" kern="1200" dirty="0" err="1"/>
            <a:t>ona</a:t>
          </a:r>
          <a:r>
            <a:rPr lang="en-US" sz="1600" b="1" kern="1200" dirty="0"/>
            <a:t> </a:t>
          </a:r>
          <a:r>
            <a:rPr lang="en-US" sz="1600" b="1" kern="1200" dirty="0" err="1"/>
            <a:t>alofaaga</a:t>
          </a:r>
          <a:r>
            <a:rPr lang="en-US" sz="1600" b="1" kern="1200" dirty="0"/>
            <a:t> </a:t>
          </a:r>
          <a:r>
            <a:rPr lang="en-US" sz="1600" b="1" kern="1200" dirty="0" err="1"/>
            <a:t>i</a:t>
          </a:r>
          <a:r>
            <a:rPr lang="en-US" sz="1600" b="1" kern="1200" dirty="0"/>
            <a:t> </a:t>
          </a:r>
          <a:r>
            <a:rPr lang="en-US" sz="1600" b="1" kern="1200" dirty="0" err="1"/>
            <a:t>tagata</a:t>
          </a:r>
          <a:r>
            <a:rPr lang="en-US" sz="1600" b="1" kern="1200" dirty="0"/>
            <a:t> </a:t>
          </a:r>
          <a:r>
            <a:rPr lang="en-US" sz="1600" b="1" kern="1200" dirty="0" err="1"/>
            <a:t>Kolose</a:t>
          </a:r>
          <a:r>
            <a:rPr lang="en-US" sz="1600" b="1" kern="1200" dirty="0"/>
            <a:t> ma </a:t>
          </a:r>
          <a:r>
            <a:rPr lang="en-US" sz="1600" b="1" kern="1200" dirty="0" err="1"/>
            <a:t>Filemoni</a:t>
          </a:r>
          <a:r>
            <a:rPr lang="en-US" sz="1600" b="1" kern="1200" dirty="0"/>
            <a:t> (</a:t>
          </a:r>
          <a:r>
            <a:rPr lang="en-US" sz="1600" b="1" kern="1200" dirty="0" err="1"/>
            <a:t>Kolose</a:t>
          </a:r>
          <a:r>
            <a:rPr lang="en-US" sz="1600" b="1" kern="1200" dirty="0"/>
            <a:t> 4:10; Fil. 1:24).</a:t>
          </a:r>
          <a:endParaRPr lang="en" sz="1600" b="1" kern="1200" dirty="0"/>
        </a:p>
      </dsp:txBody>
      <dsp:txXfrm>
        <a:off x="9179" y="2208091"/>
        <a:ext cx="4281348" cy="1697060"/>
      </dsp:txXfrm>
    </dsp:sp>
    <dsp:sp modelId="{420DB18E-EE8B-4D19-B5F0-DE3A04EC8B31}">
      <dsp:nvSpPr>
        <dsp:cNvPr id="0" name=""/>
        <dsp:cNvSpPr/>
      </dsp:nvSpPr>
      <dsp:spPr>
        <a:xfrm>
          <a:off x="1247" y="284223"/>
          <a:ext cx="4211994" cy="3649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spc="300" dirty="0">
              <a:solidFill>
                <a:schemeClr val="tx1"/>
              </a:solidFill>
            </a:rPr>
            <a:t>ARITAKO</a:t>
          </a:r>
        </a:p>
      </dsp:txBody>
      <dsp:txXfrm>
        <a:off x="1247" y="284223"/>
        <a:ext cx="4211994" cy="364959"/>
      </dsp:txXfrm>
    </dsp:sp>
    <dsp:sp modelId="{06E7AA2C-0ADD-4BF7-A908-55D4541A8284}">
      <dsp:nvSpPr>
        <dsp:cNvPr id="0" name=""/>
        <dsp:cNvSpPr/>
      </dsp:nvSpPr>
      <dsp:spPr>
        <a:xfrm>
          <a:off x="4804245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626943" y="680154"/>
          <a:ext cx="2880007" cy="1478084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814199" y="2208091"/>
          <a:ext cx="4505496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O le </a:t>
          </a:r>
          <a:r>
            <a:rPr lang="en-US" sz="1600" b="1" kern="1200" dirty="0" err="1"/>
            <a:t>tei</a:t>
          </a:r>
          <a:r>
            <a:rPr lang="en-US" sz="1600" b="1" kern="1200" dirty="0"/>
            <a:t> o le </a:t>
          </a:r>
          <a:r>
            <a:rPr lang="en-US" sz="1600" b="1" kern="1200" dirty="0" err="1"/>
            <a:t>soa</a:t>
          </a:r>
          <a:r>
            <a:rPr lang="en-US" sz="1600" b="1" kern="1200" dirty="0"/>
            <a:t> </a:t>
          </a:r>
          <a:r>
            <a:rPr lang="en-US" sz="1600" b="1" kern="1200" dirty="0" err="1"/>
            <a:t>muamua</a:t>
          </a:r>
          <a:r>
            <a:rPr lang="en-US" sz="1600" b="1" kern="1200" dirty="0"/>
            <a:t> a Paulo, o </a:t>
          </a:r>
          <a:r>
            <a:rPr lang="en-US" sz="1600" b="1" kern="1200" dirty="0" err="1"/>
            <a:t>Panapa</a:t>
          </a:r>
          <a:r>
            <a:rPr lang="en-US" sz="1600" b="1" kern="1200" dirty="0"/>
            <a:t>, </a:t>
          </a:r>
          <a:r>
            <a:rPr lang="en-US" sz="1600" b="1" kern="1200" dirty="0" err="1"/>
            <a:t>na</a:t>
          </a:r>
          <a:r>
            <a:rPr lang="en-US" sz="1600" b="1" kern="1200" dirty="0"/>
            <a:t> </a:t>
          </a:r>
          <a:r>
            <a:rPr lang="en-US" sz="1600" b="1" kern="1200" dirty="0" err="1"/>
            <a:t>tuua</a:t>
          </a:r>
          <a:r>
            <a:rPr lang="en-US" sz="1600" b="1" kern="1200" dirty="0"/>
            <a:t> e </a:t>
          </a:r>
          <a:r>
            <a:rPr lang="en-US" sz="1600" b="1" kern="1200" dirty="0" err="1"/>
            <a:t>ia</a:t>
          </a:r>
          <a:r>
            <a:rPr lang="en-US" sz="1600" b="1" kern="1200" dirty="0"/>
            <a:t> le </a:t>
          </a:r>
          <a:r>
            <a:rPr lang="en-US" sz="1600" b="1" kern="1200" dirty="0" err="1"/>
            <a:t>misiona</a:t>
          </a:r>
          <a:r>
            <a:rPr lang="en-US" sz="1600" b="1" kern="1200" dirty="0"/>
            <a:t> </a:t>
          </a:r>
          <a:r>
            <a:rPr lang="en-US" sz="1600" b="1" kern="1200" dirty="0" err="1"/>
            <a:t>i</a:t>
          </a:r>
          <a:r>
            <a:rPr lang="en-US" sz="1600" b="1" kern="1200" dirty="0"/>
            <a:t> </a:t>
          </a:r>
          <a:r>
            <a:rPr lang="en-US" sz="1600" b="1" kern="1200" dirty="0" err="1"/>
            <a:t>Pafulia</a:t>
          </a:r>
          <a:r>
            <a:rPr lang="en-US" sz="1600" b="1" kern="1200" dirty="0"/>
            <a:t>, ma </a:t>
          </a:r>
          <a:r>
            <a:rPr lang="en-US" sz="1600" b="1" kern="1200" dirty="0" err="1"/>
            <a:t>na</a:t>
          </a:r>
          <a:r>
            <a:rPr lang="en-US" sz="1600" b="1" kern="1200" dirty="0"/>
            <a:t> </a:t>
          </a:r>
          <a:r>
            <a:rPr lang="en-US" sz="1600" b="1" kern="1200" dirty="0" err="1"/>
            <a:t>musu</a:t>
          </a:r>
          <a:r>
            <a:rPr lang="en-US" sz="1600" b="1" kern="1200" dirty="0"/>
            <a:t> Paulo e </a:t>
          </a:r>
          <a:r>
            <a:rPr lang="en-US" sz="1600" b="1" kern="1200" dirty="0" err="1"/>
            <a:t>ave</a:t>
          </a:r>
          <a:r>
            <a:rPr lang="en-US" sz="1600" b="1" kern="1200" dirty="0"/>
            <a:t> </a:t>
          </a:r>
          <a:r>
            <a:rPr lang="en-US" sz="1600" b="1" kern="1200" dirty="0" err="1"/>
            <a:t>i</a:t>
          </a:r>
          <a:r>
            <a:rPr lang="en-US" sz="1600" b="1" kern="1200" dirty="0"/>
            <a:t> le </a:t>
          </a:r>
          <a:r>
            <a:rPr lang="en-US" sz="1600" b="1" kern="1200" dirty="0" err="1"/>
            <a:t>malaga</a:t>
          </a:r>
          <a:r>
            <a:rPr lang="en-US" sz="1600" b="1" kern="1200" dirty="0"/>
            <a:t> </a:t>
          </a:r>
          <a:r>
            <a:rPr lang="en-US" sz="1600" b="1" kern="1200" dirty="0" err="1"/>
            <a:t>lona</a:t>
          </a:r>
          <a:r>
            <a:rPr lang="en-US" sz="1600" b="1" kern="1200" dirty="0"/>
            <a:t> </a:t>
          </a:r>
          <a:r>
            <a:rPr lang="en-US" sz="1600" b="1" kern="1200" dirty="0" err="1"/>
            <a:t>lua</a:t>
          </a:r>
          <a:r>
            <a:rPr lang="en-US" sz="1600" b="1" kern="1200" dirty="0"/>
            <a:t> (</a:t>
          </a:r>
          <a:r>
            <a:rPr lang="en-US" sz="1600" b="1" kern="1200" dirty="0" err="1"/>
            <a:t>Galuega</a:t>
          </a:r>
          <a:r>
            <a:rPr lang="en-US" sz="1600" b="1" kern="1200" dirty="0"/>
            <a:t> 15:37-38). Na o </a:t>
          </a:r>
          <a:r>
            <a:rPr lang="en-US" sz="1600" b="1" kern="1200" dirty="0" err="1"/>
            <a:t>faatasi</a:t>
          </a:r>
          <a:r>
            <a:rPr lang="en-US" sz="1600" b="1" kern="1200" dirty="0"/>
            <a:t> ma </a:t>
          </a:r>
          <a:r>
            <a:rPr lang="en-US" sz="1600" b="1" kern="1200" dirty="0" err="1"/>
            <a:t>Panapa</a:t>
          </a:r>
          <a:r>
            <a:rPr lang="en-US" sz="1600" b="1" kern="1200" dirty="0"/>
            <a:t>, </a:t>
          </a:r>
          <a:r>
            <a:rPr lang="en-US" sz="1600" b="1" kern="1200" dirty="0" err="1"/>
            <a:t>mulimuliane</a:t>
          </a:r>
          <a:r>
            <a:rPr lang="en-US" sz="1600" b="1" kern="1200" dirty="0"/>
            <a:t> </a:t>
          </a:r>
          <a:r>
            <a:rPr lang="en-US" sz="1600" b="1" kern="1200" dirty="0" err="1"/>
            <a:t>sa</a:t>
          </a:r>
          <a:r>
            <a:rPr lang="en-US" sz="1600" b="1" kern="1200" dirty="0"/>
            <a:t> </a:t>
          </a:r>
          <a:r>
            <a:rPr lang="en-US" sz="1600" b="1" kern="1200" dirty="0" err="1"/>
            <a:t>avea</a:t>
          </a:r>
          <a:r>
            <a:rPr lang="en-US" sz="1600" b="1" kern="1200" dirty="0"/>
            <a:t> ma se </a:t>
          </a:r>
          <a:r>
            <a:rPr lang="en-US" sz="1600" b="1" kern="1200" dirty="0" err="1"/>
            <a:t>faievagelia</a:t>
          </a:r>
          <a:r>
            <a:rPr lang="en-US" sz="1600" b="1" kern="1200" dirty="0"/>
            <a:t> </a:t>
          </a:r>
          <a:r>
            <a:rPr lang="en-US" sz="1600" b="1" kern="1200" dirty="0" err="1"/>
            <a:t>aoga</a:t>
          </a:r>
          <a:r>
            <a:rPr lang="en-US" sz="1600" b="1" kern="1200" dirty="0"/>
            <a:t> </a:t>
          </a:r>
          <a:r>
            <a:rPr lang="en-US" sz="1600" b="1" kern="1200" dirty="0" err="1"/>
            <a:t>mo</a:t>
          </a:r>
          <a:r>
            <a:rPr lang="en-US" sz="1600" b="1" kern="1200" dirty="0"/>
            <a:t> Paulo (</a:t>
          </a:r>
          <a:r>
            <a:rPr lang="en-US" sz="1600" b="1" kern="1200" dirty="0" err="1"/>
            <a:t>Galuega</a:t>
          </a:r>
          <a:r>
            <a:rPr lang="en-US" sz="1600" b="1" kern="1200" dirty="0"/>
            <a:t> 15:39; 2 Timo. 4:11). Sa </a:t>
          </a:r>
          <a:r>
            <a:rPr lang="en-US" sz="1600" b="1" kern="1200" dirty="0" err="1"/>
            <a:t>tausia</a:t>
          </a:r>
          <a:r>
            <a:rPr lang="en-US" sz="1600" b="1" kern="1200" dirty="0"/>
            <a:t> o </a:t>
          </a:r>
          <a:r>
            <a:rPr lang="en-US" sz="1600" b="1" kern="1200" dirty="0" err="1"/>
            <a:t>ia</a:t>
          </a:r>
          <a:r>
            <a:rPr lang="en-US" sz="1600" b="1" kern="1200" dirty="0"/>
            <a:t> e Peteru e </a:t>
          </a:r>
          <a:r>
            <a:rPr lang="en-US" sz="1600" b="1" kern="1200" dirty="0" err="1"/>
            <a:t>pei</a:t>
          </a:r>
          <a:r>
            <a:rPr lang="en-US" sz="1600" b="1" kern="1200" dirty="0"/>
            <a:t> o se </a:t>
          </a:r>
          <a:r>
            <a:rPr lang="en-US" sz="1600" b="1" kern="1200" dirty="0" err="1"/>
            <a:t>atalii</a:t>
          </a:r>
          <a:r>
            <a:rPr lang="en-US" sz="1600" b="1" kern="1200" dirty="0"/>
            <a:t> (1 Pete. 5:13). O </a:t>
          </a:r>
          <a:r>
            <a:rPr lang="en-US" sz="1600" b="1" kern="1200" dirty="0" err="1"/>
            <a:t>ia</a:t>
          </a:r>
          <a:r>
            <a:rPr lang="en-US" sz="1600" b="1" kern="1200" dirty="0"/>
            <a:t> o le </a:t>
          </a:r>
          <a:r>
            <a:rPr lang="en-US" sz="1600" b="1" kern="1200" dirty="0" err="1"/>
            <a:t>tusitala</a:t>
          </a:r>
          <a:r>
            <a:rPr lang="en-US" sz="1600" b="1" kern="1200" dirty="0"/>
            <a:t> o le </a:t>
          </a:r>
          <a:r>
            <a:rPr lang="en-US" sz="1600" b="1" kern="1200" dirty="0" err="1"/>
            <a:t>Talalelei</a:t>
          </a:r>
          <a:r>
            <a:rPr lang="en-US" sz="1600" b="1" kern="1200" dirty="0"/>
            <a:t> a Mareko.</a:t>
          </a:r>
          <a:endParaRPr lang="en" sz="1600" b="1" kern="1200" dirty="0"/>
        </a:p>
      </dsp:txBody>
      <dsp:txXfrm>
        <a:off x="4814199" y="2208091"/>
        <a:ext cx="4505496" cy="1697060"/>
      </dsp:txXfrm>
    </dsp:sp>
    <dsp:sp modelId="{CCAFA9B2-8601-4C27-BC07-800636056FEF}">
      <dsp:nvSpPr>
        <dsp:cNvPr id="0" name=""/>
        <dsp:cNvSpPr/>
      </dsp:nvSpPr>
      <dsp:spPr>
        <a:xfrm>
          <a:off x="4797366" y="284223"/>
          <a:ext cx="4453944" cy="364959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MAREKO</a:t>
          </a:r>
        </a:p>
      </dsp:txBody>
      <dsp:txXfrm>
        <a:off x="4797366" y="284223"/>
        <a:ext cx="4453944" cy="364959"/>
      </dsp:txXfrm>
    </dsp:sp>
    <dsp:sp modelId="{3CB5703F-7FED-47A1-ABF0-E52E1ABC6CAA}">
      <dsp:nvSpPr>
        <dsp:cNvPr id="0" name=""/>
        <dsp:cNvSpPr/>
      </dsp:nvSpPr>
      <dsp:spPr>
        <a:xfrm>
          <a:off x="9826533" y="649182"/>
          <a:ext cx="0" cy="3284633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9917773" y="680154"/>
          <a:ext cx="1727534" cy="1478084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848698" y="2197604"/>
          <a:ext cx="1865685" cy="16970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 err="1"/>
            <a:t>Ua</a:t>
          </a:r>
          <a:r>
            <a:rPr lang="en-US" sz="1600" b="1" kern="1200" dirty="0"/>
            <a:t> </a:t>
          </a:r>
          <a:r>
            <a:rPr lang="en-US" sz="1600" b="1" kern="1200" dirty="0" err="1"/>
            <a:t>na’o</a:t>
          </a:r>
          <a:r>
            <a:rPr lang="en-US" sz="1600" b="1" kern="1200" dirty="0"/>
            <a:t> le pau le </a:t>
          </a:r>
          <a:r>
            <a:rPr lang="en-US" sz="1600" b="1" kern="1200" dirty="0" err="1"/>
            <a:t>mea</a:t>
          </a:r>
          <a:r>
            <a:rPr lang="en-US" sz="1600" b="1" kern="1200" dirty="0"/>
            <a:t> tatou </a:t>
          </a:r>
          <a:r>
            <a:rPr lang="en-US" sz="1600" b="1" kern="1200" dirty="0" err="1"/>
            <a:t>te</a:t>
          </a:r>
          <a:r>
            <a:rPr lang="en-US" sz="1600" b="1" kern="1200" dirty="0"/>
            <a:t> </a:t>
          </a:r>
          <a:r>
            <a:rPr lang="en-US" sz="1600" b="1" kern="1200" dirty="0" err="1"/>
            <a:t>iloa</a:t>
          </a:r>
          <a:r>
            <a:rPr lang="en-US" sz="1600" b="1" kern="1200" dirty="0"/>
            <a:t> e </a:t>
          </a:r>
          <a:r>
            <a:rPr lang="en-US" sz="1600" b="1" kern="1200" dirty="0" err="1"/>
            <a:t>uiga</a:t>
          </a:r>
          <a:r>
            <a:rPr lang="en-US" sz="1600" b="1" kern="1200" dirty="0"/>
            <a:t> </a:t>
          </a:r>
          <a:r>
            <a:rPr lang="en-US" sz="1600" b="1" kern="1200" dirty="0" err="1"/>
            <a:t>iā</a:t>
          </a:r>
          <a:r>
            <a:rPr lang="en-US" sz="1600" b="1" kern="1200" dirty="0"/>
            <a:t> </a:t>
          </a:r>
          <a:r>
            <a:rPr lang="en-US" sz="1600" b="1" kern="1200" dirty="0" err="1"/>
            <a:t>te</a:t>
          </a:r>
          <a:r>
            <a:rPr lang="en-US" sz="1600" b="1" kern="1200" dirty="0"/>
            <a:t> </a:t>
          </a:r>
          <a:r>
            <a:rPr lang="en-US" sz="1600" b="1" kern="1200" dirty="0" err="1"/>
            <a:t>ia</a:t>
          </a:r>
          <a:r>
            <a:rPr lang="en-US" sz="1600" b="1" kern="1200" dirty="0"/>
            <a:t> o </a:t>
          </a:r>
          <a:r>
            <a:rPr lang="en-US" sz="1600" b="1" kern="1200" dirty="0" err="1"/>
            <a:t>ia</a:t>
          </a:r>
          <a:r>
            <a:rPr lang="en-US" sz="1600" b="1" kern="1200" dirty="0"/>
            <a:t> o se </a:t>
          </a:r>
          <a:r>
            <a:rPr lang="en-US" sz="1600" b="1" kern="1200" dirty="0" err="1"/>
            <a:t>Iutaia</a:t>
          </a:r>
          <a:r>
            <a:rPr lang="en-US" sz="1600" b="1" kern="1200" dirty="0"/>
            <a:t>, ma </a:t>
          </a:r>
          <a:r>
            <a:rPr lang="en-US" sz="1600" b="1" kern="1200" dirty="0" err="1"/>
            <a:t>sa</a:t>
          </a:r>
          <a:r>
            <a:rPr lang="en-US" sz="1600" b="1" kern="1200" dirty="0"/>
            <a:t> </a:t>
          </a:r>
          <a:r>
            <a:rPr lang="en-US" sz="1600" b="1" kern="1200" dirty="0" err="1"/>
            <a:t>lauiloa</a:t>
          </a:r>
          <a:r>
            <a:rPr lang="en-US" sz="1600" b="1" kern="1200" dirty="0"/>
            <a:t> o </a:t>
          </a:r>
          <a:r>
            <a:rPr lang="en-US" sz="1600" b="1" kern="1200" dirty="0" err="1"/>
            <a:t>ia</a:t>
          </a:r>
          <a:r>
            <a:rPr lang="en-US" sz="1600" b="1" kern="1200" dirty="0"/>
            <a:t> </a:t>
          </a:r>
          <a:r>
            <a:rPr lang="en-US" sz="1600" b="1" kern="1200" dirty="0" err="1"/>
            <a:t>i</a:t>
          </a:r>
          <a:r>
            <a:rPr lang="en-US" sz="1600" b="1" kern="1200" dirty="0"/>
            <a:t> le </a:t>
          </a:r>
          <a:r>
            <a:rPr lang="en-US" sz="1600" b="1" kern="1200" dirty="0" err="1"/>
            <a:t>igoa</a:t>
          </a:r>
          <a:r>
            <a:rPr lang="en-US" sz="1600" b="1" kern="1200" dirty="0"/>
            <a:t> </a:t>
          </a:r>
          <a:r>
            <a:rPr lang="en-US" sz="1600" b="1" kern="1200" dirty="0" err="1"/>
            <a:t>tauvalaau</a:t>
          </a:r>
          <a:r>
            <a:rPr lang="en-US" sz="1600" b="1" kern="1200" dirty="0"/>
            <a:t> o “</a:t>
          </a:r>
          <a:r>
            <a:rPr lang="en-US" sz="1600" b="1" kern="1200" dirty="0" err="1"/>
            <a:t>Iuso</a:t>
          </a:r>
          <a:r>
            <a:rPr lang="en-US" sz="1600" b="1" kern="1200" dirty="0"/>
            <a:t>” (</a:t>
          </a:r>
          <a:r>
            <a:rPr lang="en-US" sz="1600" b="1" kern="1200" dirty="0" err="1"/>
            <a:t>Kolose</a:t>
          </a:r>
          <a:r>
            <a:rPr lang="en-US" sz="1600" b="1" kern="1200" dirty="0"/>
            <a:t> 4:11).</a:t>
          </a:r>
          <a:endParaRPr lang="en" sz="1600" b="1" kern="1200" dirty="0"/>
        </a:p>
      </dsp:txBody>
      <dsp:txXfrm>
        <a:off x="9848698" y="2197604"/>
        <a:ext cx="1865685" cy="1697060"/>
      </dsp:txXfrm>
    </dsp:sp>
    <dsp:sp modelId="{2FD56DAB-68DA-4763-BCE7-531A892BE78F}">
      <dsp:nvSpPr>
        <dsp:cNvPr id="0" name=""/>
        <dsp:cNvSpPr/>
      </dsp:nvSpPr>
      <dsp:spPr>
        <a:xfrm>
          <a:off x="9826533" y="284223"/>
          <a:ext cx="1824796" cy="364959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400" b="1" kern="1200" spc="0" dirty="0">
              <a:solidFill>
                <a:schemeClr val="tx1"/>
              </a:solidFill>
            </a:rPr>
            <a:t>IUSO</a:t>
          </a:r>
        </a:p>
      </dsp:txBody>
      <dsp:txXfrm>
        <a:off x="9826533" y="284223"/>
        <a:ext cx="1824796" cy="36495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3121" y="369650"/>
          <a:ext cx="4465897" cy="273828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3121" y="3051135"/>
          <a:ext cx="4465897" cy="165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Na </a:t>
          </a:r>
          <a:r>
            <a:rPr lang="en-US" sz="2000" b="1" kern="1200" dirty="0" err="1"/>
            <a:t>ia</a:t>
          </a:r>
          <a:r>
            <a:rPr lang="en-US" sz="2000" b="1" kern="1200" dirty="0"/>
            <a:t> </a:t>
          </a:r>
          <a:r>
            <a:rPr lang="en-US" sz="2000" b="1" kern="1200" dirty="0" err="1"/>
            <a:t>aʻoaʻoina</a:t>
          </a:r>
          <a:r>
            <a:rPr lang="en-US" sz="2000" b="1" kern="1200" dirty="0"/>
            <a:t> le </a:t>
          </a:r>
          <a:r>
            <a:rPr lang="en-US" sz="2000" b="1" kern="1200" dirty="0" err="1"/>
            <a:t>ekalesia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</a:t>
          </a:r>
          <a:r>
            <a:rPr lang="en-US" sz="2000" b="1" kern="1200" dirty="0" err="1"/>
            <a:t>Kolose</a:t>
          </a:r>
          <a:r>
            <a:rPr lang="en-US" sz="2000" b="1" kern="1200" dirty="0"/>
            <a:t>, ma </a:t>
          </a:r>
          <a:r>
            <a:rPr lang="en-US" sz="2000" b="1" kern="1200" dirty="0" err="1"/>
            <a:t>faʻasalalau</a:t>
          </a:r>
          <a:r>
            <a:rPr lang="en-US" sz="2000" b="1" kern="1200" dirty="0"/>
            <a:t> </a:t>
          </a:r>
          <a:r>
            <a:rPr lang="en-US" sz="2000" b="1" kern="1200" dirty="0" err="1"/>
            <a:t>atu</a:t>
          </a:r>
          <a:r>
            <a:rPr lang="en-US" sz="2000" b="1" kern="1200" dirty="0"/>
            <a:t> le </a:t>
          </a:r>
          <a:r>
            <a:rPr lang="en-US" sz="2000" b="1" kern="1200" dirty="0" err="1"/>
            <a:t>talalelei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se </a:t>
          </a:r>
          <a:r>
            <a:rPr lang="en-US" sz="2000" b="1" kern="1200" dirty="0" err="1"/>
            <a:t>tulaga</a:t>
          </a:r>
          <a:r>
            <a:rPr lang="en-US" sz="2000" b="1" kern="1200" dirty="0"/>
            <a:t> </a:t>
          </a:r>
          <a:r>
            <a:rPr lang="en-US" sz="2000" b="1" kern="1200" dirty="0" err="1"/>
            <a:t>lautele</a:t>
          </a:r>
          <a:r>
            <a:rPr lang="en-US" sz="2000" b="1" kern="1200" dirty="0"/>
            <a:t> (</a:t>
          </a:r>
          <a:r>
            <a:rPr lang="en-US" sz="2000" b="1" kern="1200" dirty="0" err="1"/>
            <a:t>Kolose</a:t>
          </a:r>
          <a:r>
            <a:rPr lang="en-US" sz="2000" b="1" kern="1200" dirty="0"/>
            <a:t> 1:7). Na </a:t>
          </a:r>
          <a:r>
            <a:rPr lang="en-US" sz="2000" b="1" kern="1200" dirty="0" err="1"/>
            <a:t>tuʻuina</a:t>
          </a:r>
          <a:r>
            <a:rPr lang="en-US" sz="2000" b="1" kern="1200" dirty="0"/>
            <a:t> </a:t>
          </a:r>
          <a:r>
            <a:rPr lang="en-US" sz="2000" b="1" kern="1200" dirty="0" err="1"/>
            <a:t>atu</a:t>
          </a:r>
          <a:r>
            <a:rPr lang="en-US" sz="2000" b="1" kern="1200" dirty="0"/>
            <a:t> e Paulo </a:t>
          </a:r>
          <a:r>
            <a:rPr lang="en-US" sz="2000" b="1" kern="1200" dirty="0" err="1"/>
            <a:t>ia</a:t>
          </a:r>
          <a:r>
            <a:rPr lang="en-US" sz="2000" b="1" kern="1200" dirty="0"/>
            <a:t> </a:t>
          </a:r>
          <a:r>
            <a:rPr lang="en-US" sz="2000" b="1" kern="1200" dirty="0" err="1"/>
            <a:t>te</a:t>
          </a:r>
          <a:r>
            <a:rPr lang="en-US" sz="2000" b="1" kern="1200" dirty="0"/>
            <a:t> </a:t>
          </a:r>
          <a:r>
            <a:rPr lang="en-US" sz="2000" b="1" kern="1200" dirty="0" err="1"/>
            <a:t>ia</a:t>
          </a:r>
          <a:r>
            <a:rPr lang="en-US" sz="2000" b="1" kern="1200" dirty="0"/>
            <a:t> </a:t>
          </a:r>
          <a:r>
            <a:rPr lang="en-US" sz="2000" b="1" kern="1200" dirty="0" err="1"/>
            <a:t>ni</a:t>
          </a:r>
          <a:r>
            <a:rPr lang="en-US" sz="2000" b="1" kern="1200" dirty="0"/>
            <a:t> </a:t>
          </a:r>
          <a:r>
            <a:rPr lang="en-US" sz="2000" b="1" kern="1200" dirty="0" err="1"/>
            <a:t>igoa</a:t>
          </a:r>
          <a:r>
            <a:rPr lang="en-US" sz="2000" b="1" kern="1200" dirty="0"/>
            <a:t> se tolu: “o le </a:t>
          </a:r>
          <a:r>
            <a:rPr lang="en-US" sz="2000" b="1" kern="1200" dirty="0" err="1"/>
            <a:t>uso</a:t>
          </a:r>
          <a:r>
            <a:rPr lang="en-US" sz="2000" b="1" kern="1200" dirty="0"/>
            <a:t> a </a:t>
          </a:r>
          <a:r>
            <a:rPr lang="en-US" sz="2000" b="1" kern="1200" dirty="0" err="1"/>
            <a:t>auauna</a:t>
          </a:r>
          <a:r>
            <a:rPr lang="en-US" sz="2000" b="1" kern="1200" dirty="0"/>
            <a:t> </a:t>
          </a:r>
          <a:r>
            <a:rPr lang="en-US" sz="2000" b="1" kern="1200" dirty="0" err="1"/>
            <a:t>pele</a:t>
          </a:r>
          <a:r>
            <a:rPr lang="en-US" sz="2000" b="1" kern="1200" dirty="0"/>
            <a:t>”; “</a:t>
          </a:r>
          <a:r>
            <a:rPr lang="en-US" sz="2000" b="1" kern="1200" dirty="0" err="1"/>
            <a:t>auauna</a:t>
          </a:r>
          <a:r>
            <a:rPr lang="en-US" sz="2000" b="1" kern="1200" dirty="0"/>
            <a:t> a </a:t>
          </a:r>
          <a:r>
            <a:rPr lang="en-US" sz="2000" b="1" kern="1200" dirty="0" err="1"/>
            <a:t>Keriso</a:t>
          </a:r>
          <a:r>
            <a:rPr lang="en-US" sz="2000" b="1" kern="1200" dirty="0"/>
            <a:t>”; ma le “</a:t>
          </a:r>
          <a:r>
            <a:rPr lang="en-US" sz="2000" b="1" kern="1200" dirty="0" err="1"/>
            <a:t>uso</a:t>
          </a:r>
          <a:r>
            <a:rPr lang="en-US" sz="2000" b="1" kern="1200" dirty="0"/>
            <a:t> a </a:t>
          </a:r>
          <a:r>
            <a:rPr lang="en-US" sz="2000" b="1" kern="1200" dirty="0" err="1"/>
            <a:t>pagota</a:t>
          </a:r>
          <a:r>
            <a:rPr lang="en-US" sz="2000" b="1" kern="1200" dirty="0"/>
            <a:t>” (Kol 1:7; 4:12; File. 1:23)</a:t>
          </a:r>
          <a:endParaRPr lang="es-ES" sz="2000" kern="1200" dirty="0"/>
        </a:p>
      </dsp:txBody>
      <dsp:txXfrm>
        <a:off x="3121" y="3051135"/>
        <a:ext cx="4465897" cy="1656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Tumau</a:t>
          </a:r>
          <a:endParaRPr lang="es-ES" sz="2000" kern="120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tatau ona e tumau ma le le maluelue, aemaise lava i luma o fuafuaga a le fili (Efeso 6:11).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Ia faaatoatoaina oe</a:t>
          </a:r>
          <a:endParaRPr lang="es-ES" sz="2000" kern="1200" dirty="0"/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 ausia lenei atoatoaga e ala i le alofa lē manatu faapito (Mataio 5:44, 48), e ui lava ina tuputupu aʻe pea se tasi i lea alofa (Fil 3:12).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" sz="2000" b="1" kern="1200" dirty="0"/>
            <a:t>Ia faatumuina oe</a:t>
          </a:r>
          <a:endParaRPr lang="es-ES" sz="2000" kern="120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faatumulia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mea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uma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tatou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mafaia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maua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Atua.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543693" y="3199106"/>
          <a:ext cx="123411" cy="228408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240623" y="3199106"/>
          <a:ext cx="3209730" cy="2284080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240623" y="277509"/>
          <a:ext cx="3209730" cy="2284080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543693" y="277509"/>
          <a:ext cx="123411" cy="228408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117401" y="3828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336824" y="2184842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2">
                  <a:lumMod val="50000"/>
                </a:schemeClr>
              </a:solidFill>
            </a:rPr>
            <a:t>LUKA </a:t>
          </a:r>
          <a:endParaRPr lang="en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36824" y="2184842"/>
        <a:ext cx="2960834" cy="271122"/>
      </dsp:txXfrm>
    </dsp:sp>
    <dsp:sp modelId="{6FDA5621-7295-456D-8BDF-809D3107DCE3}">
      <dsp:nvSpPr>
        <dsp:cNvPr id="0" name=""/>
        <dsp:cNvSpPr/>
      </dsp:nvSpPr>
      <dsp:spPr>
        <a:xfrm>
          <a:off x="3577505" y="174817"/>
          <a:ext cx="3898789" cy="228408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 le </a:t>
          </a:r>
          <a:r>
            <a:rPr lang="en-US" sz="2000" b="1" kern="1200" dirty="0" err="1"/>
            <a:t>tusitala</a:t>
          </a:r>
          <a:r>
            <a:rPr lang="en-US" sz="2000" b="1" kern="1200" dirty="0"/>
            <a:t> o le Evagelia a Luka ma le </a:t>
          </a:r>
          <a:r>
            <a:rPr lang="en-US" sz="2000" b="1" kern="1200" dirty="0" err="1"/>
            <a:t>Galuega</a:t>
          </a:r>
          <a:r>
            <a:rPr lang="en-US" sz="2000" b="1" kern="1200" dirty="0"/>
            <a:t> a le Au </a:t>
          </a:r>
          <a:r>
            <a:rPr lang="en-US" sz="2000" b="1" kern="1200" dirty="0" err="1"/>
            <a:t>Aposetolo</a:t>
          </a:r>
          <a:r>
            <a:rPr lang="en-US" sz="2000" b="1" kern="1200" dirty="0"/>
            <a:t>, </a:t>
          </a:r>
          <a:r>
            <a:rPr lang="en-US" sz="2000" b="1" kern="1200" dirty="0" err="1"/>
            <a:t>ua</a:t>
          </a:r>
          <a:r>
            <a:rPr lang="en-US" sz="2000" b="1" kern="1200" dirty="0"/>
            <a:t> </a:t>
          </a:r>
          <a:r>
            <a:rPr lang="en-US" sz="2000" b="1" kern="1200" dirty="0" err="1"/>
            <a:t>manatu</a:t>
          </a:r>
          <a:r>
            <a:rPr lang="en-US" sz="2000" b="1" kern="1200" dirty="0"/>
            <a:t> o </a:t>
          </a:r>
          <a:r>
            <a:rPr lang="en-US" sz="2000" b="1" kern="1200" dirty="0" err="1"/>
            <a:t>ia</a:t>
          </a:r>
          <a:r>
            <a:rPr lang="en-US" sz="2000" b="1" kern="1200" dirty="0"/>
            <a:t> o le </a:t>
          </a:r>
          <a:r>
            <a:rPr lang="en-US" sz="2000" b="1" kern="1200" dirty="0" err="1"/>
            <a:t>tusitala</a:t>
          </a:r>
          <a:r>
            <a:rPr lang="en-US" sz="2000" b="1" kern="1200" dirty="0"/>
            <a:t> o le </a:t>
          </a:r>
          <a:r>
            <a:rPr lang="en-US" sz="2000" b="1" kern="1200" dirty="0" err="1"/>
            <a:t>talaaga</a:t>
          </a:r>
          <a:r>
            <a:rPr lang="en-US" sz="2000" b="1" kern="1200" dirty="0"/>
            <a:t> o Paulo (Luka 1:1-4; </a:t>
          </a:r>
          <a:r>
            <a:rPr lang="en-US" sz="2000" b="1" kern="1200" dirty="0" err="1"/>
            <a:t>Galuega</a:t>
          </a:r>
          <a:r>
            <a:rPr lang="en-US" sz="2000" b="1" kern="1200" dirty="0"/>
            <a:t> 1:1). O le </a:t>
          </a:r>
          <a:r>
            <a:rPr lang="en-US" sz="2000" b="1" kern="1200" dirty="0" err="1"/>
            <a:t>foma’i</a:t>
          </a:r>
          <a:r>
            <a:rPr lang="en-US" sz="2000" b="1" kern="1200" dirty="0"/>
            <a:t>, </a:t>
          </a:r>
          <a:r>
            <a:rPr lang="en-US" sz="2000" b="1" kern="1200" dirty="0" err="1"/>
            <a:t>ua</a:t>
          </a:r>
          <a:r>
            <a:rPr lang="en-US" sz="2000" b="1" kern="1200" dirty="0"/>
            <a:t> </a:t>
          </a:r>
          <a:r>
            <a:rPr lang="en-US" sz="2000" b="1" kern="1200" dirty="0" err="1"/>
            <a:t>ta’ua</a:t>
          </a:r>
          <a:r>
            <a:rPr lang="en-US" sz="2000" b="1" kern="1200" dirty="0"/>
            <a:t> o </a:t>
          </a:r>
          <a:r>
            <a:rPr lang="en-US" sz="2000" b="1" kern="1200" dirty="0" err="1"/>
            <a:t>ia</a:t>
          </a:r>
          <a:r>
            <a:rPr lang="en-US" sz="2000" b="1" kern="1200" dirty="0"/>
            <a:t> o le “</a:t>
          </a:r>
          <a:r>
            <a:rPr lang="en-US" sz="2000" b="1" kern="1200" dirty="0" err="1"/>
            <a:t>pele</a:t>
          </a:r>
          <a:r>
            <a:rPr lang="en-US" sz="2000" b="1" kern="1200" dirty="0"/>
            <a:t>” e Paulo. Sa </a:t>
          </a:r>
          <a:r>
            <a:rPr lang="en-US" sz="2000" b="1" kern="1200" dirty="0" err="1"/>
            <a:t>mafuta</a:t>
          </a:r>
          <a:r>
            <a:rPr lang="en-US" sz="2000" b="1" kern="1200" dirty="0"/>
            <a:t> o </a:t>
          </a:r>
          <a:r>
            <a:rPr lang="en-US" sz="2000" b="1" kern="1200" dirty="0" err="1"/>
            <a:t>ia</a:t>
          </a:r>
          <a:r>
            <a:rPr lang="en-US" sz="2000" b="1" kern="1200" dirty="0"/>
            <a:t> ma Paulo </a:t>
          </a:r>
          <a:r>
            <a:rPr lang="en-US" sz="2000" b="1" kern="1200" dirty="0" err="1"/>
            <a:t>seia</a:t>
          </a:r>
          <a:r>
            <a:rPr lang="en-US" sz="2000" b="1" kern="1200" dirty="0"/>
            <a:t> </a:t>
          </a:r>
          <a:r>
            <a:rPr lang="en-US" sz="2000" b="1" kern="1200" dirty="0" err="1"/>
            <a:t>oo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</a:t>
          </a:r>
          <a:r>
            <a:rPr lang="en-US" sz="2000" b="1" kern="1200" dirty="0" err="1"/>
            <a:t>lona</a:t>
          </a:r>
          <a:r>
            <a:rPr lang="en-US" sz="2000" b="1" kern="1200" dirty="0"/>
            <a:t> </a:t>
          </a:r>
          <a:r>
            <a:rPr lang="en-US" sz="2000" b="1" kern="1200" dirty="0" err="1"/>
            <a:t>maliu</a:t>
          </a:r>
          <a:r>
            <a:rPr lang="en-US" sz="2000" b="1" kern="1200" dirty="0"/>
            <a:t> (2 Tim 4:11).</a:t>
          </a:r>
          <a:endParaRPr lang="en" sz="2000" b="1" kern="1200" dirty="0"/>
        </a:p>
      </dsp:txBody>
      <dsp:txXfrm>
        <a:off x="3577505" y="174817"/>
        <a:ext cx="3898789" cy="2284080"/>
      </dsp:txXfrm>
    </dsp:sp>
    <dsp:sp modelId="{E10F3862-0404-4E3B-B661-A2D060F03318}">
      <dsp:nvSpPr>
        <dsp:cNvPr id="0" name=""/>
        <dsp:cNvSpPr/>
      </dsp:nvSpPr>
      <dsp:spPr>
        <a:xfrm>
          <a:off x="117401" y="2925426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346565" y="5106439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accent4">
                  <a:lumMod val="50000"/>
                </a:schemeClr>
              </a:solidFill>
            </a:rPr>
            <a:t>TEMA </a:t>
          </a:r>
          <a:endParaRPr lang="en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46565" y="5106439"/>
        <a:ext cx="2960834" cy="271122"/>
      </dsp:txXfrm>
    </dsp:sp>
    <dsp:sp modelId="{2925429F-F028-493B-81E8-3D46E970EC4F}">
      <dsp:nvSpPr>
        <dsp:cNvPr id="0" name=""/>
        <dsp:cNvSpPr/>
      </dsp:nvSpPr>
      <dsp:spPr>
        <a:xfrm>
          <a:off x="3565486" y="3149838"/>
          <a:ext cx="3898789" cy="228408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O </a:t>
          </a:r>
          <a:r>
            <a:rPr lang="en-US" sz="2000" b="1" kern="1200" dirty="0" err="1"/>
            <a:t>ia</a:t>
          </a:r>
          <a:r>
            <a:rPr lang="en-US" sz="2000" b="1" kern="1200" dirty="0"/>
            <a:t> o le </a:t>
          </a:r>
          <a:r>
            <a:rPr lang="en-US" sz="2000" b="1" kern="1200" dirty="0" err="1"/>
            <a:t>paaga</a:t>
          </a:r>
          <a:r>
            <a:rPr lang="en-US" sz="2000" b="1" kern="1200" dirty="0"/>
            <a:t> </a:t>
          </a:r>
          <a:r>
            <a:rPr lang="en-US" sz="2000" b="1" kern="1200" dirty="0" err="1"/>
            <a:t>faigaluega</a:t>
          </a:r>
          <a:r>
            <a:rPr lang="en-US" sz="2000" b="1" kern="1200" dirty="0"/>
            <a:t> a Paulo </a:t>
          </a:r>
          <a:r>
            <a:rPr lang="en-US" sz="2000" b="1" kern="1200" dirty="0" err="1"/>
            <a:t>i</a:t>
          </a:r>
          <a:r>
            <a:rPr lang="en-US" sz="2000" b="1" kern="1200" dirty="0"/>
            <a:t> </a:t>
          </a:r>
          <a:r>
            <a:rPr lang="en-US" sz="2000" b="1" kern="1200" dirty="0" err="1"/>
            <a:t>lona</a:t>
          </a:r>
          <a:r>
            <a:rPr lang="en-US" sz="2000" b="1" kern="1200" dirty="0"/>
            <a:t> </a:t>
          </a:r>
          <a:r>
            <a:rPr lang="en-US" sz="2000" b="1" kern="1200" dirty="0" err="1"/>
            <a:t>uluaʻi</a:t>
          </a:r>
          <a:r>
            <a:rPr lang="en-US" sz="2000" b="1" kern="1200" dirty="0"/>
            <a:t> </a:t>
          </a:r>
          <a:r>
            <a:rPr lang="en-US" sz="2000" b="1" kern="1200" dirty="0" err="1"/>
            <a:t>falepuipui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Roma (</a:t>
          </a:r>
          <a:r>
            <a:rPr lang="en-US" sz="2000" b="1" kern="1200" dirty="0" err="1"/>
            <a:t>Filemoni</a:t>
          </a:r>
          <a:r>
            <a:rPr lang="en-US" sz="2000" b="1" kern="1200" dirty="0"/>
            <a:t> 1:24). </a:t>
          </a:r>
          <a:r>
            <a:rPr lang="en-US" sz="2000" b="1" kern="1200" dirty="0" err="1"/>
            <a:t>Peitaʻi</a:t>
          </a:r>
          <a:r>
            <a:rPr lang="en-US" sz="2000" b="1" kern="1200" dirty="0"/>
            <a:t>, </a:t>
          </a:r>
          <a:r>
            <a:rPr lang="en-US" sz="2000" b="1" kern="1200" dirty="0" err="1"/>
            <a:t>na</a:t>
          </a:r>
          <a:r>
            <a:rPr lang="en-US" sz="2000" b="1" kern="1200" dirty="0"/>
            <a:t> </a:t>
          </a:r>
          <a:r>
            <a:rPr lang="en-US" sz="2000" b="1" kern="1200" dirty="0" err="1"/>
            <a:t>ia</a:t>
          </a:r>
          <a:r>
            <a:rPr lang="en-US" sz="2000" b="1" kern="1200" dirty="0"/>
            <a:t> </a:t>
          </a:r>
          <a:r>
            <a:rPr lang="en-US" sz="2000" b="1" kern="1200" dirty="0" err="1"/>
            <a:t>tuʻua</a:t>
          </a:r>
          <a:r>
            <a:rPr lang="en-US" sz="2000" b="1" kern="1200" dirty="0"/>
            <a:t> Paulo </a:t>
          </a:r>
          <a:r>
            <a:rPr lang="en-US" sz="2000" b="1" kern="1200" dirty="0" err="1"/>
            <a:t>i</a:t>
          </a:r>
          <a:r>
            <a:rPr lang="en-US" sz="2000" b="1" kern="1200" dirty="0"/>
            <a:t> le </a:t>
          </a:r>
          <a:r>
            <a:rPr lang="en-US" sz="2000" b="1" kern="1200" dirty="0" err="1"/>
            <a:t>taimi</a:t>
          </a:r>
          <a:r>
            <a:rPr lang="en-US" sz="2000" b="1" kern="1200" dirty="0"/>
            <a:t> </a:t>
          </a:r>
          <a:r>
            <a:rPr lang="en-US" sz="2000" b="1" kern="1200" dirty="0" err="1"/>
            <a:t>mulimuli</a:t>
          </a:r>
          <a:r>
            <a:rPr lang="en-US" sz="2000" b="1" kern="1200" dirty="0"/>
            <a:t> “</a:t>
          </a:r>
          <a:r>
            <a:rPr lang="en-US" sz="2000" b="1" kern="1200" dirty="0" err="1"/>
            <a:t>ona</a:t>
          </a:r>
          <a:r>
            <a:rPr lang="en-US" sz="2000" b="1" kern="1200" dirty="0"/>
            <a:t> o </a:t>
          </a:r>
          <a:r>
            <a:rPr lang="en-US" sz="2000" b="1" kern="1200" dirty="0" err="1"/>
            <a:t>lona</a:t>
          </a:r>
          <a:r>
            <a:rPr lang="en-US" sz="2000" b="1" kern="1200" dirty="0"/>
            <a:t> </a:t>
          </a:r>
          <a:r>
            <a:rPr lang="en-US" sz="2000" b="1" kern="1200" dirty="0" err="1"/>
            <a:t>manao</a:t>
          </a:r>
          <a:r>
            <a:rPr lang="en-US" sz="2000" b="1" kern="1200" dirty="0"/>
            <a:t> </a:t>
          </a:r>
          <a:r>
            <a:rPr lang="en-US" sz="2000" b="1" kern="1200" dirty="0" err="1"/>
            <a:t>i</a:t>
          </a:r>
          <a:r>
            <a:rPr lang="en-US" sz="2000" b="1" kern="1200" dirty="0"/>
            <a:t> </a:t>
          </a:r>
          <a:r>
            <a:rPr lang="en-US" sz="2000" b="1" kern="1200" dirty="0" err="1"/>
            <a:t>lenei</a:t>
          </a:r>
          <a:r>
            <a:rPr lang="en-US" sz="2000" b="1" kern="1200" dirty="0"/>
            <a:t> </a:t>
          </a:r>
          <a:r>
            <a:rPr lang="en-US" sz="2000" b="1" kern="1200" dirty="0" err="1"/>
            <a:t>lalolagi</a:t>
          </a:r>
          <a:r>
            <a:rPr lang="en-US" sz="2000" b="1" kern="1200" dirty="0"/>
            <a:t>” (2 Timoteo 4:10).</a:t>
          </a:r>
          <a:endParaRPr lang="en" sz="2000" b="1" kern="1200" dirty="0"/>
        </a:p>
      </dsp:txBody>
      <dsp:txXfrm>
        <a:off x="3565486" y="3149838"/>
        <a:ext cx="3898789" cy="2284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866124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5983" y="474886"/>
          <a:ext cx="3634156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5983" y="2455547"/>
          <a:ext cx="3634156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Pau lava lo tatou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iloa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uiga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Numefa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lea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taitaia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ekalesia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Laotikaia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Tatou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iloa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 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se alii po o se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tamaitai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 aua o nisi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tusitusiga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loo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faapea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se alii," 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"lo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latou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," ae o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isi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"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fale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o le </a:t>
          </a:r>
          <a:r>
            <a:rPr 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tamaitai</a:t>
          </a: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."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08281" y="2455547"/>
        <a:ext cx="3449560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O le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atalii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o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Filemoni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o se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tagatanuu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o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Kolose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avea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ma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soa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o Paulo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se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taimi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(File. 1:1-2). Sa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talosagaina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e Paulo 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faaauau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lana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galuega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faatalai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(o se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tiakono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faifeau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o se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toeaina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foi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o le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ekalesia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i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Kolose</a:t>
          </a:r>
          <a:r>
            <a:rPr 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).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1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5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7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7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5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6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6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6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9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5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4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2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5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7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8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1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21/03/2026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34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0" y="151030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600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</a:rPr>
              <a:t>TU I LE FINAGALO UMA O LE ATUA</a:t>
            </a:r>
            <a:endParaRPr kumimoji="0" lang="en" sz="6000" b="1" i="0" u="none" strike="noStrike" kern="1200" cap="none" spc="0" normalizeH="0" baseline="0" noProof="0" dirty="0">
              <a:ln w="6600">
                <a:solidFill>
                  <a:srgbClr val="FFCC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C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9480873" y="6519446"/>
            <a:ext cx="271112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Lesona 13 mo Mati 28, 2026</a:t>
            </a:r>
          </a:p>
        </p:txBody>
      </p:sp>
    </p:spTree>
    <p:extLst>
      <p:ext uri="{BB962C8B-B14F-4D97-AF65-F5344CB8AC3E}">
        <p14:creationId xmlns:p14="http://schemas.microsoft.com/office/powerpoint/2010/main" val="1993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477204"/>
            <a:ext cx="5067668" cy="46474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Ia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outou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faafetai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i mea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uma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lava,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aua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o le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finagalo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lea o le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Atua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ia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te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outou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,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ia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Keriso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Iesu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1 </a:t>
            </a:r>
            <a:r>
              <a:rPr kumimoji="0" lang="es-E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Tesalonia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5:18,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sov</a:t>
            </a:r>
            <a:endParaRPr kumimoji="0" lang="es-ES" sz="3600" b="1" i="0" u="none" strike="noStrike" kern="1200" cap="none" spc="0" normalizeH="0" baseline="0" noProof="0" dirty="0">
              <a:ln w="12700" cmpd="sng">
                <a:noFill/>
                <a:prstDash val="solid"/>
              </a:ln>
              <a:solidFill>
                <a:srgbClr val="C00000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17215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17214" y="0"/>
            <a:ext cx="6774785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32329135"/>
              </p:ext>
            </p:extLst>
          </p:nvPr>
        </p:nvGraphicFramePr>
        <p:xfrm>
          <a:off x="5525585" y="335431"/>
          <a:ext cx="6578961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24931" y="9525"/>
            <a:ext cx="543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Sa galulue Paulo ma le tele o le au uso faigaluega, sa ia iloa lelei a latou galuega, sa tuu atu atoa o latou loto i le tausia ma le faamalosia o ekalesia.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24931" y="2679324"/>
            <a:ext cx="54172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O </a:t>
            </a:r>
            <a:r>
              <a:rPr lang="en-US" sz="2000" b="1" dirty="0" err="1">
                <a:solidFill>
                  <a:prstClr val="black"/>
                </a:solidFill>
              </a:rPr>
              <a:t>loʻo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faʻaalia</a:t>
            </a:r>
            <a:r>
              <a:rPr lang="en-US" sz="2000" b="1" dirty="0">
                <a:solidFill>
                  <a:prstClr val="black"/>
                </a:solidFill>
              </a:rPr>
              <a:t> ai </a:t>
            </a:r>
            <a:r>
              <a:rPr lang="en-US" sz="2000" b="1" dirty="0" err="1">
                <a:solidFill>
                  <a:prstClr val="black"/>
                </a:solidFill>
              </a:rPr>
              <a:t>foʻi</a:t>
            </a:r>
            <a:r>
              <a:rPr lang="en-US" sz="2000" b="1" dirty="0">
                <a:solidFill>
                  <a:prstClr val="black"/>
                </a:solidFill>
              </a:rPr>
              <a:t> le </a:t>
            </a:r>
            <a:r>
              <a:rPr lang="en-US" sz="2000" b="1" dirty="0" err="1">
                <a:solidFill>
                  <a:prstClr val="black"/>
                </a:solidFill>
              </a:rPr>
              <a:t>naunautaʻiga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malosi</a:t>
            </a:r>
            <a:r>
              <a:rPr lang="en-US" sz="2000" b="1" dirty="0">
                <a:solidFill>
                  <a:prstClr val="black"/>
                </a:solidFill>
              </a:rPr>
              <a:t> o </a:t>
            </a:r>
            <a:r>
              <a:rPr lang="en-US" sz="2000" b="1" dirty="0" err="1">
                <a:solidFill>
                  <a:prstClr val="black"/>
                </a:solidFill>
              </a:rPr>
              <a:t>Epafara</a:t>
            </a:r>
            <a:r>
              <a:rPr lang="en-US" sz="2000" b="1" dirty="0">
                <a:solidFill>
                  <a:prstClr val="black"/>
                </a:solidFill>
              </a:rPr>
              <a:t>: "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outou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tumau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faamaoni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le </a:t>
            </a:r>
            <a:r>
              <a:rPr lang="en-US" sz="2000" b="1" dirty="0" err="1">
                <a:solidFill>
                  <a:prstClr val="black"/>
                </a:solidFill>
              </a:rPr>
              <a:t>finagalo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uma</a:t>
            </a:r>
            <a:r>
              <a:rPr lang="en-US" sz="2000" b="1" dirty="0">
                <a:solidFill>
                  <a:prstClr val="black"/>
                </a:solidFill>
              </a:rPr>
              <a:t> lava o le Atua, o ē </a:t>
            </a:r>
            <a:r>
              <a:rPr lang="en-US" sz="2000" b="1" dirty="0" err="1">
                <a:solidFill>
                  <a:prstClr val="black"/>
                </a:solidFill>
              </a:rPr>
              <a:t>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atoatoa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lelei</a:t>
            </a:r>
            <a:r>
              <a:rPr lang="en-US" sz="2000" b="1" dirty="0">
                <a:solidFill>
                  <a:prstClr val="black"/>
                </a:solidFill>
              </a:rPr>
              <a:t>, ma </a:t>
            </a:r>
            <a:r>
              <a:rPr lang="en-US" sz="2000" b="1" dirty="0" err="1">
                <a:solidFill>
                  <a:prstClr val="black"/>
                </a:solidFill>
              </a:rPr>
              <a:t>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mautinoa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atoatoa</a:t>
            </a:r>
            <a:r>
              <a:rPr lang="en-US" sz="2000" b="1" dirty="0">
                <a:solidFill>
                  <a:prstClr val="black"/>
                </a:solidFill>
              </a:rPr>
              <a:t>" (Kol 4:12).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24931" y="1407401"/>
            <a:ext cx="543514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I le </a:t>
            </a:r>
            <a:r>
              <a:rPr lang="en-US" sz="2000" b="1" dirty="0" err="1">
                <a:solidFill>
                  <a:prstClr val="black"/>
                </a:solidFill>
              </a:rPr>
              <a:t>faaiuga</a:t>
            </a:r>
            <a:r>
              <a:rPr lang="en-US" sz="2000" b="1" dirty="0">
                <a:solidFill>
                  <a:prstClr val="black"/>
                </a:solidFill>
              </a:rPr>
              <a:t> o le </a:t>
            </a:r>
            <a:r>
              <a:rPr lang="en-US" sz="2000" b="1" dirty="0" err="1">
                <a:solidFill>
                  <a:prstClr val="black"/>
                </a:solidFill>
              </a:rPr>
              <a:t>tusi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tagata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momoli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atu</a:t>
            </a:r>
            <a:r>
              <a:rPr lang="en-US" sz="2000" b="1" dirty="0">
                <a:solidFill>
                  <a:prstClr val="black"/>
                </a:solidFill>
              </a:rPr>
              <a:t> ai e Paulo </a:t>
            </a:r>
            <a:r>
              <a:rPr lang="en-US" sz="2000" b="1" dirty="0" err="1">
                <a:solidFill>
                  <a:prstClr val="black"/>
                </a:solidFill>
              </a:rPr>
              <a:t>alofaaga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mai</a:t>
            </a:r>
            <a:r>
              <a:rPr lang="en-US" sz="2000" b="1" dirty="0">
                <a:solidFill>
                  <a:prstClr val="black"/>
                </a:solidFill>
              </a:rPr>
              <a:t> ana </a:t>
            </a:r>
            <a:r>
              <a:rPr lang="en-US" sz="2000" b="1" dirty="0" err="1">
                <a:solidFill>
                  <a:prstClr val="black"/>
                </a:solidFill>
              </a:rPr>
              <a:t>uso</a:t>
            </a:r>
            <a:r>
              <a:rPr lang="en-US" sz="2000" b="1" dirty="0">
                <a:solidFill>
                  <a:prstClr val="black"/>
                </a:solidFill>
              </a:rPr>
              <a:t> a  </a:t>
            </a:r>
            <a:r>
              <a:rPr lang="en-US" sz="2000" b="1" dirty="0" err="1">
                <a:solidFill>
                  <a:prstClr val="black"/>
                </a:solidFill>
              </a:rPr>
              <a:t>faigaluega</a:t>
            </a:r>
            <a:r>
              <a:rPr lang="en-US" sz="2000" b="1" dirty="0">
                <a:solidFill>
                  <a:prstClr val="black"/>
                </a:solidFill>
              </a:rPr>
              <a:t>, ma </a:t>
            </a:r>
            <a:r>
              <a:rPr lang="en-US" sz="2000" b="1" dirty="0" err="1">
                <a:solidFill>
                  <a:prstClr val="black"/>
                </a:solidFill>
              </a:rPr>
              <a:t>avatu</a:t>
            </a:r>
            <a:r>
              <a:rPr lang="en-US" sz="2000" b="1" dirty="0">
                <a:solidFill>
                  <a:prstClr val="black"/>
                </a:solidFill>
              </a:rPr>
              <a:t> la </a:t>
            </a:r>
            <a:r>
              <a:rPr lang="en-US" sz="2000" b="1" dirty="0" err="1">
                <a:solidFill>
                  <a:prstClr val="black"/>
                </a:solidFill>
              </a:rPr>
              <a:t>latou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faafeiloai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faamaoni</a:t>
            </a:r>
            <a:r>
              <a:rPr lang="en-US" sz="2000" b="1" dirty="0">
                <a:solidFill>
                  <a:prstClr val="black"/>
                </a:solidFill>
              </a:rPr>
              <a:t> o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000" b="1" i="0" u="none" strike="noStrike" kern="1200" cap="none" spc="50" normalizeH="0" baseline="0" noProof="0" dirty="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O AVEFEAU</a:t>
            </a:r>
            <a:endParaRPr kumimoji="0" lang="es-ES" sz="2400" b="1" i="0" u="none" strike="noStrike" kern="1200" cap="none" spc="50" normalizeH="0" baseline="0" noProof="0" dirty="0">
              <a:ln w="0"/>
              <a:solidFill>
                <a:srgbClr val="FFFF66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3955403" y="54069"/>
            <a:ext cx="82365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lava o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au e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faailoa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atu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outou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Tuiko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 le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uso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pele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le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auauna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faamaoni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ma le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auauna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faatasi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 Alii, […] la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ma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Onesemo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 le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uso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faamaoni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lea ma le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pele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 lo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outou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foi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la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faailoa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atu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outou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mea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faia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iinei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(Kolose 4:7, 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" sz="3600" b="1" dirty="0">
                  <a:ln/>
                  <a:solidFill>
                    <a:srgbClr val="2FC753">
                      <a:lumMod val="40000"/>
                      <a:lumOff val="60000"/>
                    </a:srgbClr>
                  </a:solidFill>
                  <a:latin typeface="Aptos" panose="02110004020202020204"/>
                </a:rPr>
                <a:t>TUIKO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2FC753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273803" y="3832488"/>
            <a:ext cx="561932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I le </a:t>
            </a:r>
            <a:r>
              <a:rPr lang="en-US" sz="2000" b="1" dirty="0" err="1">
                <a:solidFill>
                  <a:prstClr val="black"/>
                </a:solidFill>
              </a:rPr>
              <a:t>malaga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faafaifeautalai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lona</a:t>
            </a:r>
            <a:r>
              <a:rPr lang="en-US" sz="2000" b="1" dirty="0">
                <a:solidFill>
                  <a:prstClr val="black"/>
                </a:solidFill>
              </a:rPr>
              <a:t> tolu a Paulo,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o </a:t>
            </a:r>
            <a:r>
              <a:rPr lang="en-US" sz="2000" b="1" dirty="0" err="1">
                <a:solidFill>
                  <a:prstClr val="black"/>
                </a:solidFill>
              </a:rPr>
              <a:t>faatasi</a:t>
            </a:r>
            <a:r>
              <a:rPr lang="en-US" sz="2000" b="1" dirty="0">
                <a:solidFill>
                  <a:prstClr val="black"/>
                </a:solidFill>
              </a:rPr>
              <a:t> ai ma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avatu</a:t>
            </a:r>
            <a:r>
              <a:rPr lang="en-US" sz="2000" b="1" dirty="0">
                <a:solidFill>
                  <a:prstClr val="black"/>
                </a:solidFill>
              </a:rPr>
              <a:t> se </a:t>
            </a:r>
            <a:r>
              <a:rPr lang="en-US" sz="2000" b="1" dirty="0" err="1">
                <a:solidFill>
                  <a:prstClr val="black"/>
                </a:solidFill>
              </a:rPr>
              <a:t>taulaga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Ierusalema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Galuega</a:t>
            </a:r>
            <a:r>
              <a:rPr lang="en-US" sz="2000" b="1" dirty="0">
                <a:solidFill>
                  <a:prstClr val="black"/>
                </a:solidFill>
              </a:rPr>
              <a:t> 20:4). Sa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fesoasoani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Paulo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Roma ma </a:t>
            </a:r>
            <a:r>
              <a:rPr lang="en-US" sz="2000" b="1" dirty="0" err="1">
                <a:solidFill>
                  <a:prstClr val="black"/>
                </a:solidFill>
              </a:rPr>
              <a:t>avatu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Efeso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Efeso</a:t>
            </a:r>
            <a:r>
              <a:rPr lang="en-US" sz="2000" b="1" dirty="0">
                <a:solidFill>
                  <a:prstClr val="black"/>
                </a:solidFill>
              </a:rPr>
              <a:t> 6:21;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4:7). Ina </a:t>
            </a:r>
            <a:r>
              <a:rPr lang="en-US" sz="2000" b="1" dirty="0" err="1">
                <a:solidFill>
                  <a:prstClr val="black"/>
                </a:solidFill>
              </a:rPr>
              <a:t>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tatalaina</a:t>
            </a:r>
            <a:r>
              <a:rPr lang="en-US" sz="2000" b="1" dirty="0">
                <a:solidFill>
                  <a:prstClr val="black"/>
                </a:solidFill>
              </a:rPr>
              <a:t> Paulo, </a:t>
            </a:r>
            <a:r>
              <a:rPr lang="en-US" sz="2000" b="1" dirty="0" err="1">
                <a:solidFill>
                  <a:prstClr val="black"/>
                </a:solidFill>
              </a:rPr>
              <a:t>semanu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fai</a:t>
            </a:r>
            <a:r>
              <a:rPr lang="en-US" sz="2000" b="1" dirty="0">
                <a:solidFill>
                  <a:prstClr val="black"/>
                </a:solidFill>
              </a:rPr>
              <a:t> o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suitulaga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Tito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Kereta (Tito 3:12). I le </a:t>
            </a:r>
            <a:r>
              <a:rPr lang="en-US" sz="2000" b="1" dirty="0" err="1">
                <a:solidFill>
                  <a:prstClr val="black"/>
                </a:solidFill>
              </a:rPr>
              <a:t>taimi</a:t>
            </a:r>
            <a:r>
              <a:rPr lang="en-US" sz="2000" b="1" dirty="0">
                <a:solidFill>
                  <a:prstClr val="black"/>
                </a:solidFill>
              </a:rPr>
              <a:t> o le </a:t>
            </a:r>
            <a:r>
              <a:rPr lang="en-US" sz="2000" b="1" dirty="0" err="1">
                <a:solidFill>
                  <a:prstClr val="black"/>
                </a:solidFill>
              </a:rPr>
              <a:t>falepuipui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mulimuli</a:t>
            </a:r>
            <a:r>
              <a:rPr lang="en-US" sz="2000" b="1" dirty="0">
                <a:solidFill>
                  <a:prstClr val="black"/>
                </a:solidFill>
              </a:rPr>
              <a:t> o Paulo,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auina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atu</a:t>
            </a:r>
            <a:r>
              <a:rPr lang="en-US" sz="2000" b="1" dirty="0">
                <a:solidFill>
                  <a:prstClr val="black"/>
                </a:solidFill>
              </a:rPr>
              <a:t> o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fai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faifeau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le </a:t>
            </a:r>
            <a:r>
              <a:rPr lang="en-US" sz="2000" b="1" dirty="0" err="1">
                <a:solidFill>
                  <a:prstClr val="black"/>
                </a:solidFill>
              </a:rPr>
              <a:t>ekalesia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Efeso</a:t>
            </a:r>
            <a:r>
              <a:rPr lang="en-US" sz="2000" b="1" dirty="0">
                <a:solidFill>
                  <a:prstClr val="black"/>
                </a:solidFill>
              </a:rPr>
              <a:t> (2 Timoteo 4:12).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s-ES" dirty="0">
                  <a:solidFill>
                    <a:srgbClr val="48CEE0">
                      <a:lumMod val="40000"/>
                      <a:lumOff val="60000"/>
                    </a:srgbClr>
                  </a:solidFill>
                  <a:latin typeface="Aptos" panose="02110004020202020204"/>
                </a:rPr>
                <a:t>ONESEMO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48CEE0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523209" y="4222886"/>
            <a:ext cx="527644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O se </a:t>
            </a:r>
            <a:r>
              <a:rPr lang="en-US" sz="2000" b="1" dirty="0" err="1">
                <a:solidFill>
                  <a:prstClr val="black"/>
                </a:solidFill>
              </a:rPr>
              <a:t>pologa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sola ese </a:t>
            </a:r>
            <a:r>
              <a:rPr lang="en-US" sz="2000" b="1" dirty="0" err="1">
                <a:solidFill>
                  <a:prstClr val="black"/>
                </a:solidFill>
              </a:rPr>
              <a:t>mai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lona</a:t>
            </a:r>
            <a:r>
              <a:rPr lang="en-US" sz="2000" b="1" dirty="0">
                <a:solidFill>
                  <a:prstClr val="black"/>
                </a:solidFill>
              </a:rPr>
              <a:t> matai, o </a:t>
            </a:r>
            <a:r>
              <a:rPr lang="en-US" sz="2000" b="1" dirty="0" err="1">
                <a:solidFill>
                  <a:prstClr val="black"/>
                </a:solidFill>
              </a:rPr>
              <a:t>Filemoni</a:t>
            </a:r>
            <a:r>
              <a:rPr lang="en-US" sz="2000" b="1" dirty="0">
                <a:solidFill>
                  <a:prstClr val="black"/>
                </a:solidFill>
              </a:rPr>
              <a:t>. Na </a:t>
            </a:r>
            <a:r>
              <a:rPr lang="en-US" sz="2000" b="1" dirty="0" err="1">
                <a:solidFill>
                  <a:prstClr val="black"/>
                </a:solidFill>
              </a:rPr>
              <a:t>liua</a:t>
            </a:r>
            <a:r>
              <a:rPr lang="en-US" sz="2000" b="1" dirty="0">
                <a:solidFill>
                  <a:prstClr val="black"/>
                </a:solidFill>
              </a:rPr>
              <a:t> o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le </a:t>
            </a:r>
            <a:r>
              <a:rPr lang="en-US" sz="2000" b="1" dirty="0" err="1">
                <a:solidFill>
                  <a:prstClr val="black"/>
                </a:solidFill>
              </a:rPr>
              <a:t>taimi</a:t>
            </a:r>
            <a:r>
              <a:rPr lang="en-US" sz="2000" b="1" dirty="0">
                <a:solidFill>
                  <a:prstClr val="black"/>
                </a:solidFill>
              </a:rPr>
              <a:t> o le </a:t>
            </a:r>
            <a:r>
              <a:rPr lang="en-US" sz="2000" b="1" dirty="0" err="1">
                <a:solidFill>
                  <a:prstClr val="black"/>
                </a:solidFill>
              </a:rPr>
              <a:t>uluaʻi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falepuipui</a:t>
            </a:r>
            <a:r>
              <a:rPr lang="en-US" sz="2000" b="1" dirty="0">
                <a:solidFill>
                  <a:prstClr val="black"/>
                </a:solidFill>
              </a:rPr>
              <a:t> o Paulo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Roma. Na toe </a:t>
            </a:r>
            <a:r>
              <a:rPr lang="en-US" sz="2000" b="1" dirty="0" err="1">
                <a:solidFill>
                  <a:prstClr val="black"/>
                </a:solidFill>
              </a:rPr>
              <a:t>auina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atu</a:t>
            </a:r>
            <a:r>
              <a:rPr lang="en-US" sz="2000" b="1" dirty="0">
                <a:solidFill>
                  <a:prstClr val="black"/>
                </a:solidFill>
              </a:rPr>
              <a:t> o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e Paulo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lona</a:t>
            </a:r>
            <a:r>
              <a:rPr lang="en-US" sz="2000" b="1" dirty="0">
                <a:solidFill>
                  <a:prstClr val="black"/>
                </a:solidFill>
              </a:rPr>
              <a:t> matai, </a:t>
            </a:r>
            <a:r>
              <a:rPr lang="en-US" sz="2000" b="1" dirty="0" err="1">
                <a:solidFill>
                  <a:prstClr val="black"/>
                </a:solidFill>
              </a:rPr>
              <a:t>faatasi</a:t>
            </a:r>
            <a:r>
              <a:rPr lang="en-US" sz="2000" b="1" dirty="0">
                <a:solidFill>
                  <a:prstClr val="black"/>
                </a:solidFill>
              </a:rPr>
              <a:t> ai ma se </a:t>
            </a:r>
            <a:r>
              <a:rPr lang="en-US" sz="2000" b="1" dirty="0" err="1">
                <a:solidFill>
                  <a:prstClr val="black"/>
                </a:solidFill>
              </a:rPr>
              <a:t>tusi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faatalosaga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uunaia</a:t>
            </a:r>
            <a:r>
              <a:rPr lang="en-US" sz="2000" b="1" dirty="0">
                <a:solidFill>
                  <a:prstClr val="black"/>
                </a:solidFill>
              </a:rPr>
              <a:t> ai </a:t>
            </a:r>
            <a:r>
              <a:rPr lang="en-US" sz="2000" b="1" dirty="0" err="1">
                <a:solidFill>
                  <a:prstClr val="black"/>
                </a:solidFill>
              </a:rPr>
              <a:t>Filemoni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tausi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ma le </a:t>
            </a:r>
            <a:r>
              <a:rPr lang="en-US" sz="2000" b="1" dirty="0" err="1">
                <a:solidFill>
                  <a:prstClr val="black"/>
                </a:solidFill>
              </a:rPr>
              <a:t>alofa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faa-Kerisiano</a:t>
            </a:r>
            <a:r>
              <a:rPr lang="en-US" sz="2000" b="1" dirty="0">
                <a:solidFill>
                  <a:prstClr val="black"/>
                </a:solidFill>
              </a:rPr>
              <a:t> (Filemu 1:10). Na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faatasi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foi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Tuiko</a:t>
            </a:r>
            <a:r>
              <a:rPr lang="en-US" sz="2000" b="1" dirty="0">
                <a:solidFill>
                  <a:prstClr val="black"/>
                </a:solidFill>
              </a:rPr>
              <a:t>, e </a:t>
            </a:r>
            <a:r>
              <a:rPr lang="en-US" sz="2000" b="1" dirty="0" err="1">
                <a:solidFill>
                  <a:prstClr val="black"/>
                </a:solidFill>
              </a:rPr>
              <a:t>avatu</a:t>
            </a:r>
            <a:r>
              <a:rPr lang="en-US" sz="2000" b="1" dirty="0">
                <a:solidFill>
                  <a:prstClr val="black"/>
                </a:solidFill>
              </a:rPr>
              <a:t> le </a:t>
            </a:r>
            <a:r>
              <a:rPr lang="en-US" sz="2000" b="1" dirty="0" err="1">
                <a:solidFill>
                  <a:prstClr val="black"/>
                </a:solidFill>
              </a:rPr>
              <a:t>tusi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tagata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4:9).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3993502" y="1310742"/>
            <a:ext cx="5820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E le gata i le tala‘i atu i ‘a‘ai sili ona tāua o le Malo, sa tusia fo‘i e Paulo ni tusi e fa‘atumauina ai fesoota‘iga ma ekalesia, ma fa‘amalosi atu ai fo‘i ‘iā i latou na te le‘i masani lelei i ai.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6" y="772061"/>
            <a:ext cx="3707487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3993502" y="2731065"/>
            <a:ext cx="5820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O </a:t>
            </a:r>
            <a:r>
              <a:rPr lang="en-US" sz="2000" b="1" dirty="0" err="1">
                <a:solidFill>
                  <a:prstClr val="black"/>
                </a:solidFill>
              </a:rPr>
              <a:t>nei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auina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atu</a:t>
            </a:r>
            <a:r>
              <a:rPr lang="en-US" sz="2000" b="1" dirty="0">
                <a:solidFill>
                  <a:prstClr val="black"/>
                </a:solidFill>
              </a:rPr>
              <a:t> e ala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le au </a:t>
            </a:r>
            <a:r>
              <a:rPr lang="en-US" sz="2000" b="1" dirty="0" err="1">
                <a:solidFill>
                  <a:prstClr val="black"/>
                </a:solidFill>
              </a:rPr>
              <a:t>uso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pele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faamaoni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4:7-9).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19664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O I LATOU O LE PERITOMEINA</a:t>
            </a:r>
            <a:endParaRPr kumimoji="0" lang="es-ES" sz="2800" b="1" i="0" u="none" strike="noStrike" kern="1200" cap="none" spc="300" normalizeH="0" baseline="0" noProof="0" dirty="0">
              <a:ln w="12700">
                <a:solidFill>
                  <a:srgbClr val="2FC753"/>
                </a:solidFill>
                <a:prstDash val="solid"/>
              </a:ln>
              <a:pattFill prst="pct50">
                <a:fgClr>
                  <a:srgbClr val="2FC753"/>
                </a:fgClr>
                <a:bgClr>
                  <a:srgbClr val="2FC753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FC753">
                    <a:lumMod val="40000"/>
                    <a:lumOff val="6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490452" y="572876"/>
            <a:ext cx="8701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“…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latou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lava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galulue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faatasi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au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malo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le Atua,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fai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foi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latou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faamatalaloto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mai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au.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(Kolose 4:11)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215213"/>
            <a:ext cx="8520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b="1" dirty="0">
                <a:solidFill>
                  <a:prstClr val="black"/>
                </a:solidFill>
              </a:rPr>
              <a:t>Sa </a:t>
            </a:r>
            <a:r>
              <a:rPr lang="en-US" b="1" dirty="0" err="1">
                <a:solidFill>
                  <a:prstClr val="black"/>
                </a:solidFill>
              </a:rPr>
              <a:t>taumafai</a:t>
            </a:r>
            <a:r>
              <a:rPr lang="en-US" b="1" dirty="0">
                <a:solidFill>
                  <a:prstClr val="black"/>
                </a:solidFill>
              </a:rPr>
              <a:t> Paulo e </a:t>
            </a:r>
            <a:r>
              <a:rPr lang="en-US" b="1" dirty="0" err="1">
                <a:solidFill>
                  <a:prstClr val="black"/>
                </a:solidFill>
              </a:rPr>
              <a:t>lepeti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lalo</a:t>
            </a:r>
            <a:r>
              <a:rPr lang="en-US" b="1" dirty="0">
                <a:solidFill>
                  <a:prstClr val="black"/>
                </a:solidFill>
              </a:rPr>
              <a:t> pa </a:t>
            </a:r>
            <a:r>
              <a:rPr lang="en-US" b="1" dirty="0" err="1">
                <a:solidFill>
                  <a:prstClr val="black"/>
                </a:solidFill>
              </a:rPr>
              <a:t>puipui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na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vaeluaina</a:t>
            </a:r>
            <a:r>
              <a:rPr lang="en-US" b="1" dirty="0">
                <a:solidFill>
                  <a:prstClr val="black"/>
                </a:solidFill>
              </a:rPr>
              <a:t> ai le </a:t>
            </a:r>
            <a:r>
              <a:rPr lang="en-US" b="1" dirty="0" err="1">
                <a:solidFill>
                  <a:prstClr val="black"/>
                </a:solidFill>
              </a:rPr>
              <a:t>Ekalesia</a:t>
            </a:r>
            <a:r>
              <a:rPr lang="en-US" b="1" dirty="0">
                <a:solidFill>
                  <a:prstClr val="black"/>
                </a:solidFill>
              </a:rPr>
              <a:t>. Sa </a:t>
            </a:r>
            <a:r>
              <a:rPr lang="en-US" b="1" dirty="0" err="1">
                <a:solidFill>
                  <a:prstClr val="black"/>
                </a:solidFill>
              </a:rPr>
              <a:t>ia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siomia</a:t>
            </a:r>
            <a:r>
              <a:rPr lang="en-US" b="1" dirty="0">
                <a:solidFill>
                  <a:prstClr val="black"/>
                </a:solidFill>
              </a:rPr>
              <a:t> o </a:t>
            </a:r>
            <a:r>
              <a:rPr lang="en-US" b="1" dirty="0" err="1">
                <a:solidFill>
                  <a:prstClr val="black"/>
                </a:solidFill>
              </a:rPr>
              <a:t>ia</a:t>
            </a:r>
            <a:r>
              <a:rPr lang="en-US" b="1" dirty="0">
                <a:solidFill>
                  <a:prstClr val="black"/>
                </a:solidFill>
              </a:rPr>
              <a:t> lava </a:t>
            </a:r>
            <a:r>
              <a:rPr lang="en-US" b="1" dirty="0" err="1">
                <a:solidFill>
                  <a:prstClr val="black"/>
                </a:solidFill>
              </a:rPr>
              <a:t>i</a:t>
            </a:r>
            <a:r>
              <a:rPr lang="en-US" b="1" dirty="0">
                <a:solidFill>
                  <a:prstClr val="black"/>
                </a:solidFill>
              </a:rPr>
              <a:t> ana </a:t>
            </a:r>
            <a:r>
              <a:rPr lang="en-US" b="1" dirty="0" err="1">
                <a:solidFill>
                  <a:prstClr val="black"/>
                </a:solidFill>
              </a:rPr>
              <a:t>paaga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mai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itu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uma</a:t>
            </a:r>
            <a:r>
              <a:rPr lang="en-US" b="1" dirty="0">
                <a:solidFill>
                  <a:prstClr val="black"/>
                </a:solidFill>
              </a:rPr>
              <a:t>, ma </a:t>
            </a:r>
            <a:r>
              <a:rPr lang="en-US" b="1" dirty="0" err="1">
                <a:solidFill>
                  <a:prstClr val="black"/>
                </a:solidFill>
              </a:rPr>
              <a:t>mai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talaaga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eseese</a:t>
            </a:r>
            <a:r>
              <a:rPr lang="en-US" b="1" dirty="0">
                <a:solidFill>
                  <a:prstClr val="black"/>
                </a:solidFill>
              </a:rPr>
              <a:t>. Sa </a:t>
            </a:r>
            <a:r>
              <a:rPr lang="en-US" b="1" dirty="0" err="1">
                <a:solidFill>
                  <a:prstClr val="black"/>
                </a:solidFill>
              </a:rPr>
              <a:t>galulue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faatasi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tagata</a:t>
            </a:r>
            <a:r>
              <a:rPr lang="en-US" b="1" dirty="0">
                <a:solidFill>
                  <a:prstClr val="black"/>
                </a:solidFill>
              </a:rPr>
              <a:t> </a:t>
            </a:r>
            <a:r>
              <a:rPr lang="en-US" b="1" dirty="0" err="1">
                <a:solidFill>
                  <a:prstClr val="black"/>
                </a:solidFill>
              </a:rPr>
              <a:t>Iutaia</a:t>
            </a:r>
            <a:r>
              <a:rPr lang="en-US" b="1" dirty="0">
                <a:solidFill>
                  <a:prstClr val="black"/>
                </a:solidFill>
              </a:rPr>
              <a:t> ma Nuu Ese, </a:t>
            </a:r>
            <a:r>
              <a:rPr lang="en-US" b="1" dirty="0" err="1">
                <a:solidFill>
                  <a:prstClr val="black"/>
                </a:solidFill>
              </a:rPr>
              <a:t>tagata</a:t>
            </a:r>
            <a:r>
              <a:rPr lang="en-US" b="1" dirty="0">
                <a:solidFill>
                  <a:prstClr val="black"/>
                </a:solidFill>
              </a:rPr>
              <a:t> Asia ma </a:t>
            </a:r>
            <a:r>
              <a:rPr lang="en-US" b="1" dirty="0" err="1">
                <a:solidFill>
                  <a:prstClr val="black"/>
                </a:solidFill>
              </a:rPr>
              <a:t>tagata</a:t>
            </a:r>
            <a:r>
              <a:rPr lang="en-US" b="1" dirty="0">
                <a:solidFill>
                  <a:prstClr val="black"/>
                </a:solidFill>
              </a:rPr>
              <a:t> Europa ma le </a:t>
            </a:r>
            <a:r>
              <a:rPr lang="en-US" b="1" dirty="0" err="1">
                <a:solidFill>
                  <a:prstClr val="black"/>
                </a:solidFill>
              </a:rPr>
              <a:t>lotogatasi</a:t>
            </a:r>
            <a:r>
              <a:rPr lang="en-US" b="1" dirty="0">
                <a:solidFill>
                  <a:prstClr val="black"/>
                </a:solidFill>
              </a:rPr>
              <a:t>.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70662504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2" y="2082092"/>
            <a:ext cx="82787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b="1" dirty="0">
                <a:solidFill>
                  <a:prstClr val="black"/>
                </a:solidFill>
              </a:rPr>
              <a:t>O lana vaai mamao o le ausia lea o se ekalesia autasi e galulue agai i se sini e tasi: le talaʻiina atu o le talalelei.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0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3014003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600" normalizeH="0" baseline="0" noProof="0" dirty="0">
                <a:ln w="12700" cmpd="sng">
                  <a:solidFill>
                    <a:srgbClr val="48CEE0"/>
                  </a:solidFill>
                  <a:prstDash val="solid"/>
                </a:ln>
                <a:gradFill>
                  <a:gsLst>
                    <a:gs pos="0">
                      <a:srgbClr val="48CEE0"/>
                    </a:gs>
                    <a:gs pos="4000">
                      <a:srgbClr val="48CEE0">
                        <a:lumMod val="60000"/>
                        <a:lumOff val="40000"/>
                      </a:srgbClr>
                    </a:gs>
                    <a:gs pos="87000">
                      <a:srgbClr val="48CEE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O</a:t>
            </a:r>
            <a:r>
              <a:rPr kumimoji="0" lang="en" sz="4400" b="1" i="0" u="none" strike="noStrike" kern="1200" cap="none" spc="600" normalizeH="0" noProof="0" dirty="0">
                <a:ln w="12700" cmpd="sng">
                  <a:solidFill>
                    <a:srgbClr val="48CEE0"/>
                  </a:solidFill>
                  <a:prstDash val="solid"/>
                </a:ln>
                <a:gradFill>
                  <a:gsLst>
                    <a:gs pos="0">
                      <a:srgbClr val="48CEE0"/>
                    </a:gs>
                    <a:gs pos="4000">
                      <a:srgbClr val="48CEE0">
                        <a:lumMod val="60000"/>
                        <a:lumOff val="40000"/>
                      </a:srgbClr>
                    </a:gs>
                    <a:gs pos="87000">
                      <a:srgbClr val="48CEE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 LE FAIAOGA</a:t>
            </a:r>
            <a:endParaRPr kumimoji="0" lang="es-ES" sz="2800" b="1" i="0" u="none" strike="noStrike" kern="1200" cap="none" spc="600" normalizeH="0" baseline="0" noProof="0" dirty="0">
              <a:ln w="12700" cmpd="sng">
                <a:solidFill>
                  <a:srgbClr val="48CEE0"/>
                </a:solidFill>
                <a:prstDash val="solid"/>
              </a:ln>
              <a:gradFill>
                <a:gsLst>
                  <a:gs pos="0">
                    <a:srgbClr val="48CEE0"/>
                  </a:gs>
                  <a:gs pos="4000">
                    <a:srgbClr val="48CEE0">
                      <a:lumMod val="60000"/>
                      <a:lumOff val="40000"/>
                    </a:srgbClr>
                  </a:gs>
                  <a:gs pos="87000">
                    <a:srgbClr val="48CEE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loo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alofa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outou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Epafara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lo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outou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lava o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 le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auauna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a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Keriso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o loo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finafinau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e le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aunoa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tatalo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outou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;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ina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outou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tumau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atoatoa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ona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lelei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ma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mautinoa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le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finagalo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uma</a:t>
            </a:r>
            <a:r>
              <a:rPr 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lava o le Atua.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(Kolose 4:12)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lvl="0" algn="ctr">
              <a:defRPr/>
            </a:pPr>
            <a:r>
              <a:rPr lang="es-ES" sz="2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EPAFARA 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43336"/>
            <a:ext cx="724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Na </a:t>
            </a:r>
            <a:r>
              <a:rPr lang="en-US" sz="2000" b="1" dirty="0" err="1">
                <a:solidFill>
                  <a:prstClr val="black"/>
                </a:solidFill>
              </a:rPr>
              <a:t>fesoasoani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Epafara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faasalalau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atu</a:t>
            </a:r>
            <a:r>
              <a:rPr lang="en-US" sz="2000" b="1" dirty="0">
                <a:solidFill>
                  <a:prstClr val="black"/>
                </a:solidFill>
              </a:rPr>
              <a:t> le </a:t>
            </a:r>
            <a:r>
              <a:rPr lang="en-US" sz="2000" b="1" dirty="0" err="1">
                <a:solidFill>
                  <a:prstClr val="black"/>
                </a:solidFill>
              </a:rPr>
              <a:t>talalelei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Iarapoli</a:t>
            </a:r>
            <a:r>
              <a:rPr lang="en-US" sz="2000" b="1" dirty="0">
                <a:solidFill>
                  <a:prstClr val="black"/>
                </a:solidFill>
              </a:rPr>
              <a:t>, ma </a:t>
            </a:r>
            <a:r>
              <a:rPr lang="en-US" sz="2000" b="1" dirty="0" err="1">
                <a:solidFill>
                  <a:prstClr val="black"/>
                </a:solidFill>
              </a:rPr>
              <a:t>Laotikaia</a:t>
            </a:r>
            <a:r>
              <a:rPr lang="en-US" sz="2000" b="1" dirty="0">
                <a:solidFill>
                  <a:prstClr val="black"/>
                </a:solidFill>
              </a:rPr>
              <a:t>, o </a:t>
            </a:r>
            <a:r>
              <a:rPr lang="en-US" sz="2000" b="1" dirty="0" err="1">
                <a:solidFill>
                  <a:prstClr val="black"/>
                </a:solidFill>
              </a:rPr>
              <a:t>ekalesia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alofa</a:t>
            </a:r>
            <a:r>
              <a:rPr lang="en-US" sz="2000" b="1" dirty="0">
                <a:solidFill>
                  <a:prstClr val="black"/>
                </a:solidFill>
              </a:rPr>
              <a:t> tele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ai (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4:13). </a:t>
            </a:r>
            <a:r>
              <a:rPr lang="en-US" sz="2000" b="1" dirty="0" err="1">
                <a:solidFill>
                  <a:prstClr val="black"/>
                </a:solidFill>
              </a:rPr>
              <a:t>Faatasi</a:t>
            </a:r>
            <a:r>
              <a:rPr lang="en-US" sz="2000" b="1" dirty="0">
                <a:solidFill>
                  <a:prstClr val="black"/>
                </a:solidFill>
              </a:rPr>
              <a:t> ai ma </a:t>
            </a:r>
            <a:r>
              <a:rPr lang="en-US" sz="2000" b="1" dirty="0" err="1">
                <a:solidFill>
                  <a:prstClr val="black"/>
                </a:solidFill>
              </a:rPr>
              <a:t>alofaaga</a:t>
            </a:r>
            <a:r>
              <a:rPr lang="en-US" sz="2000" b="1" dirty="0">
                <a:solidFill>
                  <a:prstClr val="black"/>
                </a:solidFill>
              </a:rPr>
              <a:t> a </a:t>
            </a:r>
            <a:r>
              <a:rPr lang="en-US" sz="2000" b="1" dirty="0" err="1">
                <a:solidFill>
                  <a:prstClr val="black"/>
                </a:solidFill>
              </a:rPr>
              <a:t>Epafara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faatasia</a:t>
            </a:r>
            <a:r>
              <a:rPr lang="en-US" sz="2000" b="1" dirty="0">
                <a:solidFill>
                  <a:prstClr val="black"/>
                </a:solidFill>
              </a:rPr>
              <a:t> ai e Paulo </a:t>
            </a:r>
            <a:r>
              <a:rPr lang="en-US" sz="2000" b="1" dirty="0" err="1">
                <a:solidFill>
                  <a:prstClr val="black"/>
                </a:solidFill>
              </a:rPr>
              <a:t>ona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moomooga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4:12):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01773340"/>
              </p:ext>
            </p:extLst>
          </p:nvPr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105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300" normalizeH="0" baseline="0" noProof="0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FFCC00">
                    <a:lumMod val="20000"/>
                    <a:lumOff val="8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O E PELE MA E O LE LALOLAGI</a:t>
            </a:r>
            <a:endParaRPr kumimoji="0" lang="es-ES" sz="2800" b="1" i="0" u="none" strike="noStrike" kern="1200" cap="none" spc="300" normalizeH="0" baseline="0" noProof="0" dirty="0">
              <a:ln w="10160">
                <a:solidFill>
                  <a:srgbClr val="D91934"/>
                </a:solidFill>
                <a:prstDash val="solid"/>
              </a:ln>
              <a:solidFill>
                <a:srgbClr val="48CEE0">
                  <a:lumMod val="40000"/>
                  <a:lumOff val="60000"/>
                </a:srgb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545447"/>
            <a:ext cx="782002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 loo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alofa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atu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ia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te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outou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o Luka le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fomai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pele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atoa</a:t>
            </a:r>
            <a:r>
              <a:rPr 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ma Tema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lang="en" sz="1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Kolose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155112"/>
            <a:ext cx="40299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Ana faapea na o le Kolose 4:14 na taʻua ai o ia, semanū e tumau pea Tema o se paaga faamaoni a Paulo.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08233804"/>
              </p:ext>
            </p:extLst>
          </p:nvPr>
        </p:nvGraphicFramePr>
        <p:xfrm>
          <a:off x="137314" y="1200151"/>
          <a:ext cx="7820025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7990623" y="5734233"/>
            <a:ext cx="40299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lē</a:t>
            </a:r>
            <a:r>
              <a:rPr lang="en-US" sz="2000" b="1" dirty="0">
                <a:solidFill>
                  <a:prstClr val="black"/>
                </a:solidFill>
              </a:rPr>
              <a:t> toe </a:t>
            </a:r>
            <a:r>
              <a:rPr lang="en-US" sz="2000" b="1" dirty="0" err="1">
                <a:solidFill>
                  <a:prstClr val="black"/>
                </a:solidFill>
              </a:rPr>
              <a:t>alofa</a:t>
            </a:r>
            <a:r>
              <a:rPr lang="en-US" sz="2000" b="1" dirty="0">
                <a:solidFill>
                  <a:prstClr val="black"/>
                </a:solidFill>
              </a:rPr>
              <a:t> o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iā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Iesu</a:t>
            </a:r>
            <a:r>
              <a:rPr lang="en-US" sz="2000" b="1" dirty="0">
                <a:solidFill>
                  <a:prstClr val="black"/>
                </a:solidFill>
              </a:rPr>
              <a:t> ma </a:t>
            </a:r>
            <a:r>
              <a:rPr lang="en-US" sz="2000" b="1" dirty="0" err="1">
                <a:solidFill>
                  <a:prstClr val="black"/>
                </a:solidFill>
              </a:rPr>
              <a:t>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tuuina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lona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loto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le </a:t>
            </a:r>
            <a:r>
              <a:rPr lang="en-US" sz="2000" b="1" dirty="0" err="1">
                <a:solidFill>
                  <a:prstClr val="black"/>
                </a:solidFill>
              </a:rPr>
              <a:t>lalolagi</a:t>
            </a:r>
            <a:r>
              <a:rPr lang="en-US" sz="2000" b="1" dirty="0">
                <a:solidFill>
                  <a:prstClr val="black"/>
                </a:solidFill>
              </a:rPr>
              <a:t> (1 Ioane 2:15).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990623" y="3909832"/>
            <a:ext cx="4029927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Sa tumau pea le faʻamoemoe o Luka mo le Toe Afio Mai ma le Lalolagi Fou. Sa sili atu le manaʻo o Tema i le mamalu o lenei lalolagi nai lo le mamalu o le a oo mai.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7990623" y="2330305"/>
            <a:ext cx="40299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it-IT" sz="2000" b="1" dirty="0">
                <a:solidFill>
                  <a:prstClr val="black"/>
                </a:solidFill>
              </a:rPr>
              <a:t>Sa manino lava le eseesega i le va o Luka ma Tema i le aluga o taimi. Sa alofagia Luka ona o lana galuega, a o Tema sa alofa i le lalolagi ma lafoai ia Paulo.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4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4400" b="1" i="0" u="none" strike="noStrike" kern="1200" cap="none" spc="0" normalizeH="0" baseline="0" noProof="0" dirty="0">
                <a:ln/>
                <a:solidFill>
                  <a:srgbClr val="FF00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TAITAI O LE EKALESIA</a:t>
            </a:r>
            <a:endParaRPr kumimoji="0" lang="es-ES" sz="2800" b="1" i="0" u="none" strike="noStrike" kern="1200" cap="none" spc="0" normalizeH="0" baseline="0" noProof="0" dirty="0">
              <a:ln/>
              <a:solidFill>
                <a:srgbClr val="FF00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Ua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ou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alofa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atu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le au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uso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Laotikaia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, o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Numefa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foi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atoa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ma le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ekalesia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o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i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lona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fale</a:t>
            </a:r>
            <a:r>
              <a:rPr 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(Kolose 4:15)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5" y="1779092"/>
            <a:ext cx="386612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	</a:t>
            </a:r>
            <a:r>
              <a:rPr lang="en-US" sz="2000" b="1" dirty="0" err="1">
                <a:solidFill>
                  <a:prstClr val="black"/>
                </a:solidFill>
              </a:rPr>
              <a:t>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talosaga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atu</a:t>
            </a:r>
            <a:r>
              <a:rPr lang="en-US" sz="2000" b="1" dirty="0">
                <a:solidFill>
                  <a:prstClr val="black"/>
                </a:solidFill>
              </a:rPr>
              <a:t> Paulo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tagata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faitau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tagata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Laotikaia</a:t>
            </a:r>
            <a:r>
              <a:rPr lang="en-US" sz="2000" b="1" dirty="0">
                <a:solidFill>
                  <a:prstClr val="black"/>
                </a:solidFill>
              </a:rPr>
              <a:t>, ma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latou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faitau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fo‘i</a:t>
            </a:r>
            <a:r>
              <a:rPr lang="en-US" sz="2000" b="1" dirty="0">
                <a:solidFill>
                  <a:prstClr val="black"/>
                </a:solidFill>
              </a:rPr>
              <a:t> le </a:t>
            </a:r>
            <a:r>
              <a:rPr lang="en-US" sz="2000" b="1" dirty="0" err="1">
                <a:solidFill>
                  <a:prstClr val="black"/>
                </a:solidFill>
              </a:rPr>
              <a:t>tusi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tusia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tagata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Laotikaia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 4:16).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8505671"/>
              </p:ext>
            </p:extLst>
          </p:nvPr>
        </p:nvGraphicFramePr>
        <p:xfrm>
          <a:off x="233562" y="1267943"/>
          <a:ext cx="3866124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79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 dirty="0">
                <a:solidFill>
                  <a:srgbClr val="FF00FF">
                    <a:lumMod val="50000"/>
                  </a:srgbClr>
                </a:solidFill>
              </a:rPr>
              <a:t>NUMEFA 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FF00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476112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s-ES" sz="2400" b="1" dirty="0">
                <a:solidFill>
                  <a:srgbClr val="2FC753">
                    <a:lumMod val="50000"/>
                  </a:srgbClr>
                </a:solidFill>
              </a:rPr>
              <a:t>AREKIPA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5" y="4822840"/>
            <a:ext cx="3866126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Tatou </a:t>
            </a:r>
            <a:r>
              <a:rPr lang="en-US" sz="2000" b="1" dirty="0" err="1">
                <a:solidFill>
                  <a:prstClr val="black"/>
                </a:solidFill>
              </a:rPr>
              <a:t>te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lē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iloa</a:t>
            </a:r>
            <a:r>
              <a:rPr lang="en-US" sz="2000" b="1" dirty="0">
                <a:solidFill>
                  <a:prstClr val="black"/>
                </a:solidFill>
              </a:rPr>
              <a:t> le </a:t>
            </a:r>
            <a:r>
              <a:rPr lang="en-US" sz="2000" b="1" dirty="0" err="1">
                <a:solidFill>
                  <a:prstClr val="black"/>
                </a:solidFill>
              </a:rPr>
              <a:t>feʻau</a:t>
            </a:r>
            <a:r>
              <a:rPr lang="en-US" sz="2000" b="1" dirty="0">
                <a:solidFill>
                  <a:prstClr val="black"/>
                </a:solidFill>
              </a:rPr>
              <a:t> a Paulo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Laotikaia</a:t>
            </a:r>
            <a:r>
              <a:rPr lang="en-US" sz="2000" b="1" dirty="0">
                <a:solidFill>
                  <a:prstClr val="black"/>
                </a:solidFill>
              </a:rPr>
              <a:t>, e </a:t>
            </a:r>
            <a:r>
              <a:rPr lang="en-US" sz="2000" b="1" dirty="0" err="1">
                <a:solidFill>
                  <a:prstClr val="black"/>
                </a:solidFill>
              </a:rPr>
              <a:t>ui</a:t>
            </a:r>
            <a:r>
              <a:rPr lang="en-US" sz="2000" b="1" dirty="0">
                <a:solidFill>
                  <a:prstClr val="black"/>
                </a:solidFill>
              </a:rPr>
              <a:t> lava tatou </a:t>
            </a:r>
            <a:r>
              <a:rPr lang="en-US" sz="2000" b="1" dirty="0" err="1">
                <a:solidFill>
                  <a:prstClr val="black"/>
                </a:solidFill>
              </a:rPr>
              <a:t>te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iloa</a:t>
            </a:r>
            <a:r>
              <a:rPr lang="en-US" sz="2000" b="1" dirty="0">
                <a:solidFill>
                  <a:prstClr val="black"/>
                </a:solidFill>
              </a:rPr>
              <a:t> le </a:t>
            </a:r>
            <a:r>
              <a:rPr lang="en-US" sz="2000" b="1" dirty="0" err="1">
                <a:solidFill>
                  <a:prstClr val="black"/>
                </a:solidFill>
              </a:rPr>
              <a:t>feʻau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tusia</a:t>
            </a:r>
            <a:r>
              <a:rPr lang="en-US" sz="2000" b="1" dirty="0">
                <a:solidFill>
                  <a:prstClr val="black"/>
                </a:solidFill>
              </a:rPr>
              <a:t> e le </a:t>
            </a:r>
            <a:r>
              <a:rPr lang="en-US" sz="2000" b="1" dirty="0" err="1">
                <a:solidFill>
                  <a:prstClr val="black"/>
                </a:solidFill>
              </a:rPr>
              <a:t>aposetolo</a:t>
            </a:r>
            <a:r>
              <a:rPr lang="en-US" sz="2000" b="1" dirty="0">
                <a:solidFill>
                  <a:prstClr val="black"/>
                </a:solidFill>
              </a:rPr>
              <a:t> o Ioane </a:t>
            </a:r>
            <a:r>
              <a:rPr lang="en-US" sz="2000" b="1" dirty="0" err="1">
                <a:solidFill>
                  <a:prstClr val="black"/>
                </a:solidFill>
              </a:rPr>
              <a:t>iā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Laotikaia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le 30 </a:t>
            </a:r>
            <a:r>
              <a:rPr lang="en-US" sz="2000" b="1" dirty="0" err="1">
                <a:solidFill>
                  <a:prstClr val="black"/>
                </a:solidFill>
              </a:rPr>
              <a:t>tausaga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mulimuli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ane</a:t>
            </a:r>
            <a:r>
              <a:rPr lang="en-US" sz="2000" b="1" dirty="0">
                <a:solidFill>
                  <a:prstClr val="black"/>
                </a:solidFill>
              </a:rPr>
              <a:t> (</a:t>
            </a:r>
            <a:r>
              <a:rPr lang="en-US" sz="2000" b="1" dirty="0" err="1">
                <a:solidFill>
                  <a:prstClr val="black"/>
                </a:solidFill>
              </a:rPr>
              <a:t>Faaa</a:t>
            </a:r>
            <a:r>
              <a:rPr lang="en-US" sz="2000" b="1" dirty="0">
                <a:solidFill>
                  <a:prstClr val="black"/>
                </a:solidFill>
              </a:rPr>
              <a:t>. 3:14-22).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403998"/>
            <a:ext cx="38661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O le </a:t>
            </a:r>
            <a:r>
              <a:rPr lang="en-US" sz="2000" b="1" dirty="0" err="1">
                <a:solidFill>
                  <a:prstClr val="black"/>
                </a:solidFill>
              </a:rPr>
              <a:t>mea</a:t>
            </a:r>
            <a:r>
              <a:rPr lang="en-US" sz="2000" b="1" dirty="0">
                <a:solidFill>
                  <a:prstClr val="black"/>
                </a:solidFill>
              </a:rPr>
              <a:t> lea, </a:t>
            </a:r>
            <a:r>
              <a:rPr lang="en-US" sz="2000" b="1" dirty="0" err="1">
                <a:solidFill>
                  <a:prstClr val="black"/>
                </a:solidFill>
              </a:rPr>
              <a:t>ua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ta’ua</a:t>
            </a:r>
            <a:r>
              <a:rPr lang="en-US" sz="2000" b="1" dirty="0">
                <a:solidFill>
                  <a:prstClr val="black"/>
                </a:solidFill>
              </a:rPr>
              <a:t> ai </a:t>
            </a:r>
            <a:r>
              <a:rPr lang="en-US" sz="2000" b="1" dirty="0" err="1">
                <a:solidFill>
                  <a:prstClr val="black"/>
                </a:solidFill>
              </a:rPr>
              <a:t>taitai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autū</a:t>
            </a:r>
            <a:r>
              <a:rPr lang="en-US" sz="2000" b="1" dirty="0">
                <a:solidFill>
                  <a:prstClr val="black"/>
                </a:solidFill>
              </a:rPr>
              <a:t> e </a:t>
            </a:r>
            <a:r>
              <a:rPr lang="en-US" sz="2000" b="1" dirty="0" err="1">
                <a:solidFill>
                  <a:prstClr val="black"/>
                </a:solidFill>
              </a:rPr>
              <a:t>to’alua</a:t>
            </a:r>
            <a:r>
              <a:rPr lang="en-US" sz="2000" b="1" dirty="0">
                <a:solidFill>
                  <a:prstClr val="black"/>
                </a:solidFill>
              </a:rPr>
              <a:t> o </a:t>
            </a:r>
            <a:r>
              <a:rPr lang="en-US" sz="2000" b="1" dirty="0" err="1">
                <a:solidFill>
                  <a:prstClr val="black"/>
                </a:solidFill>
              </a:rPr>
              <a:t>nei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ekalesia</a:t>
            </a:r>
            <a:r>
              <a:rPr lang="en-US" sz="2000" b="1" dirty="0">
                <a:solidFill>
                  <a:prstClr val="black"/>
                </a:solidFill>
              </a:rPr>
              <a:t>: o </a:t>
            </a:r>
            <a:r>
              <a:rPr lang="en-US" sz="2000" b="1" dirty="0" err="1">
                <a:solidFill>
                  <a:prstClr val="black"/>
                </a:solidFill>
              </a:rPr>
              <a:t>Numefa</a:t>
            </a:r>
            <a:r>
              <a:rPr lang="en-US" sz="2000" b="1" dirty="0">
                <a:solidFill>
                  <a:prstClr val="black"/>
                </a:solidFill>
              </a:rPr>
              <a:t> [o </a:t>
            </a:r>
            <a:r>
              <a:rPr lang="en-US" sz="2000" b="1" dirty="0" err="1">
                <a:solidFill>
                  <a:prstClr val="black"/>
                </a:solidFill>
              </a:rPr>
              <a:t>Laotikaia</a:t>
            </a:r>
            <a:r>
              <a:rPr lang="en-US" sz="2000" b="1" dirty="0">
                <a:solidFill>
                  <a:prstClr val="black"/>
                </a:solidFill>
              </a:rPr>
              <a:t>] ma </a:t>
            </a:r>
            <a:r>
              <a:rPr lang="en-US" sz="2000" b="1" dirty="0" err="1">
                <a:solidFill>
                  <a:prstClr val="black"/>
                </a:solidFill>
              </a:rPr>
              <a:t>Arekipa</a:t>
            </a:r>
            <a:r>
              <a:rPr lang="en-US" sz="2000" b="1" dirty="0">
                <a:solidFill>
                  <a:prstClr val="black"/>
                </a:solidFill>
              </a:rPr>
              <a:t> [o </a:t>
            </a:r>
            <a:r>
              <a:rPr lang="en-US" sz="2000" b="1" dirty="0" err="1">
                <a:solidFill>
                  <a:prstClr val="black"/>
                </a:solidFill>
              </a:rPr>
              <a:t>Kolose</a:t>
            </a:r>
            <a:r>
              <a:rPr lang="en-US" sz="2000" b="1" dirty="0">
                <a:solidFill>
                  <a:prstClr val="black"/>
                </a:solidFill>
              </a:rPr>
              <a:t>] (Kol 4:15, 17).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7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74839" y="701812"/>
            <a:ext cx="9773265" cy="54784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"O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auaunaga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le Atua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manaʻomia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ai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tagata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atoa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—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loto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mafaufau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agaga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ma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malosi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.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aunoa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ma se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faatuai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tatau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tatou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tuuina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tatou lava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le Atua,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mafai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tatou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tauaveina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faatusa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o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lagi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ae le o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lalolagi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.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tatau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ai se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faavavega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o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lagona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mafai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ala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atoatoa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mafaufau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galuega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vasega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uma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maualuluga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maulalo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mauoa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matitiva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atamamai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ma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malamalama.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tatau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tatou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faaalia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agamalu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o loo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faaalia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e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Leoleo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Mamoe Sili a o Ia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faapotopotoina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tamai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mamoe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Ona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aao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leoleo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ma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faaeteete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Lana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lafu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mamoe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malaia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ma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taʻitaʻia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latou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ala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saogalemu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.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tatau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soo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o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Keriso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faaalia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Lona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agamalu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ma le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agaalofa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, ma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tatau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foi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ona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latou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faaalia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Lona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naunautaʻiga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malosi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faasoa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atu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upumoni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uiga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le ola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faavavau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i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latou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uma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 e </a:t>
            </a:r>
            <a:r>
              <a:rPr lang="en-US" sz="2500" b="1" dirty="0" err="1">
                <a:solidFill>
                  <a:prstClr val="black"/>
                </a:solidFill>
                <a:latin typeface="Constantia" panose="02030602050306030303" pitchFamily="18" charset="0"/>
              </a:rPr>
              <a:t>talia</a:t>
            </a:r>
            <a:r>
              <a:rPr lang="en-US" sz="2500" b="1" dirty="0">
                <a:solidFill>
                  <a:prstClr val="black"/>
                </a:solidFill>
                <a:latin typeface="Constantia" panose="02030602050306030303" pitchFamily="18" charset="0"/>
              </a:rPr>
              <a:t>."</a:t>
            </a:r>
            <a:endParaRPr kumimoji="0" lang="en" sz="2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7744483" y="6049973"/>
            <a:ext cx="33657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EGW (</a:t>
            </a:r>
            <a:r>
              <a:rPr lang="en" sz="1600" b="1" dirty="0">
                <a:solidFill>
                  <a:prstClr val="black"/>
                </a:solidFill>
                <a:latin typeface="Aptos" panose="02110004020202020204"/>
              </a:rPr>
              <a:t>Keriso Manumalo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lang="en" sz="1600" b="1" dirty="0">
                <a:solidFill>
                  <a:prstClr val="black"/>
                </a:solidFill>
                <a:latin typeface="Aptos" panose="02110004020202020204"/>
              </a:rPr>
              <a:t>Fepuari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9)</a:t>
            </a:r>
          </a:p>
        </p:txBody>
      </p:sp>
    </p:spTree>
    <p:extLst>
      <p:ext uri="{BB962C8B-B14F-4D97-AF65-F5344CB8AC3E}">
        <p14:creationId xmlns:p14="http://schemas.microsoft.com/office/powerpoint/2010/main" val="19600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7254</TotalTime>
  <Words>1860</Words>
  <Application>Microsoft Office PowerPoint</Application>
  <PresentationFormat>Panorámica</PresentationFormat>
  <Paragraphs>67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Comic Sans MS</vt:lpstr>
      <vt:lpstr>Constantia</vt:lpstr>
      <vt:lpstr>Impact</vt:lpstr>
      <vt:lpstr>1_Tema de Office</vt:lpstr>
      <vt:lpstr>1_Evento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Isabel Laveda</cp:lastModifiedBy>
  <cp:revision>41</cp:revision>
  <dcterms:created xsi:type="dcterms:W3CDTF">2026-02-16T22:58:20Z</dcterms:created>
  <dcterms:modified xsi:type="dcterms:W3CDTF">2026-03-21T15:48:11Z</dcterms:modified>
</cp:coreProperties>
</file>