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8" r:id="rId2"/>
    <p:sldId id="273" r:id="rId3"/>
    <p:sldId id="258" r:id="rId4"/>
    <p:sldId id="259" r:id="rId5"/>
    <p:sldId id="260" r:id="rId6"/>
    <p:sldId id="276" r:id="rId7"/>
    <p:sldId id="262" r:id="rId8"/>
    <p:sldId id="277" r:id="rId9"/>
    <p:sldId id="274" r:id="rId10"/>
    <p:sldId id="265" r:id="rId11"/>
    <p:sldId id="266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A492"/>
    <a:srgbClr val="A5A7AC"/>
    <a:srgbClr val="A5A9E3"/>
    <a:srgbClr val="FFCB7F"/>
    <a:srgbClr val="008000"/>
    <a:srgbClr val="838DA0"/>
    <a:srgbClr val="547D11"/>
    <a:srgbClr val="30480A"/>
    <a:srgbClr val="652F00"/>
    <a:srgbClr val="9B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7" d="100"/>
          <a:sy n="27" d="100"/>
        </p:scale>
        <p:origin x="78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D0476-35F6-454D-A600-8AAF1F495A2B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F6DA6C4-307F-4EB8-B0A3-18CA357CA5BB}">
      <dgm:prSet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Faatau le auro ua faamamaina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466DD2-2504-4A29-AB3B-D6027A261762}" type="par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DA604FB7-6998-4832-B627-93CBA437A684}" type="sib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8B3876F2-42C4-47F0-99DB-4F3E2DD1BA00}">
      <dgm:prSet custT="1"/>
      <dgm:spPr/>
      <dgm:t>
        <a:bodyPr/>
        <a:lstStyle/>
        <a:p>
          <a:r>
            <a:rPr lang="en-US" sz="1800" b="1" noProof="0" dirty="0">
              <a:effectLst/>
            </a:rPr>
            <a:t>Aua le </a:t>
          </a:r>
          <a:r>
            <a:rPr lang="en-US" sz="1800" b="1" noProof="0" dirty="0" err="1">
              <a:effectLst/>
            </a:rPr>
            <a:t>faamalieina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i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ni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upu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moni</a:t>
          </a:r>
          <a:r>
            <a:rPr lang="en-US" sz="1800" b="1" noProof="0" dirty="0">
              <a:effectLst/>
            </a:rPr>
            <a:t> e le </a:t>
          </a:r>
          <a:r>
            <a:rPr lang="en-US" sz="1800" b="1" noProof="0" dirty="0" err="1">
              <a:effectLst/>
            </a:rPr>
            <a:t>atoatoa</a:t>
          </a:r>
          <a:r>
            <a:rPr lang="en-US" sz="1800" b="1" noProof="0" dirty="0">
              <a:effectLst/>
            </a:rPr>
            <a:t> poo </a:t>
          </a:r>
          <a:r>
            <a:rPr lang="en-US" sz="1800" b="1" noProof="0" dirty="0" err="1">
              <a:effectLst/>
            </a:rPr>
            <a:t>suesuega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papau</a:t>
          </a:r>
          <a:r>
            <a:rPr lang="en-US" sz="1800" b="1" noProof="0" dirty="0">
              <a:effectLst/>
            </a:rPr>
            <a:t> o le Tusi Paia. E </a:t>
          </a:r>
          <a:r>
            <a:rPr lang="en-US" sz="1800" b="1" noProof="0" dirty="0" err="1">
              <a:effectLst/>
            </a:rPr>
            <a:t>tatau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ona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lafoaia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aoaoga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faavae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faaletagata</a:t>
          </a:r>
          <a:r>
            <a:rPr lang="en-US" sz="1800" b="1" noProof="0" dirty="0">
              <a:effectLst/>
            </a:rPr>
            <a:t> (</a:t>
          </a:r>
          <a:r>
            <a:rPr lang="en-US" sz="1800" b="1" noProof="0" dirty="0" err="1">
              <a:effectLst/>
            </a:rPr>
            <a:t>ilaila</a:t>
          </a:r>
          <a:r>
            <a:rPr lang="en-US" sz="1800" b="1" noProof="0" dirty="0">
              <a:effectLst/>
            </a:rPr>
            <a:t>) ma </a:t>
          </a:r>
          <a:r>
            <a:rPr lang="en-US" sz="1800" b="1" noProof="0" dirty="0" err="1">
              <a:effectLst/>
            </a:rPr>
            <a:t>ia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sailiili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loloto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suesuega</a:t>
          </a:r>
          <a:r>
            <a:rPr lang="en-US" sz="1800" b="1" noProof="0" dirty="0">
              <a:effectLst/>
            </a:rPr>
            <a:t> o le Tusi Paia e </a:t>
          </a:r>
          <a:r>
            <a:rPr lang="en-US" sz="1800" b="1" noProof="0" dirty="0" err="1">
              <a:effectLst/>
            </a:rPr>
            <a:t>aveesea</a:t>
          </a:r>
          <a:r>
            <a:rPr lang="en-US" sz="1800" b="1" noProof="0" dirty="0">
              <a:effectLst/>
            </a:rPr>
            <a:t> ai </a:t>
          </a:r>
          <a:r>
            <a:rPr lang="en-US" sz="1800" b="1" noProof="0" dirty="0" err="1">
              <a:effectLst/>
            </a:rPr>
            <a:t>mea</a:t>
          </a:r>
          <a:r>
            <a:rPr lang="en-US" sz="1800" b="1" noProof="0" dirty="0">
              <a:effectLst/>
            </a:rPr>
            <a:t> le </a:t>
          </a:r>
          <a:r>
            <a:rPr lang="en-US" sz="1800" b="1" noProof="0" dirty="0" err="1">
              <a:effectLst/>
            </a:rPr>
            <a:t>atoatoa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uma</a:t>
          </a:r>
          <a:r>
            <a:rPr lang="en-US" sz="1800" b="1" noProof="0" dirty="0">
              <a:effectLst/>
            </a:rPr>
            <a:t> (</a:t>
          </a:r>
          <a:r>
            <a:rPr lang="en-US" sz="1800" b="1" noProof="0" dirty="0" err="1">
              <a:effectLst/>
            </a:rPr>
            <a:t>otaota</a:t>
          </a:r>
          <a:r>
            <a:rPr lang="en-US" sz="1800" b="1" noProof="0" dirty="0">
              <a:effectLst/>
            </a:rPr>
            <a:t>) ma lo tatou malamalama </a:t>
          </a:r>
          <a:r>
            <a:rPr lang="en-US" sz="1800" b="1" noProof="0" dirty="0" err="1">
              <a:effectLst/>
            </a:rPr>
            <a:t>i</a:t>
          </a:r>
          <a:r>
            <a:rPr lang="en-US" sz="1800" b="1" noProof="0" dirty="0">
              <a:effectLst/>
            </a:rPr>
            <a:t> ai.</a:t>
          </a:r>
          <a:endParaRPr lang="en" sz="1800" noProof="0" dirty="0">
            <a:effectLst/>
          </a:endParaRPr>
        </a:p>
      </dgm:t>
    </dgm:pt>
    <dgm:pt modelId="{FA446D42-EA1D-4299-88DF-964108EE1E13}" type="par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23FE3D37-8DBE-4268-B158-A01377E8F429}" type="sib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E27E5D2A-72B5-438B-9DCA-C10F27C99DCC}" type="pres">
      <dgm:prSet presAssocID="{753D0476-35F6-454D-A600-8AAF1F495A2B}" presName="Name0" presStyleCnt="0">
        <dgm:presLayoutVars>
          <dgm:dir/>
        </dgm:presLayoutVars>
      </dgm:prSet>
      <dgm:spPr/>
    </dgm:pt>
    <dgm:pt modelId="{63486772-0A1C-4CB4-966C-3DDC2FF0CAA9}" type="pres">
      <dgm:prSet presAssocID="{DF6DA6C4-307F-4EB8-B0A3-18CA357CA5BB}" presName="composite" presStyleCnt="0"/>
      <dgm:spPr/>
    </dgm:pt>
    <dgm:pt modelId="{2BE5E718-CEB5-491D-9AD5-8D7C725915EA}" type="pres">
      <dgm:prSet presAssocID="{DF6DA6C4-307F-4EB8-B0A3-18CA357CA5BB}" presName="Accent" presStyleLbl="alignAcc1" presStyleIdx="0" presStyleCnt="1" custLinFactX="-1476992" custLinFactNeighborX="-1500000"/>
      <dgm:spPr/>
    </dgm:pt>
    <dgm:pt modelId="{A9DC3890-2F1C-4339-9B26-1F22E4D6783C}" type="pres">
      <dgm:prSet presAssocID="{DF6DA6C4-307F-4EB8-B0A3-18CA357CA5BB}" presName="Image" presStyleLbl="node1" presStyleIdx="0" presStyleCnt="1" custScaleX="11827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8E1BD37-E2A3-48C9-B0D5-AA69475F4227}" type="pres">
      <dgm:prSet presAssocID="{DF6DA6C4-307F-4EB8-B0A3-18CA357CA5BB}" presName="Child" presStyleLbl="revTx" presStyleIdx="0" presStyleCnt="1" custScaleX="214708">
        <dgm:presLayoutVars>
          <dgm:bulletEnabled val="1"/>
        </dgm:presLayoutVars>
      </dgm:prSet>
      <dgm:spPr/>
    </dgm:pt>
    <dgm:pt modelId="{10C5EEBE-B0F8-415F-9669-66275EFF5A07}" type="pres">
      <dgm:prSet presAssocID="{DF6DA6C4-307F-4EB8-B0A3-18CA357CA5BB}" presName="Parent" presStyleLbl="alignNode1" presStyleIdx="0" presStyleCnt="1" custScaleX="203264">
        <dgm:presLayoutVars>
          <dgm:bulletEnabled val="1"/>
        </dgm:presLayoutVars>
      </dgm:prSet>
      <dgm:spPr/>
    </dgm:pt>
  </dgm:ptLst>
  <dgm:cxnLst>
    <dgm:cxn modelId="{48446B12-2565-4696-A0BD-282C03931528}" type="presOf" srcId="{8B3876F2-42C4-47F0-99DB-4F3E2DD1BA00}" destId="{28E1BD37-E2A3-48C9-B0D5-AA69475F4227}" srcOrd="0" destOrd="0" presId="urn:microsoft.com/office/officeart/2008/layout/TitlePictureLineup"/>
    <dgm:cxn modelId="{66D9611F-7E6D-4FC7-9500-83992947BF05}" srcId="{DF6DA6C4-307F-4EB8-B0A3-18CA357CA5BB}" destId="{8B3876F2-42C4-47F0-99DB-4F3E2DD1BA00}" srcOrd="0" destOrd="0" parTransId="{FA446D42-EA1D-4299-88DF-964108EE1E13}" sibTransId="{23FE3D37-8DBE-4268-B158-A01377E8F429}"/>
    <dgm:cxn modelId="{5BC6D624-AAEC-4324-9C8E-264A29DDC8AA}" srcId="{753D0476-35F6-454D-A600-8AAF1F495A2B}" destId="{DF6DA6C4-307F-4EB8-B0A3-18CA357CA5BB}" srcOrd="0" destOrd="0" parTransId="{66466DD2-2504-4A29-AB3B-D6027A261762}" sibTransId="{DA604FB7-6998-4832-B627-93CBA437A684}"/>
    <dgm:cxn modelId="{74FF693F-B888-49AC-9FD9-8C35231D75A6}" type="presOf" srcId="{DF6DA6C4-307F-4EB8-B0A3-18CA357CA5BB}" destId="{10C5EEBE-B0F8-415F-9669-66275EFF5A07}" srcOrd="0" destOrd="0" presId="urn:microsoft.com/office/officeart/2008/layout/TitlePictureLineup"/>
    <dgm:cxn modelId="{5D7B0A64-CC03-46B2-816E-96E54905E407}" type="presOf" srcId="{753D0476-35F6-454D-A600-8AAF1F495A2B}" destId="{E27E5D2A-72B5-438B-9DCA-C10F27C99DCC}" srcOrd="0" destOrd="0" presId="urn:microsoft.com/office/officeart/2008/layout/TitlePictureLineup"/>
    <dgm:cxn modelId="{E9F4FACB-1DA4-4964-822D-96C194A485ED}" type="presParOf" srcId="{E27E5D2A-72B5-438B-9DCA-C10F27C99DCC}" destId="{63486772-0A1C-4CB4-966C-3DDC2FF0CAA9}" srcOrd="0" destOrd="0" presId="urn:microsoft.com/office/officeart/2008/layout/TitlePictureLineup"/>
    <dgm:cxn modelId="{D88BF718-D75C-493A-8848-63B651744795}" type="presParOf" srcId="{63486772-0A1C-4CB4-966C-3DDC2FF0CAA9}" destId="{2BE5E718-CEB5-491D-9AD5-8D7C725915EA}" srcOrd="0" destOrd="0" presId="urn:microsoft.com/office/officeart/2008/layout/TitlePictureLineup"/>
    <dgm:cxn modelId="{481BC95D-FDDD-44BF-978B-9E57E0274D09}" type="presParOf" srcId="{63486772-0A1C-4CB4-966C-3DDC2FF0CAA9}" destId="{A9DC3890-2F1C-4339-9B26-1F22E4D6783C}" srcOrd="1" destOrd="0" presId="urn:microsoft.com/office/officeart/2008/layout/TitlePictureLineup"/>
    <dgm:cxn modelId="{ED2D3E8F-B695-4132-9473-5A0E0DDE37B8}" type="presParOf" srcId="{63486772-0A1C-4CB4-966C-3DDC2FF0CAA9}" destId="{28E1BD37-E2A3-48C9-B0D5-AA69475F4227}" srcOrd="2" destOrd="0" presId="urn:microsoft.com/office/officeart/2008/layout/TitlePictureLineup"/>
    <dgm:cxn modelId="{ADBF38D9-76C5-4195-830D-188A4CA5BB43}" type="presParOf" srcId="{63486772-0A1C-4CB4-966C-3DDC2FF0CAA9}" destId="{10C5EEBE-B0F8-415F-9669-66275EFF5A0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BE29A-42ED-40FB-9D41-1DB204B23E47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10DC3E-BE83-4E93-A023-B327D7927E2F}">
      <dgm:prSet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Faatau ofu sisina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B658E3-8481-4C7A-8FCA-C1606408AA21}" type="par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49B7FE0A-87AF-4B56-B724-E5408137F224}" type="sib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0B584B29-6F84-409B-9246-CCD1001E3CA2}">
      <dgm:prSet custT="1"/>
      <dgm:spPr/>
      <dgm:t>
        <a:bodyPr/>
        <a:lstStyle/>
        <a:p>
          <a:r>
            <a:rPr lang="en-US" sz="1800" b="1" noProof="0" dirty="0">
              <a:effectLst/>
            </a:rPr>
            <a:t>Ia </a:t>
          </a:r>
          <a:r>
            <a:rPr lang="en-US" sz="1800" b="1" noProof="0" dirty="0" err="1">
              <a:effectLst/>
            </a:rPr>
            <a:t>talia</a:t>
          </a:r>
          <a:r>
            <a:rPr lang="en-US" sz="1800" b="1" noProof="0" dirty="0">
              <a:effectLst/>
            </a:rPr>
            <a:t> le </a:t>
          </a:r>
          <a:r>
            <a:rPr lang="en-US" sz="1800" b="1" noProof="0" dirty="0" err="1">
              <a:effectLst/>
            </a:rPr>
            <a:t>amiotonu</a:t>
          </a:r>
          <a:r>
            <a:rPr lang="en-US" sz="1800" b="1" noProof="0" dirty="0">
              <a:effectLst/>
            </a:rPr>
            <a:t> a </a:t>
          </a:r>
          <a:r>
            <a:rPr lang="en-US" sz="1800" b="1" noProof="0" dirty="0" err="1">
              <a:effectLst/>
            </a:rPr>
            <a:t>Iesu</a:t>
          </a:r>
          <a:r>
            <a:rPr lang="en-US" sz="1800" b="1" noProof="0" dirty="0">
              <a:effectLst/>
            </a:rPr>
            <a:t>, pau lea o le ala e </a:t>
          </a:r>
          <a:r>
            <a:rPr lang="en-US" sz="1800" b="1" noProof="0" dirty="0" err="1">
              <a:effectLst/>
            </a:rPr>
            <a:t>maua</a:t>
          </a:r>
          <a:r>
            <a:rPr lang="en-US" sz="1800" b="1" noProof="0" dirty="0">
              <a:effectLst/>
            </a:rPr>
            <a:t> ai le </a:t>
          </a:r>
          <a:r>
            <a:rPr lang="en-US" sz="1800" b="1" noProof="0" dirty="0" err="1">
              <a:effectLst/>
            </a:rPr>
            <a:t>faaolataga</a:t>
          </a:r>
          <a:r>
            <a:rPr lang="en-US" sz="1800" b="1" noProof="0" dirty="0">
              <a:effectLst/>
            </a:rPr>
            <a:t>. O le </a:t>
          </a:r>
          <a:r>
            <a:rPr lang="en-US" sz="1800" b="1" noProof="0" dirty="0" err="1">
              <a:effectLst/>
            </a:rPr>
            <a:t>manatu</a:t>
          </a:r>
          <a:r>
            <a:rPr lang="en-US" sz="1800" b="1" noProof="0" dirty="0">
              <a:effectLst/>
            </a:rPr>
            <a:t> e </a:t>
          </a:r>
          <a:r>
            <a:rPr lang="en-US" sz="1800" b="1" noProof="0" dirty="0" err="1">
              <a:effectLst/>
            </a:rPr>
            <a:t>tuuina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atu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oe</a:t>
          </a:r>
          <a:r>
            <a:rPr lang="en-US" sz="1800" b="1" noProof="0" dirty="0">
              <a:effectLst/>
            </a:rPr>
            <a:t> lava </a:t>
          </a:r>
          <a:r>
            <a:rPr lang="en-US" sz="1800" b="1" noProof="0" dirty="0" err="1">
              <a:effectLst/>
            </a:rPr>
            <a:t>i</a:t>
          </a:r>
          <a:r>
            <a:rPr lang="en-US" sz="1800" b="1" noProof="0" dirty="0">
              <a:effectLst/>
            </a:rPr>
            <a:t> luma o le Atua e ala </a:t>
          </a:r>
          <a:r>
            <a:rPr lang="en-US" sz="1800" b="1" noProof="0" dirty="0" err="1">
              <a:effectLst/>
            </a:rPr>
            <a:t>i</a:t>
          </a:r>
          <a:r>
            <a:rPr lang="en-US" sz="1800" b="1" noProof="0" dirty="0">
              <a:effectLst/>
            </a:rPr>
            <a:t> au </a:t>
          </a:r>
          <a:r>
            <a:rPr lang="en-US" sz="1800" b="1" noProof="0" dirty="0" err="1">
              <a:effectLst/>
            </a:rPr>
            <a:t>galuega</a:t>
          </a:r>
          <a:r>
            <a:rPr lang="en-US" sz="1800" b="1" noProof="0" dirty="0">
              <a:effectLst/>
            </a:rPr>
            <a:t> o le </a:t>
          </a:r>
          <a:r>
            <a:rPr lang="en-US" sz="1800" b="1" noProof="0" dirty="0" err="1">
              <a:effectLst/>
            </a:rPr>
            <a:t>amiotonu</a:t>
          </a:r>
          <a:r>
            <a:rPr lang="en-US" sz="1800" b="1" noProof="0" dirty="0">
              <a:effectLst/>
            </a:rPr>
            <a:t> o le </a:t>
          </a:r>
          <a:r>
            <a:rPr lang="en-US" sz="1800" b="1" noProof="0" dirty="0" err="1">
              <a:effectLst/>
            </a:rPr>
            <a:t>faaali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atu</a:t>
          </a:r>
          <a:r>
            <a:rPr lang="en-US" sz="1800" b="1" noProof="0" dirty="0">
              <a:effectLst/>
            </a:rPr>
            <a:t> lea o </a:t>
          </a:r>
          <a:r>
            <a:rPr lang="en-US" sz="1800" b="1" noProof="0" dirty="0" err="1">
              <a:effectLst/>
            </a:rPr>
            <a:t>i</a:t>
          </a:r>
          <a:r>
            <a:rPr lang="en-US" sz="1800" b="1" noProof="0" dirty="0">
              <a:effectLst/>
            </a:rPr>
            <a:t> tatou lava </a:t>
          </a:r>
          <a:r>
            <a:rPr lang="en-US" sz="1800" b="1" noProof="0" dirty="0" err="1">
              <a:effectLst/>
            </a:rPr>
            <a:t>i</a:t>
          </a:r>
          <a:r>
            <a:rPr lang="en-US" sz="1800" b="1" noProof="0" dirty="0">
              <a:effectLst/>
            </a:rPr>
            <a:t> Ona luma e le </a:t>
          </a:r>
          <a:r>
            <a:rPr lang="en-US" sz="1800" b="1" noProof="0" dirty="0" err="1">
              <a:effectLst/>
            </a:rPr>
            <a:t>lavalavā</a:t>
          </a:r>
          <a:r>
            <a:rPr lang="en-US" sz="1800" b="1" noProof="0" dirty="0">
              <a:effectLst/>
            </a:rPr>
            <a:t>.</a:t>
          </a:r>
          <a:endParaRPr lang="en" sz="1800" noProof="0" dirty="0">
            <a:effectLst/>
          </a:endParaRPr>
        </a:p>
      </dgm:t>
    </dgm:pt>
    <dgm:pt modelId="{ACD80FD3-CA5E-435A-9564-0C9E9473AE7A}" type="par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D5DB86BE-8EF9-4FB1-89A1-EE0AF9AAE2F8}" type="sib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FDE3CDF1-F530-4466-BE58-03D1B58BFC38}" type="pres">
      <dgm:prSet presAssocID="{6E1BE29A-42ED-40FB-9D41-1DB204B23E47}" presName="Name0" presStyleCnt="0">
        <dgm:presLayoutVars>
          <dgm:dir/>
        </dgm:presLayoutVars>
      </dgm:prSet>
      <dgm:spPr/>
    </dgm:pt>
    <dgm:pt modelId="{0DAFB1DD-9BFC-4C62-8602-4210289E8E01}" type="pres">
      <dgm:prSet presAssocID="{8510DC3E-BE83-4E93-A023-B327D7927E2F}" presName="composite" presStyleCnt="0"/>
      <dgm:spPr/>
    </dgm:pt>
    <dgm:pt modelId="{8E34E517-EA48-41E0-A50E-BF2C021E6CB4}" type="pres">
      <dgm:prSet presAssocID="{8510DC3E-BE83-4E93-A023-B327D7927E2F}" presName="Accent" presStyleLbl="alignAcc1" presStyleIdx="0" presStyleCnt="1" custLinFactX="-937491" custLinFactNeighborX="-1000000"/>
      <dgm:spPr/>
    </dgm:pt>
    <dgm:pt modelId="{6805B210-44CA-4A30-BF26-2DFCBD1223E3}" type="pres">
      <dgm:prSet presAssocID="{8510DC3E-BE83-4E93-A023-B327D7927E2F}" presName="Image" presStyleLbl="node1" presStyleIdx="0" presStyleCnt="1" custScaleX="119074" custLinFactNeighborY="-4030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</dgm:spPr>
    </dgm:pt>
    <dgm:pt modelId="{DAE80C00-F3B6-4F1A-85AE-64E63077D46A}" type="pres">
      <dgm:prSet presAssocID="{8510DC3E-BE83-4E93-A023-B327D7927E2F}" presName="Child" presStyleLbl="revTx" presStyleIdx="0" presStyleCnt="1" custScaleX="164872" custLinFactNeighborY="-5616">
        <dgm:presLayoutVars>
          <dgm:bulletEnabled val="1"/>
        </dgm:presLayoutVars>
      </dgm:prSet>
      <dgm:spPr/>
    </dgm:pt>
    <dgm:pt modelId="{793D965F-77CB-4830-98B7-9C2F5484B8FA}" type="pres">
      <dgm:prSet presAssocID="{8510DC3E-BE83-4E93-A023-B327D7927E2F}" presName="Parent" presStyleLbl="alignNode1" presStyleIdx="0" presStyleCnt="1" custScaleX="166490" custScaleY="100588">
        <dgm:presLayoutVars>
          <dgm:bulletEnabled val="1"/>
        </dgm:presLayoutVars>
      </dgm:prSet>
      <dgm:spPr/>
    </dgm:pt>
  </dgm:ptLst>
  <dgm:cxnLst>
    <dgm:cxn modelId="{D27F5B8C-1A3D-4172-94AD-E376E8769AD4}" srcId="{6E1BE29A-42ED-40FB-9D41-1DB204B23E47}" destId="{8510DC3E-BE83-4E93-A023-B327D7927E2F}" srcOrd="0" destOrd="0" parTransId="{62B658E3-8481-4C7A-8FCA-C1606408AA21}" sibTransId="{49B7FE0A-87AF-4B56-B724-E5408137F224}"/>
    <dgm:cxn modelId="{9EE0B38D-9544-410C-8EF1-27F40C45A62B}" type="presOf" srcId="{0B584B29-6F84-409B-9246-CCD1001E3CA2}" destId="{DAE80C00-F3B6-4F1A-85AE-64E63077D46A}" srcOrd="0" destOrd="0" presId="urn:microsoft.com/office/officeart/2008/layout/TitlePictureLineup"/>
    <dgm:cxn modelId="{FD098690-20BE-443B-9DC8-A2802453B9D6}" type="presOf" srcId="{6E1BE29A-42ED-40FB-9D41-1DB204B23E47}" destId="{FDE3CDF1-F530-4466-BE58-03D1B58BFC38}" srcOrd="0" destOrd="0" presId="urn:microsoft.com/office/officeart/2008/layout/TitlePictureLineup"/>
    <dgm:cxn modelId="{986DF9B4-0C59-4008-9AC9-6B77862600CD}" type="presOf" srcId="{8510DC3E-BE83-4E93-A023-B327D7927E2F}" destId="{793D965F-77CB-4830-98B7-9C2F5484B8FA}" srcOrd="0" destOrd="0" presId="urn:microsoft.com/office/officeart/2008/layout/TitlePictureLineup"/>
    <dgm:cxn modelId="{4CDA92B6-A69D-4E66-AE46-7224B02FB7B4}" srcId="{8510DC3E-BE83-4E93-A023-B327D7927E2F}" destId="{0B584B29-6F84-409B-9246-CCD1001E3CA2}" srcOrd="0" destOrd="0" parTransId="{ACD80FD3-CA5E-435A-9564-0C9E9473AE7A}" sibTransId="{D5DB86BE-8EF9-4FB1-89A1-EE0AF9AAE2F8}"/>
    <dgm:cxn modelId="{CAEBAA7D-CBD1-420D-8C76-9E669B161E55}" type="presParOf" srcId="{FDE3CDF1-F530-4466-BE58-03D1B58BFC38}" destId="{0DAFB1DD-9BFC-4C62-8602-4210289E8E01}" srcOrd="0" destOrd="0" presId="urn:microsoft.com/office/officeart/2008/layout/TitlePictureLineup"/>
    <dgm:cxn modelId="{7C12C088-DF12-4B06-BA2D-60D68B3FE267}" type="presParOf" srcId="{0DAFB1DD-9BFC-4C62-8602-4210289E8E01}" destId="{8E34E517-EA48-41E0-A50E-BF2C021E6CB4}" srcOrd="0" destOrd="0" presId="urn:microsoft.com/office/officeart/2008/layout/TitlePictureLineup"/>
    <dgm:cxn modelId="{5589EE4F-6B26-41CD-A47C-3F4E3DA93B8E}" type="presParOf" srcId="{0DAFB1DD-9BFC-4C62-8602-4210289E8E01}" destId="{6805B210-44CA-4A30-BF26-2DFCBD1223E3}" srcOrd="1" destOrd="0" presId="urn:microsoft.com/office/officeart/2008/layout/TitlePictureLineup"/>
    <dgm:cxn modelId="{FC99C605-DDEA-4321-98DB-92CCB80A9B7B}" type="presParOf" srcId="{0DAFB1DD-9BFC-4C62-8602-4210289E8E01}" destId="{DAE80C00-F3B6-4F1A-85AE-64E63077D46A}" srcOrd="2" destOrd="0" presId="urn:microsoft.com/office/officeart/2008/layout/TitlePictureLineup"/>
    <dgm:cxn modelId="{D8A73AE0-2304-448C-A84F-F060BE09E1ED}" type="presParOf" srcId="{0DAFB1DD-9BFC-4C62-8602-4210289E8E01}" destId="{793D965F-77CB-4830-98B7-9C2F5484B8F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4CA54-D7FC-40EB-99DA-CE2174052E94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88C4071-10B0-4611-B932-54173FABE3C7}">
      <dgm:prSet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Faatau vaimata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8D5803-DA7A-41A0-9B14-59D1FF39B76F}" type="par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9E9C6C89-D6C1-473E-A3B8-1303F14D1FC2}" type="sib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0082DE6A-0C6C-4C1C-A4FF-AEB8C3C44A85}">
      <dgm:prSet custT="1"/>
      <dgm:spPr/>
      <dgm:t>
        <a:bodyPr/>
        <a:lstStyle/>
        <a:p>
          <a:r>
            <a:rPr lang="en-US" sz="1800" b="1" noProof="0" dirty="0">
              <a:effectLst/>
            </a:rPr>
            <a:t>Talia le </a:t>
          </a:r>
          <a:r>
            <a:rPr lang="en-US" sz="1800" b="1" noProof="0" dirty="0" err="1">
              <a:effectLst/>
            </a:rPr>
            <a:t>Agaga</a:t>
          </a:r>
          <a:r>
            <a:rPr lang="en-US" sz="1800" b="1" noProof="0" dirty="0">
              <a:effectLst/>
            </a:rPr>
            <a:t> Paia. Na o Ia lava e </a:t>
          </a:r>
          <a:r>
            <a:rPr lang="en-US" sz="1800" b="1" noProof="0" dirty="0" err="1">
              <a:effectLst/>
            </a:rPr>
            <a:t>mafai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ona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foa’i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mai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ia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i</a:t>
          </a:r>
          <a:r>
            <a:rPr lang="en-US" sz="1800" b="1" noProof="0" dirty="0">
              <a:effectLst/>
            </a:rPr>
            <a:t> tatou le </a:t>
          </a:r>
          <a:r>
            <a:rPr lang="en-US" sz="1800" b="1" noProof="0" dirty="0" err="1">
              <a:effectLst/>
            </a:rPr>
            <a:t>iloatino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faaleagaga</a:t>
          </a:r>
          <a:r>
            <a:rPr lang="en-US" sz="1800" b="1" noProof="0" dirty="0">
              <a:effectLst/>
            </a:rPr>
            <a:t> ma </a:t>
          </a:r>
          <a:r>
            <a:rPr lang="en-US" sz="1800" b="1" noProof="0" dirty="0" err="1">
              <a:effectLst/>
            </a:rPr>
            <a:t>fa’atalitonuina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i</a:t>
          </a:r>
          <a:r>
            <a:rPr lang="en-US" sz="1800" b="1" noProof="0" dirty="0">
              <a:effectLst/>
            </a:rPr>
            <a:t> tatou </a:t>
          </a:r>
          <a:r>
            <a:rPr lang="en-US" sz="1800" b="1" noProof="0" dirty="0" err="1">
              <a:effectLst/>
            </a:rPr>
            <a:t>i</a:t>
          </a:r>
          <a:r>
            <a:rPr lang="en-US" sz="1800" b="1" noProof="0" dirty="0">
              <a:effectLst/>
            </a:rPr>
            <a:t> lo tatou </a:t>
          </a:r>
          <a:r>
            <a:rPr lang="en-US" sz="1800" b="1" noProof="0" dirty="0" err="1">
              <a:effectLst/>
            </a:rPr>
            <a:t>tulaga</a:t>
          </a:r>
          <a:r>
            <a:rPr lang="en-US" sz="1800" b="1" noProof="0" dirty="0">
              <a:effectLst/>
            </a:rPr>
            <a:t> </a:t>
          </a:r>
          <a:r>
            <a:rPr lang="en-US" sz="1800" b="1" noProof="0" dirty="0" err="1">
              <a:effectLst/>
            </a:rPr>
            <a:t>moni</a:t>
          </a:r>
          <a:r>
            <a:rPr lang="en-US" sz="1800" b="1" noProof="0" dirty="0">
              <a:effectLst/>
            </a:rPr>
            <a:t> (Ioane 16:8).</a:t>
          </a:r>
          <a:endParaRPr lang="en" sz="1800" noProof="0" dirty="0">
            <a:effectLst/>
          </a:endParaRPr>
        </a:p>
      </dgm:t>
    </dgm:pt>
    <dgm:pt modelId="{20D1DDFB-FA50-4922-B03E-8E36C46C3948}" type="par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D4BA0E0C-B0C9-4687-9DFB-80A97F617303}" type="sib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5527677C-6C13-47A9-ACDE-682DFF1259C9}" type="pres">
      <dgm:prSet presAssocID="{C3B4CA54-D7FC-40EB-99DA-CE2174052E94}" presName="Name0" presStyleCnt="0">
        <dgm:presLayoutVars>
          <dgm:dir/>
        </dgm:presLayoutVars>
      </dgm:prSet>
      <dgm:spPr/>
    </dgm:pt>
    <dgm:pt modelId="{2F838B5D-3E7C-49BF-8FCF-170704197F58}" type="pres">
      <dgm:prSet presAssocID="{088C4071-10B0-4611-B932-54173FABE3C7}" presName="composite" presStyleCnt="0"/>
      <dgm:spPr/>
    </dgm:pt>
    <dgm:pt modelId="{F83415F4-ADED-4FAF-8BB4-1D211254539B}" type="pres">
      <dgm:prSet presAssocID="{088C4071-10B0-4611-B932-54173FABE3C7}" presName="Accent" presStyleLbl="alignAcc1" presStyleIdx="0" presStyleCnt="1" custLinFactX="-200000" custLinFactNeighborX="-291604"/>
      <dgm:spPr/>
    </dgm:pt>
    <dgm:pt modelId="{5DDBC0D4-80F9-47AA-A951-1D070173AFB6}" type="pres">
      <dgm:prSet presAssocID="{088C4071-10B0-4611-B932-54173FABE3C7}" presName="Image" presStyleLbl="node1" presStyleIdx="0" presStyleCnt="1" custScaleX="118271"/>
      <dgm:spPr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</dgm:spPr>
    </dgm:pt>
    <dgm:pt modelId="{2D67BC64-3A53-47F2-99AC-A9590D308343}" type="pres">
      <dgm:prSet presAssocID="{088C4071-10B0-4611-B932-54173FABE3C7}" presName="Child" presStyleLbl="revTx" presStyleIdx="0" presStyleCnt="1" custScaleX="125550">
        <dgm:presLayoutVars>
          <dgm:bulletEnabled val="1"/>
        </dgm:presLayoutVars>
      </dgm:prSet>
      <dgm:spPr/>
    </dgm:pt>
    <dgm:pt modelId="{E987A411-ADF2-4352-9A3E-5F896F6B1B68}" type="pres">
      <dgm:prSet presAssocID="{088C4071-10B0-4611-B932-54173FABE3C7}" presName="Parent" presStyleLbl="alignNode1" presStyleIdx="0" presStyleCnt="1" custScaleX="117135">
        <dgm:presLayoutVars>
          <dgm:bulletEnabled val="1"/>
        </dgm:presLayoutVars>
      </dgm:prSet>
      <dgm:spPr/>
    </dgm:pt>
  </dgm:ptLst>
  <dgm:cxnLst>
    <dgm:cxn modelId="{DD570837-F675-4F7A-9D32-5F340F70FA4C}" type="presOf" srcId="{0082DE6A-0C6C-4C1C-A4FF-AEB8C3C44A85}" destId="{2D67BC64-3A53-47F2-99AC-A9590D308343}" srcOrd="0" destOrd="0" presId="urn:microsoft.com/office/officeart/2008/layout/TitlePictureLineup"/>
    <dgm:cxn modelId="{F1787E49-113F-4CE7-A84D-C02AA6D0810F}" type="presOf" srcId="{088C4071-10B0-4611-B932-54173FABE3C7}" destId="{E987A411-ADF2-4352-9A3E-5F896F6B1B68}" srcOrd="0" destOrd="0" presId="urn:microsoft.com/office/officeart/2008/layout/TitlePictureLineup"/>
    <dgm:cxn modelId="{6FD40A85-F93C-4291-828A-8A12B746D244}" srcId="{088C4071-10B0-4611-B932-54173FABE3C7}" destId="{0082DE6A-0C6C-4C1C-A4FF-AEB8C3C44A85}" srcOrd="0" destOrd="0" parTransId="{20D1DDFB-FA50-4922-B03E-8E36C46C3948}" sibTransId="{D4BA0E0C-B0C9-4687-9DFB-80A97F617303}"/>
    <dgm:cxn modelId="{289B1EC8-6045-499C-8EAA-959E6FF1343F}" type="presOf" srcId="{C3B4CA54-D7FC-40EB-99DA-CE2174052E94}" destId="{5527677C-6C13-47A9-ACDE-682DFF1259C9}" srcOrd="0" destOrd="0" presId="urn:microsoft.com/office/officeart/2008/layout/TitlePictureLineup"/>
    <dgm:cxn modelId="{7539C1EC-0949-4810-A307-8C728287AAC4}" srcId="{C3B4CA54-D7FC-40EB-99DA-CE2174052E94}" destId="{088C4071-10B0-4611-B932-54173FABE3C7}" srcOrd="0" destOrd="0" parTransId="{828D5803-DA7A-41A0-9B14-59D1FF39B76F}" sibTransId="{9E9C6C89-D6C1-473E-A3B8-1303F14D1FC2}"/>
    <dgm:cxn modelId="{9FC2F73D-04F4-4C3F-B42E-438E278FC86E}" type="presParOf" srcId="{5527677C-6C13-47A9-ACDE-682DFF1259C9}" destId="{2F838B5D-3E7C-49BF-8FCF-170704197F58}" srcOrd="0" destOrd="0" presId="urn:microsoft.com/office/officeart/2008/layout/TitlePictureLineup"/>
    <dgm:cxn modelId="{E210D221-14F0-4BEC-92A8-C8239FDBC8BE}" type="presParOf" srcId="{2F838B5D-3E7C-49BF-8FCF-170704197F58}" destId="{F83415F4-ADED-4FAF-8BB4-1D211254539B}" srcOrd="0" destOrd="0" presId="urn:microsoft.com/office/officeart/2008/layout/TitlePictureLineup"/>
    <dgm:cxn modelId="{D1A52682-2496-4D4E-9FFA-1E17117AF1D0}" type="presParOf" srcId="{2F838B5D-3E7C-49BF-8FCF-170704197F58}" destId="{5DDBC0D4-80F9-47AA-A951-1D070173AFB6}" srcOrd="1" destOrd="0" presId="urn:microsoft.com/office/officeart/2008/layout/TitlePictureLineup"/>
    <dgm:cxn modelId="{1441BCD3-3B81-4552-923D-4C5686A454B0}" type="presParOf" srcId="{2F838B5D-3E7C-49BF-8FCF-170704197F58}" destId="{2D67BC64-3A53-47F2-99AC-A9590D308343}" srcOrd="2" destOrd="0" presId="urn:microsoft.com/office/officeart/2008/layout/TitlePictureLineup"/>
    <dgm:cxn modelId="{77B8C401-3D34-409E-85DA-566EC23DB80F}" type="presParOf" srcId="{2F838B5D-3E7C-49BF-8FCF-170704197F58}" destId="{E987A411-ADF2-4352-9A3E-5F896F6B1B6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833035-31F8-41D1-9AA0-65DC2A06C3D8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9E68EA-33E5-456B-9D25-58C4E0DB9026}">
      <dgm:prSet custT="1"/>
      <dgm:spPr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noProof="0" dirty="0"/>
            <a:t>Na ia filifili e faia i tatou</a:t>
          </a:r>
          <a:br>
            <a:rPr lang="en" sz="1800" b="1" noProof="0" dirty="0"/>
          </a:br>
          <a:r>
            <a:rPr lang="en" sz="1800" b="1" noProof="0" dirty="0"/>
            <a:t>(Ken. 2:7)</a:t>
          </a:r>
          <a:endParaRPr lang="en" sz="1800" noProof="0" dirty="0"/>
        </a:p>
      </dgm:t>
    </dgm:pt>
    <dgm:pt modelId="{805B81BD-933B-4279-8F22-6A9B285735D8}" type="parTrans" cxnId="{E2F4B088-23C9-4EED-8026-826B50C58D57}">
      <dgm:prSet/>
      <dgm:spPr/>
      <dgm:t>
        <a:bodyPr/>
        <a:lstStyle/>
        <a:p>
          <a:endParaRPr lang="es-ES" sz="1800"/>
        </a:p>
      </dgm:t>
    </dgm:pt>
    <dgm:pt modelId="{F65B09CD-BC16-4B71-B3AF-437CD3063FE4}" type="sibTrans" cxnId="{E2F4B088-23C9-4EED-8026-826B50C58D57}">
      <dgm:prSet/>
      <dgm:spPr/>
      <dgm:t>
        <a:bodyPr/>
        <a:lstStyle/>
        <a:p>
          <a:endParaRPr lang="es-ES" sz="1800"/>
        </a:p>
      </dgm:t>
    </dgm:pt>
    <dgm:pt modelId="{4CB1D9AE-C3E7-4D05-B60A-A5839B66257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noProof="0" dirty="0"/>
            <a:t>Na ia saili ina ua tatou agasala</a:t>
          </a:r>
        </a:p>
        <a:p>
          <a:r>
            <a:rPr lang="en" sz="1800" b="1" noProof="0" dirty="0"/>
            <a:t>(Ken. 3:8-9)</a:t>
          </a:r>
          <a:endParaRPr lang="en" sz="1800" noProof="0" dirty="0"/>
        </a:p>
      </dgm:t>
    </dgm:pt>
    <dgm:pt modelId="{EF925FAC-930B-45C4-A5AC-D4152DA1DABB}" type="parTrans" cxnId="{9C1DF94F-A70A-409C-B6FE-2F5407853158}">
      <dgm:prSet/>
      <dgm:spPr/>
      <dgm:t>
        <a:bodyPr/>
        <a:lstStyle/>
        <a:p>
          <a:endParaRPr lang="es-ES" sz="1800"/>
        </a:p>
      </dgm:t>
    </dgm:pt>
    <dgm:pt modelId="{C4A97B80-A0C2-4890-8D9C-9F9A448905A2}" type="sibTrans" cxnId="{9C1DF94F-A70A-409C-B6FE-2F5407853158}">
      <dgm:prSet/>
      <dgm:spPr/>
      <dgm:t>
        <a:bodyPr/>
        <a:lstStyle/>
        <a:p>
          <a:endParaRPr lang="es-ES" sz="1800"/>
        </a:p>
      </dgm:t>
    </dgm:pt>
    <dgm:pt modelId="{44D31543-2615-4469-AF46-61D7AA19A766}">
      <dgm:prSet custT="1"/>
      <dgm:spPr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noProof="0" dirty="0"/>
            <a:t>Na ia tuu mai o Ia lava e faaola ai tatou </a:t>
          </a:r>
          <a:r>
            <a:rPr lang="en" sz="1800" b="1" noProof="0"/>
            <a:t>(Ioane3:16</a:t>
          </a:r>
          <a:r>
            <a:rPr lang="en" sz="1800" b="1" noProof="0" dirty="0"/>
            <a:t>)</a:t>
          </a:r>
          <a:endParaRPr lang="en" sz="1800" noProof="0" dirty="0"/>
        </a:p>
      </dgm:t>
    </dgm:pt>
    <dgm:pt modelId="{280FD7F5-D8FC-4208-AC91-2CCAA8F7F439}" type="parTrans" cxnId="{19F4AC29-F12A-43D6-A6C9-91EA31F79195}">
      <dgm:prSet/>
      <dgm:spPr/>
      <dgm:t>
        <a:bodyPr/>
        <a:lstStyle/>
        <a:p>
          <a:endParaRPr lang="es-ES" sz="1800"/>
        </a:p>
      </dgm:t>
    </dgm:pt>
    <dgm:pt modelId="{BDE4C380-F898-4116-B3A4-B0A05C099D77}" type="sibTrans" cxnId="{19F4AC29-F12A-43D6-A6C9-91EA31F79195}">
      <dgm:prSet/>
      <dgm:spPr/>
      <dgm:t>
        <a:bodyPr/>
        <a:lstStyle/>
        <a:p>
          <a:endParaRPr lang="es-ES" sz="1800"/>
        </a:p>
      </dgm:t>
    </dgm:pt>
    <dgm:pt modelId="{7A846FB1-1C63-48BB-8E6B-CB69BDE8BA6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b="1" noProof="0" dirty="0"/>
            <a:t>Ua Ia finagalo e tuuina mai so tatou taui: e nonofo ma Ia, ma fiafia i le faatasi ma Ia e faavavau (Faaa. 3:21)</a:t>
          </a:r>
          <a:endParaRPr lang="en" sz="1800" noProof="0" dirty="0"/>
        </a:p>
      </dgm:t>
    </dgm:pt>
    <dgm:pt modelId="{F1688E31-F7BF-4B2E-ACC5-925C7A972AC2}" type="parTrans" cxnId="{635986DC-B609-4D66-AE5C-1F29482CDF3B}">
      <dgm:prSet/>
      <dgm:spPr/>
      <dgm:t>
        <a:bodyPr/>
        <a:lstStyle/>
        <a:p>
          <a:endParaRPr lang="es-ES" sz="1800"/>
        </a:p>
      </dgm:t>
    </dgm:pt>
    <dgm:pt modelId="{B9BD4F8D-2CB8-4B6E-8C59-3247DDEB907E}" type="sibTrans" cxnId="{635986DC-B609-4D66-AE5C-1F29482CDF3B}">
      <dgm:prSet/>
      <dgm:spPr/>
      <dgm:t>
        <a:bodyPr/>
        <a:lstStyle/>
        <a:p>
          <a:endParaRPr lang="es-ES" sz="1800"/>
        </a:p>
      </dgm:t>
    </dgm:pt>
    <dgm:pt modelId="{849C8DA9-69DC-48D5-A160-B65733D79606}" type="pres">
      <dgm:prSet presAssocID="{92833035-31F8-41D1-9AA0-65DC2A06C3D8}" presName="Name0" presStyleCnt="0">
        <dgm:presLayoutVars>
          <dgm:dir/>
          <dgm:resizeHandles val="exact"/>
        </dgm:presLayoutVars>
      </dgm:prSet>
      <dgm:spPr/>
    </dgm:pt>
    <dgm:pt modelId="{5F377C04-EB46-4E51-8487-52E909B1E371}" type="pres">
      <dgm:prSet presAssocID="{A49E68EA-33E5-456B-9D25-58C4E0DB9026}" presName="composite" presStyleCnt="0"/>
      <dgm:spPr/>
    </dgm:pt>
    <dgm:pt modelId="{9B51F407-7513-4C75-8FEE-7E19CBD2DF89}" type="pres">
      <dgm:prSet presAssocID="{A49E68EA-33E5-456B-9D25-58C4E0DB9026}" presName="rect1" presStyleLbl="bgImgPlace1" presStyleIdx="0" presStyleCnt="4" custScaleY="150466" custLinFactNeighborY="-3452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82E28A1F-057F-422C-8BC5-7D24EAD1BA6E}" type="pres">
      <dgm:prSet presAssocID="{A49E68EA-33E5-456B-9D25-58C4E0DB9026}" presName="wedgeRectCallout1" presStyleLbl="node1" presStyleIdx="0" presStyleCnt="4" custScaleY="343922" custLinFactY="36201" custLinFactNeighborY="100000">
        <dgm:presLayoutVars>
          <dgm:bulletEnabled val="1"/>
        </dgm:presLayoutVars>
      </dgm:prSet>
      <dgm:spPr/>
    </dgm:pt>
    <dgm:pt modelId="{8DF5B9DD-2EAE-47B3-8E16-3FA2BD19A083}" type="pres">
      <dgm:prSet presAssocID="{F65B09CD-BC16-4B71-B3AF-437CD3063FE4}" presName="sibTrans" presStyleCnt="0"/>
      <dgm:spPr/>
    </dgm:pt>
    <dgm:pt modelId="{C65151BE-DA34-4667-B549-EC43525C3FF2}" type="pres">
      <dgm:prSet presAssocID="{4CB1D9AE-C3E7-4D05-B60A-A5839B66257F}" presName="composite" presStyleCnt="0"/>
      <dgm:spPr/>
    </dgm:pt>
    <dgm:pt modelId="{82582CD3-6F25-4839-B5CD-59E085EE7CF9}" type="pres">
      <dgm:prSet presAssocID="{4CB1D9AE-C3E7-4D05-B60A-A5839B66257F}" presName="rect1" presStyleLbl="bgImgPlace1" presStyleIdx="1" presStyleCnt="4" custScaleY="150466" custLinFactNeighborY="-3452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46A44FE6-426A-49FF-82F4-0E33EDBE4697}" type="pres">
      <dgm:prSet presAssocID="{4CB1D9AE-C3E7-4D05-B60A-A5839B66257F}" presName="wedgeRectCallout1" presStyleLbl="node1" presStyleIdx="1" presStyleCnt="4" custScaleX="108191" custScaleY="343922" custLinFactY="36201" custLinFactNeighborY="100000">
        <dgm:presLayoutVars>
          <dgm:bulletEnabled val="1"/>
        </dgm:presLayoutVars>
      </dgm:prSet>
      <dgm:spPr/>
    </dgm:pt>
    <dgm:pt modelId="{5835D1E8-EB36-4217-99F6-5EA53FDFCC23}" type="pres">
      <dgm:prSet presAssocID="{C4A97B80-A0C2-4890-8D9C-9F9A448905A2}" presName="sibTrans" presStyleCnt="0"/>
      <dgm:spPr/>
    </dgm:pt>
    <dgm:pt modelId="{CF4CD524-66FB-45D4-888A-8DF4EB65E55B}" type="pres">
      <dgm:prSet presAssocID="{44D31543-2615-4469-AF46-61D7AA19A766}" presName="composite" presStyleCnt="0"/>
      <dgm:spPr/>
    </dgm:pt>
    <dgm:pt modelId="{2689B363-DF21-48B7-961E-AE76016241D0}" type="pres">
      <dgm:prSet presAssocID="{44D31543-2615-4469-AF46-61D7AA19A766}" presName="rect1" presStyleLbl="bgImgPlace1" presStyleIdx="2" presStyleCnt="4" custScaleY="150466" custLinFactNeighborY="-34523"/>
      <dgm:spPr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041268C3-FC86-47A8-B964-4E4FB48EC098}" type="pres">
      <dgm:prSet presAssocID="{44D31543-2615-4469-AF46-61D7AA19A766}" presName="wedgeRectCallout1" presStyleLbl="node1" presStyleIdx="2" presStyleCnt="4" custScaleY="343922" custLinFactY="36201" custLinFactNeighborY="100000">
        <dgm:presLayoutVars>
          <dgm:bulletEnabled val="1"/>
        </dgm:presLayoutVars>
      </dgm:prSet>
      <dgm:spPr/>
    </dgm:pt>
    <dgm:pt modelId="{92FF3529-01BC-4D22-89A1-9AB6D75DABBB}" type="pres">
      <dgm:prSet presAssocID="{BDE4C380-F898-4116-B3A4-B0A05C099D77}" presName="sibTrans" presStyleCnt="0"/>
      <dgm:spPr/>
    </dgm:pt>
    <dgm:pt modelId="{992F7033-4DD8-469D-BDE3-427C4607516E}" type="pres">
      <dgm:prSet presAssocID="{7A846FB1-1C63-48BB-8E6B-CB69BDE8BA6F}" presName="composite" presStyleCnt="0"/>
      <dgm:spPr/>
    </dgm:pt>
    <dgm:pt modelId="{027EF167-1BD9-440E-B2CE-9F1F4DB31BB7}" type="pres">
      <dgm:prSet presAssocID="{7A846FB1-1C63-48BB-8E6B-CB69BDE8BA6F}" presName="rect1" presStyleLbl="bgImgPlace1" presStyleIdx="3" presStyleCnt="4" custScaleY="150466" custLinFactNeighborY="-34523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1F8EE059-54B3-4B9F-8841-14F5573978EE}" type="pres">
      <dgm:prSet presAssocID="{7A846FB1-1C63-48BB-8E6B-CB69BDE8BA6F}" presName="wedgeRectCallout1" presStyleLbl="node1" presStyleIdx="3" presStyleCnt="4" custScaleX="173120" custScaleY="343922" custLinFactY="36201" custLinFactNeighborY="100000">
        <dgm:presLayoutVars>
          <dgm:bulletEnabled val="1"/>
        </dgm:presLayoutVars>
      </dgm:prSet>
      <dgm:spPr/>
    </dgm:pt>
  </dgm:ptLst>
  <dgm:cxnLst>
    <dgm:cxn modelId="{A42CB415-E1A4-40F5-984B-BF2F852375FA}" type="presOf" srcId="{44D31543-2615-4469-AF46-61D7AA19A766}" destId="{041268C3-FC86-47A8-B964-4E4FB48EC098}" srcOrd="0" destOrd="0" presId="urn:microsoft.com/office/officeart/2008/layout/BendingPictureCaptionList"/>
    <dgm:cxn modelId="{F4AF9021-83C5-4C13-8EC5-9EAE6851827C}" type="presOf" srcId="{4CB1D9AE-C3E7-4D05-B60A-A5839B66257F}" destId="{46A44FE6-426A-49FF-82F4-0E33EDBE4697}" srcOrd="0" destOrd="0" presId="urn:microsoft.com/office/officeart/2008/layout/BendingPictureCaptionList"/>
    <dgm:cxn modelId="{19F4AC29-F12A-43D6-A6C9-91EA31F79195}" srcId="{92833035-31F8-41D1-9AA0-65DC2A06C3D8}" destId="{44D31543-2615-4469-AF46-61D7AA19A766}" srcOrd="2" destOrd="0" parTransId="{280FD7F5-D8FC-4208-AC91-2CCAA8F7F439}" sibTransId="{BDE4C380-F898-4116-B3A4-B0A05C099D77}"/>
    <dgm:cxn modelId="{9C1DF94F-A70A-409C-B6FE-2F5407853158}" srcId="{92833035-31F8-41D1-9AA0-65DC2A06C3D8}" destId="{4CB1D9AE-C3E7-4D05-B60A-A5839B66257F}" srcOrd="1" destOrd="0" parTransId="{EF925FAC-930B-45C4-A5AC-D4152DA1DABB}" sibTransId="{C4A97B80-A0C2-4890-8D9C-9F9A448905A2}"/>
    <dgm:cxn modelId="{E2F4B088-23C9-4EED-8026-826B50C58D57}" srcId="{92833035-31F8-41D1-9AA0-65DC2A06C3D8}" destId="{A49E68EA-33E5-456B-9D25-58C4E0DB9026}" srcOrd="0" destOrd="0" parTransId="{805B81BD-933B-4279-8F22-6A9B285735D8}" sibTransId="{F65B09CD-BC16-4B71-B3AF-437CD3063FE4}"/>
    <dgm:cxn modelId="{635986DC-B609-4D66-AE5C-1F29482CDF3B}" srcId="{92833035-31F8-41D1-9AA0-65DC2A06C3D8}" destId="{7A846FB1-1C63-48BB-8E6B-CB69BDE8BA6F}" srcOrd="3" destOrd="0" parTransId="{F1688E31-F7BF-4B2E-ACC5-925C7A972AC2}" sibTransId="{B9BD4F8D-2CB8-4B6E-8C59-3247DDEB907E}"/>
    <dgm:cxn modelId="{094E4DE3-375E-47B7-A7F3-8B7404A16B0B}" type="presOf" srcId="{A49E68EA-33E5-456B-9D25-58C4E0DB9026}" destId="{82E28A1F-057F-422C-8BC5-7D24EAD1BA6E}" srcOrd="0" destOrd="0" presId="urn:microsoft.com/office/officeart/2008/layout/BendingPictureCaptionList"/>
    <dgm:cxn modelId="{D4F4A4EE-ED3D-445F-96EA-0DA41B30E427}" type="presOf" srcId="{7A846FB1-1C63-48BB-8E6B-CB69BDE8BA6F}" destId="{1F8EE059-54B3-4B9F-8841-14F5573978EE}" srcOrd="0" destOrd="0" presId="urn:microsoft.com/office/officeart/2008/layout/BendingPictureCaptionList"/>
    <dgm:cxn modelId="{7F16FAF1-B983-43A5-B3A4-18407856A309}" type="presOf" srcId="{92833035-31F8-41D1-9AA0-65DC2A06C3D8}" destId="{849C8DA9-69DC-48D5-A160-B65733D79606}" srcOrd="0" destOrd="0" presId="urn:microsoft.com/office/officeart/2008/layout/BendingPictureCaptionList"/>
    <dgm:cxn modelId="{67C1366E-E225-4B29-9780-44E5446C458A}" type="presParOf" srcId="{849C8DA9-69DC-48D5-A160-B65733D79606}" destId="{5F377C04-EB46-4E51-8487-52E909B1E371}" srcOrd="0" destOrd="0" presId="urn:microsoft.com/office/officeart/2008/layout/BendingPictureCaptionList"/>
    <dgm:cxn modelId="{21CAEB25-F9E7-4AF1-85FE-F0AD5C58007F}" type="presParOf" srcId="{5F377C04-EB46-4E51-8487-52E909B1E371}" destId="{9B51F407-7513-4C75-8FEE-7E19CBD2DF89}" srcOrd="0" destOrd="0" presId="urn:microsoft.com/office/officeart/2008/layout/BendingPictureCaptionList"/>
    <dgm:cxn modelId="{878B3F5A-F174-417D-A8AE-AE97C98ED1AB}" type="presParOf" srcId="{5F377C04-EB46-4E51-8487-52E909B1E371}" destId="{82E28A1F-057F-422C-8BC5-7D24EAD1BA6E}" srcOrd="1" destOrd="0" presId="urn:microsoft.com/office/officeart/2008/layout/BendingPictureCaptionList"/>
    <dgm:cxn modelId="{5B86C0F2-FEBF-433B-946D-36EF57661E9E}" type="presParOf" srcId="{849C8DA9-69DC-48D5-A160-B65733D79606}" destId="{8DF5B9DD-2EAE-47B3-8E16-3FA2BD19A083}" srcOrd="1" destOrd="0" presId="urn:microsoft.com/office/officeart/2008/layout/BendingPictureCaptionList"/>
    <dgm:cxn modelId="{CFF07C47-86E6-42BF-AF73-435D980875BE}" type="presParOf" srcId="{849C8DA9-69DC-48D5-A160-B65733D79606}" destId="{C65151BE-DA34-4667-B549-EC43525C3FF2}" srcOrd="2" destOrd="0" presId="urn:microsoft.com/office/officeart/2008/layout/BendingPictureCaptionList"/>
    <dgm:cxn modelId="{E4F69F9E-F0AE-4CE7-9747-94EF7D79BAA8}" type="presParOf" srcId="{C65151BE-DA34-4667-B549-EC43525C3FF2}" destId="{82582CD3-6F25-4839-B5CD-59E085EE7CF9}" srcOrd="0" destOrd="0" presId="urn:microsoft.com/office/officeart/2008/layout/BendingPictureCaptionList"/>
    <dgm:cxn modelId="{E03841FD-1657-4108-8E21-E69D052648B3}" type="presParOf" srcId="{C65151BE-DA34-4667-B549-EC43525C3FF2}" destId="{46A44FE6-426A-49FF-82F4-0E33EDBE4697}" srcOrd="1" destOrd="0" presId="urn:microsoft.com/office/officeart/2008/layout/BendingPictureCaptionList"/>
    <dgm:cxn modelId="{957DC6D4-DB50-4221-A058-0D9A02C865A7}" type="presParOf" srcId="{849C8DA9-69DC-48D5-A160-B65733D79606}" destId="{5835D1E8-EB36-4217-99F6-5EA53FDFCC23}" srcOrd="3" destOrd="0" presId="urn:microsoft.com/office/officeart/2008/layout/BendingPictureCaptionList"/>
    <dgm:cxn modelId="{B4528784-49DC-4698-90C3-2748C16466BE}" type="presParOf" srcId="{849C8DA9-69DC-48D5-A160-B65733D79606}" destId="{CF4CD524-66FB-45D4-888A-8DF4EB65E55B}" srcOrd="4" destOrd="0" presId="urn:microsoft.com/office/officeart/2008/layout/BendingPictureCaptionList"/>
    <dgm:cxn modelId="{D7A8ACB4-E4F0-4A22-A2CD-C9AFFBF7BAEF}" type="presParOf" srcId="{CF4CD524-66FB-45D4-888A-8DF4EB65E55B}" destId="{2689B363-DF21-48B7-961E-AE76016241D0}" srcOrd="0" destOrd="0" presId="urn:microsoft.com/office/officeart/2008/layout/BendingPictureCaptionList"/>
    <dgm:cxn modelId="{B907A83D-859C-48D1-A6F9-1F7F3396CB51}" type="presParOf" srcId="{CF4CD524-66FB-45D4-888A-8DF4EB65E55B}" destId="{041268C3-FC86-47A8-B964-4E4FB48EC098}" srcOrd="1" destOrd="0" presId="urn:microsoft.com/office/officeart/2008/layout/BendingPictureCaptionList"/>
    <dgm:cxn modelId="{C3B8A83B-7EBE-4A69-9B7B-930580940C65}" type="presParOf" srcId="{849C8DA9-69DC-48D5-A160-B65733D79606}" destId="{92FF3529-01BC-4D22-89A1-9AB6D75DABBB}" srcOrd="5" destOrd="0" presId="urn:microsoft.com/office/officeart/2008/layout/BendingPictureCaptionList"/>
    <dgm:cxn modelId="{1F399182-FEE2-414F-B634-21DC394E829D}" type="presParOf" srcId="{849C8DA9-69DC-48D5-A160-B65733D79606}" destId="{992F7033-4DD8-469D-BDE3-427C4607516E}" srcOrd="6" destOrd="0" presId="urn:microsoft.com/office/officeart/2008/layout/BendingPictureCaptionList"/>
    <dgm:cxn modelId="{DC7B4FED-6379-4941-A317-AF8D364FA5FF}" type="presParOf" srcId="{992F7033-4DD8-469D-BDE3-427C4607516E}" destId="{027EF167-1BD9-440E-B2CE-9F1F4DB31BB7}" srcOrd="0" destOrd="0" presId="urn:microsoft.com/office/officeart/2008/layout/BendingPictureCaptionList"/>
    <dgm:cxn modelId="{A4C723A5-8268-4E5A-9C25-502A00E2B845}" type="presParOf" srcId="{992F7033-4DD8-469D-BDE3-427C4607516E}" destId="{1F8EE059-54B3-4B9F-8841-14F5573978E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14C7D-34D2-42EF-87F1-EE1453A9F2BF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4F0334-CBA6-4CBD-82CD-33C56B729413}">
      <dgm:prSet custT="1"/>
      <dgm:spPr>
        <a:solidFill>
          <a:schemeClr val="bg2"/>
        </a:solidFill>
      </dgm:spPr>
      <dgm:t>
        <a:bodyPr/>
        <a:lstStyle/>
        <a:p>
          <a:pPr algn="l"/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lo tatou fesoasoani (Ioane 14:16-17)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62FE57-3AD8-490E-88FC-C8316E433866}" type="par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61B4D5-3C57-4548-B69F-E49354C7CD9C}" type="sib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8A6FC-EF2B-4E67-B005-4C69DD03F97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te faailoa mai Iesu (Ioane 15:26)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819B8F-1C96-4A21-BFE6-9BCE6CE2CEA8}" type="par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90BFDC-1931-4964-AC5F-EA0E344FB971}" type="sib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B29081-C3F7-404E-BC3B-0EC2FDA475F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Faailoa mai le agasala (Ioane 16:8)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BBF2D3-BF0D-40E4-9CD2-D4AEC5A70443}" type="par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29483-6E7F-4F11-B743-5CBEB4AE1AAC}" type="sib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0C966-28A0-4329-BF9E-CAD6E06B5CDB}">
      <dgm:prSet custT="1"/>
      <dgm:spPr/>
      <dgm:t>
        <a:bodyPr/>
        <a:lstStyle/>
        <a:p>
          <a:pPr algn="l"/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Taitai 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upu moni uma (Ioane 16:13)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36D32-FF7D-4993-BE30-839408A9C3FE}" type="par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8A1735-A40B-43A6-8A2C-7D2F86ACB040}" type="sib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6B845-8E1D-43F4-AC2A-A5851DFAC1F8}" type="pres">
      <dgm:prSet presAssocID="{73314C7D-34D2-42EF-87F1-EE1453A9F2BF}" presName="linearFlow" presStyleCnt="0">
        <dgm:presLayoutVars>
          <dgm:dir/>
          <dgm:resizeHandles val="exact"/>
        </dgm:presLayoutVars>
      </dgm:prSet>
      <dgm:spPr/>
    </dgm:pt>
    <dgm:pt modelId="{FD1738AB-E811-494A-B0FE-A04B4E5763F4}" type="pres">
      <dgm:prSet presAssocID="{714F0334-CBA6-4CBD-82CD-33C56B729413}" presName="composite" presStyleCnt="0"/>
      <dgm:spPr/>
    </dgm:pt>
    <dgm:pt modelId="{BD7F966C-344C-4880-A71C-848E52194C0E}" type="pres">
      <dgm:prSet presAssocID="{714F0334-CBA6-4CBD-82CD-33C56B729413}" presName="imgShp" presStyleLbl="fgImgPlace1" presStyleIdx="0" presStyleCnt="4" custLinFactX="-100000" custLinFactNeighborX="-117218"/>
      <dgm:spPr/>
    </dgm:pt>
    <dgm:pt modelId="{E1EEA759-5146-4348-80E7-524FC380A559}" type="pres">
      <dgm:prSet presAssocID="{714F0334-CBA6-4CBD-82CD-33C56B729413}" presName="txShp" presStyleLbl="node1" presStyleIdx="0" presStyleCnt="4" custScaleX="134551">
        <dgm:presLayoutVars>
          <dgm:bulletEnabled val="1"/>
        </dgm:presLayoutVars>
      </dgm:prSet>
      <dgm:spPr/>
    </dgm:pt>
    <dgm:pt modelId="{2D635DA3-D7C3-42C8-9D18-A29643C7B119}" type="pres">
      <dgm:prSet presAssocID="{B561B4D5-3C57-4548-B69F-E49354C7CD9C}" presName="spacing" presStyleCnt="0"/>
      <dgm:spPr/>
    </dgm:pt>
    <dgm:pt modelId="{C0FDF3AB-8660-43BA-95FA-749C25EBCC47}" type="pres">
      <dgm:prSet presAssocID="{1FF8A6FC-EF2B-4E67-B005-4C69DD03F972}" presName="composite" presStyleCnt="0"/>
      <dgm:spPr/>
    </dgm:pt>
    <dgm:pt modelId="{07903487-9C75-4F36-BAAD-3999608CFCC1}" type="pres">
      <dgm:prSet presAssocID="{1FF8A6FC-EF2B-4E67-B005-4C69DD03F972}" presName="imgShp" presStyleLbl="fgImgPlace1" presStyleIdx="1" presStyleCnt="4" custLinFactX="-100000" custLinFactNeighborX="-117218"/>
      <dgm:spPr/>
    </dgm:pt>
    <dgm:pt modelId="{B6F811C8-8640-406C-A6AA-8E6DEC70BB3C}" type="pres">
      <dgm:prSet presAssocID="{1FF8A6FC-EF2B-4E67-B005-4C69DD03F972}" presName="txShp" presStyleLbl="node1" presStyleIdx="1" presStyleCnt="4" custScaleX="134551">
        <dgm:presLayoutVars>
          <dgm:bulletEnabled val="1"/>
        </dgm:presLayoutVars>
      </dgm:prSet>
      <dgm:spPr/>
    </dgm:pt>
    <dgm:pt modelId="{0CB5A3AB-4852-4AA2-A615-455E228D7036}" type="pres">
      <dgm:prSet presAssocID="{6190BFDC-1931-4964-AC5F-EA0E344FB971}" presName="spacing" presStyleCnt="0"/>
      <dgm:spPr/>
    </dgm:pt>
    <dgm:pt modelId="{52BD65F2-B2C4-498F-8F74-57368FA0F118}" type="pres">
      <dgm:prSet presAssocID="{B8B29081-C3F7-404E-BC3B-0EC2FDA475F1}" presName="composite" presStyleCnt="0"/>
      <dgm:spPr/>
    </dgm:pt>
    <dgm:pt modelId="{E82A5EE8-5D4A-48AE-B257-2340C0E1B182}" type="pres">
      <dgm:prSet presAssocID="{B8B29081-C3F7-404E-BC3B-0EC2FDA475F1}" presName="imgShp" presStyleLbl="fgImgPlace1" presStyleIdx="2" presStyleCnt="4" custLinFactX="-100000" custLinFactNeighborX="-117218"/>
      <dgm:spPr/>
    </dgm:pt>
    <dgm:pt modelId="{93173098-8883-40F7-B292-42DF22E34511}" type="pres">
      <dgm:prSet presAssocID="{B8B29081-C3F7-404E-BC3B-0EC2FDA475F1}" presName="txShp" presStyleLbl="node1" presStyleIdx="2" presStyleCnt="4" custScaleX="134551">
        <dgm:presLayoutVars>
          <dgm:bulletEnabled val="1"/>
        </dgm:presLayoutVars>
      </dgm:prSet>
      <dgm:spPr/>
    </dgm:pt>
    <dgm:pt modelId="{B23B91E0-2052-40C6-A316-BEEB2F3A95B4}" type="pres">
      <dgm:prSet presAssocID="{00F29483-6E7F-4F11-B743-5CBEB4AE1AAC}" presName="spacing" presStyleCnt="0"/>
      <dgm:spPr/>
    </dgm:pt>
    <dgm:pt modelId="{8427C215-FFB5-477A-A444-8A15E9A29F09}" type="pres">
      <dgm:prSet presAssocID="{36C0C966-28A0-4329-BF9E-CAD6E06B5CDB}" presName="composite" presStyleCnt="0"/>
      <dgm:spPr/>
    </dgm:pt>
    <dgm:pt modelId="{656187B0-B962-462C-A5AD-3ABA3D521DB8}" type="pres">
      <dgm:prSet presAssocID="{36C0C966-28A0-4329-BF9E-CAD6E06B5CDB}" presName="imgShp" presStyleLbl="fgImgPlace1" presStyleIdx="3" presStyleCnt="4" custLinFactX="-100000" custLinFactNeighborX="-117218"/>
      <dgm:spPr/>
    </dgm:pt>
    <dgm:pt modelId="{4423F01F-5BB6-4DE8-941B-A6ABD5E0C6CC}" type="pres">
      <dgm:prSet presAssocID="{36C0C966-28A0-4329-BF9E-CAD6E06B5CDB}" presName="txShp" presStyleLbl="node1" presStyleIdx="3" presStyleCnt="4" custScaleX="134551">
        <dgm:presLayoutVars>
          <dgm:bulletEnabled val="1"/>
        </dgm:presLayoutVars>
      </dgm:prSet>
      <dgm:spPr/>
    </dgm:pt>
  </dgm:ptLst>
  <dgm:cxnLst>
    <dgm:cxn modelId="{6F018005-EA72-49DE-9199-7BB86E7560A1}" type="presOf" srcId="{1FF8A6FC-EF2B-4E67-B005-4C69DD03F972}" destId="{B6F811C8-8640-406C-A6AA-8E6DEC70BB3C}" srcOrd="0" destOrd="0" presId="urn:microsoft.com/office/officeart/2005/8/layout/vList3"/>
    <dgm:cxn modelId="{A9A8391E-BCA0-4E83-A73B-1AAC1AFA38F3}" srcId="{73314C7D-34D2-42EF-87F1-EE1453A9F2BF}" destId="{B8B29081-C3F7-404E-BC3B-0EC2FDA475F1}" srcOrd="2" destOrd="0" parTransId="{64BBF2D3-BF0D-40E4-9CD2-D4AEC5A70443}" sibTransId="{00F29483-6E7F-4F11-B743-5CBEB4AE1AAC}"/>
    <dgm:cxn modelId="{6A3D9B22-749F-4251-A57C-08A7F5A8CC45}" type="presOf" srcId="{714F0334-CBA6-4CBD-82CD-33C56B729413}" destId="{E1EEA759-5146-4348-80E7-524FC380A559}" srcOrd="0" destOrd="0" presId="urn:microsoft.com/office/officeart/2005/8/layout/vList3"/>
    <dgm:cxn modelId="{02D85246-3F1C-4E2C-91C6-E6B879782FA3}" srcId="{73314C7D-34D2-42EF-87F1-EE1453A9F2BF}" destId="{714F0334-CBA6-4CBD-82CD-33C56B729413}" srcOrd="0" destOrd="0" parTransId="{3262FE57-3AD8-490E-88FC-C8316E433866}" sibTransId="{B561B4D5-3C57-4548-B69F-E49354C7CD9C}"/>
    <dgm:cxn modelId="{4CEA8AB8-923E-4A8A-B72F-0298793390F0}" srcId="{73314C7D-34D2-42EF-87F1-EE1453A9F2BF}" destId="{1FF8A6FC-EF2B-4E67-B005-4C69DD03F972}" srcOrd="1" destOrd="0" parTransId="{B6819B8F-1C96-4A21-BFE6-9BCE6CE2CEA8}" sibTransId="{6190BFDC-1931-4964-AC5F-EA0E344FB971}"/>
    <dgm:cxn modelId="{24B892BF-3AC2-4D48-B01D-988C90F92CB8}" type="presOf" srcId="{B8B29081-C3F7-404E-BC3B-0EC2FDA475F1}" destId="{93173098-8883-40F7-B292-42DF22E34511}" srcOrd="0" destOrd="0" presId="urn:microsoft.com/office/officeart/2005/8/layout/vList3"/>
    <dgm:cxn modelId="{996A99D9-7AAC-4E7A-A2AD-226CD562E02E}" type="presOf" srcId="{73314C7D-34D2-42EF-87F1-EE1453A9F2BF}" destId="{1C76B845-8E1D-43F4-AC2A-A5851DFAC1F8}" srcOrd="0" destOrd="0" presId="urn:microsoft.com/office/officeart/2005/8/layout/vList3"/>
    <dgm:cxn modelId="{BB115CEC-D154-402B-96FB-4C3DAB2C122E}" type="presOf" srcId="{36C0C966-28A0-4329-BF9E-CAD6E06B5CDB}" destId="{4423F01F-5BB6-4DE8-941B-A6ABD5E0C6CC}" srcOrd="0" destOrd="0" presId="urn:microsoft.com/office/officeart/2005/8/layout/vList3"/>
    <dgm:cxn modelId="{165CA7FA-5257-4158-8CB0-63F6CBEA1A63}" srcId="{73314C7D-34D2-42EF-87F1-EE1453A9F2BF}" destId="{36C0C966-28A0-4329-BF9E-CAD6E06B5CDB}" srcOrd="3" destOrd="0" parTransId="{6B936D32-FF7D-4993-BE30-839408A9C3FE}" sibTransId="{FE8A1735-A40B-43A6-8A2C-7D2F86ACB040}"/>
    <dgm:cxn modelId="{F220A713-9C56-4121-B995-7F22123DB4C8}" type="presParOf" srcId="{1C76B845-8E1D-43F4-AC2A-A5851DFAC1F8}" destId="{FD1738AB-E811-494A-B0FE-A04B4E5763F4}" srcOrd="0" destOrd="0" presId="urn:microsoft.com/office/officeart/2005/8/layout/vList3"/>
    <dgm:cxn modelId="{E276F37D-9619-42BC-8322-67902B73081F}" type="presParOf" srcId="{FD1738AB-E811-494A-B0FE-A04B4E5763F4}" destId="{BD7F966C-344C-4880-A71C-848E52194C0E}" srcOrd="0" destOrd="0" presId="urn:microsoft.com/office/officeart/2005/8/layout/vList3"/>
    <dgm:cxn modelId="{F8B89B63-5FFD-4BA7-95DF-F66E6EAD2C82}" type="presParOf" srcId="{FD1738AB-E811-494A-B0FE-A04B4E5763F4}" destId="{E1EEA759-5146-4348-80E7-524FC380A559}" srcOrd="1" destOrd="0" presId="urn:microsoft.com/office/officeart/2005/8/layout/vList3"/>
    <dgm:cxn modelId="{90E785F9-A919-409A-9D93-578DA8246EE3}" type="presParOf" srcId="{1C76B845-8E1D-43F4-AC2A-A5851DFAC1F8}" destId="{2D635DA3-D7C3-42C8-9D18-A29643C7B119}" srcOrd="1" destOrd="0" presId="urn:microsoft.com/office/officeart/2005/8/layout/vList3"/>
    <dgm:cxn modelId="{65B65F48-DC90-4037-A410-F47774D15362}" type="presParOf" srcId="{1C76B845-8E1D-43F4-AC2A-A5851DFAC1F8}" destId="{C0FDF3AB-8660-43BA-95FA-749C25EBCC47}" srcOrd="2" destOrd="0" presId="urn:microsoft.com/office/officeart/2005/8/layout/vList3"/>
    <dgm:cxn modelId="{B935DAB1-19E8-4997-B232-80AE05B7D48E}" type="presParOf" srcId="{C0FDF3AB-8660-43BA-95FA-749C25EBCC47}" destId="{07903487-9C75-4F36-BAAD-3999608CFCC1}" srcOrd="0" destOrd="0" presId="urn:microsoft.com/office/officeart/2005/8/layout/vList3"/>
    <dgm:cxn modelId="{D8683F97-6447-4FAD-BF0C-F1A745CB3186}" type="presParOf" srcId="{C0FDF3AB-8660-43BA-95FA-749C25EBCC47}" destId="{B6F811C8-8640-406C-A6AA-8E6DEC70BB3C}" srcOrd="1" destOrd="0" presId="urn:microsoft.com/office/officeart/2005/8/layout/vList3"/>
    <dgm:cxn modelId="{3C405982-D61E-413F-9160-4C4B919CF410}" type="presParOf" srcId="{1C76B845-8E1D-43F4-AC2A-A5851DFAC1F8}" destId="{0CB5A3AB-4852-4AA2-A615-455E228D7036}" srcOrd="3" destOrd="0" presId="urn:microsoft.com/office/officeart/2005/8/layout/vList3"/>
    <dgm:cxn modelId="{224AE7CF-80FB-4140-A863-1396908DFF88}" type="presParOf" srcId="{1C76B845-8E1D-43F4-AC2A-A5851DFAC1F8}" destId="{52BD65F2-B2C4-498F-8F74-57368FA0F118}" srcOrd="4" destOrd="0" presId="urn:microsoft.com/office/officeart/2005/8/layout/vList3"/>
    <dgm:cxn modelId="{FAF1B0D5-C06F-4A18-A346-E09FBB2740B9}" type="presParOf" srcId="{52BD65F2-B2C4-498F-8F74-57368FA0F118}" destId="{E82A5EE8-5D4A-48AE-B257-2340C0E1B182}" srcOrd="0" destOrd="0" presId="urn:microsoft.com/office/officeart/2005/8/layout/vList3"/>
    <dgm:cxn modelId="{E106547D-E568-4192-9211-FE0F4BDD5272}" type="presParOf" srcId="{52BD65F2-B2C4-498F-8F74-57368FA0F118}" destId="{93173098-8883-40F7-B292-42DF22E34511}" srcOrd="1" destOrd="0" presId="urn:microsoft.com/office/officeart/2005/8/layout/vList3"/>
    <dgm:cxn modelId="{B0378392-58C8-41CC-A2A4-DA3785762161}" type="presParOf" srcId="{1C76B845-8E1D-43F4-AC2A-A5851DFAC1F8}" destId="{B23B91E0-2052-40C6-A316-BEEB2F3A95B4}" srcOrd="5" destOrd="0" presId="urn:microsoft.com/office/officeart/2005/8/layout/vList3"/>
    <dgm:cxn modelId="{353D999B-302B-49F4-8499-9CB6E36C6DE6}" type="presParOf" srcId="{1C76B845-8E1D-43F4-AC2A-A5851DFAC1F8}" destId="{8427C215-FFB5-477A-A444-8A15E9A29F09}" srcOrd="6" destOrd="0" presId="urn:microsoft.com/office/officeart/2005/8/layout/vList3"/>
    <dgm:cxn modelId="{6FA44E6E-5F23-48ED-ABDB-432AB911E75D}" type="presParOf" srcId="{8427C215-FFB5-477A-A444-8A15E9A29F09}" destId="{656187B0-B962-462C-A5AD-3ABA3D521DB8}" srcOrd="0" destOrd="0" presId="urn:microsoft.com/office/officeart/2005/8/layout/vList3"/>
    <dgm:cxn modelId="{971C28E9-B6AF-44C5-8625-FE4894345C39}" type="presParOf" srcId="{8427C215-FFB5-477A-A444-8A15E9A29F09}" destId="{4423F01F-5BB6-4DE8-941B-A6ABD5E0C6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E718-CEB5-491D-9AD5-8D7C725915EA}">
      <dsp:nvSpPr>
        <dsp:cNvPr id="0" name=""/>
        <dsp:cNvSpPr/>
      </dsp:nvSpPr>
      <dsp:spPr>
        <a:xfrm>
          <a:off x="230969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DC3890-2F1C-4339-9B26-1F22E4D6783C}">
      <dsp:nvSpPr>
        <dsp:cNvPr id="0" name=""/>
        <dsp:cNvSpPr/>
      </dsp:nvSpPr>
      <dsp:spPr>
        <a:xfrm>
          <a:off x="1226435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E1BD37-E2A3-48C9-B0D5-AA69475F4227}">
      <dsp:nvSpPr>
        <dsp:cNvPr id="0" name=""/>
        <dsp:cNvSpPr/>
      </dsp:nvSpPr>
      <dsp:spPr>
        <a:xfrm>
          <a:off x="272432" y="2238226"/>
          <a:ext cx="4247997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/>
            </a:rPr>
            <a:t>Aua le </a:t>
          </a:r>
          <a:r>
            <a:rPr lang="en-US" sz="1800" b="1" kern="1200" noProof="0" dirty="0" err="1">
              <a:effectLst/>
            </a:rPr>
            <a:t>faamalieina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i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ni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upu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moni</a:t>
          </a:r>
          <a:r>
            <a:rPr lang="en-US" sz="1800" b="1" kern="1200" noProof="0" dirty="0">
              <a:effectLst/>
            </a:rPr>
            <a:t> e le </a:t>
          </a:r>
          <a:r>
            <a:rPr lang="en-US" sz="1800" b="1" kern="1200" noProof="0" dirty="0" err="1">
              <a:effectLst/>
            </a:rPr>
            <a:t>atoatoa</a:t>
          </a:r>
          <a:r>
            <a:rPr lang="en-US" sz="1800" b="1" kern="1200" noProof="0" dirty="0">
              <a:effectLst/>
            </a:rPr>
            <a:t> poo </a:t>
          </a:r>
          <a:r>
            <a:rPr lang="en-US" sz="1800" b="1" kern="1200" noProof="0" dirty="0" err="1">
              <a:effectLst/>
            </a:rPr>
            <a:t>suesuega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papau</a:t>
          </a:r>
          <a:r>
            <a:rPr lang="en-US" sz="1800" b="1" kern="1200" noProof="0" dirty="0">
              <a:effectLst/>
            </a:rPr>
            <a:t> o le Tusi Paia. E </a:t>
          </a:r>
          <a:r>
            <a:rPr lang="en-US" sz="1800" b="1" kern="1200" noProof="0" dirty="0" err="1">
              <a:effectLst/>
            </a:rPr>
            <a:t>tatau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ona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lafoaia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aoaoga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faavae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faaletagata</a:t>
          </a:r>
          <a:r>
            <a:rPr lang="en-US" sz="1800" b="1" kern="1200" noProof="0" dirty="0">
              <a:effectLst/>
            </a:rPr>
            <a:t> (</a:t>
          </a:r>
          <a:r>
            <a:rPr lang="en-US" sz="1800" b="1" kern="1200" noProof="0" dirty="0" err="1">
              <a:effectLst/>
            </a:rPr>
            <a:t>ilaila</a:t>
          </a:r>
          <a:r>
            <a:rPr lang="en-US" sz="1800" b="1" kern="1200" noProof="0" dirty="0">
              <a:effectLst/>
            </a:rPr>
            <a:t>) ma </a:t>
          </a:r>
          <a:r>
            <a:rPr lang="en-US" sz="1800" b="1" kern="1200" noProof="0" dirty="0" err="1">
              <a:effectLst/>
            </a:rPr>
            <a:t>ia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sailiili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loloto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suesuega</a:t>
          </a:r>
          <a:r>
            <a:rPr lang="en-US" sz="1800" b="1" kern="1200" noProof="0" dirty="0">
              <a:effectLst/>
            </a:rPr>
            <a:t> o le Tusi Paia e </a:t>
          </a:r>
          <a:r>
            <a:rPr lang="en-US" sz="1800" b="1" kern="1200" noProof="0" dirty="0" err="1">
              <a:effectLst/>
            </a:rPr>
            <a:t>aveesea</a:t>
          </a:r>
          <a:r>
            <a:rPr lang="en-US" sz="1800" b="1" kern="1200" noProof="0" dirty="0">
              <a:effectLst/>
            </a:rPr>
            <a:t> ai </a:t>
          </a:r>
          <a:r>
            <a:rPr lang="en-US" sz="1800" b="1" kern="1200" noProof="0" dirty="0" err="1">
              <a:effectLst/>
            </a:rPr>
            <a:t>mea</a:t>
          </a:r>
          <a:r>
            <a:rPr lang="en-US" sz="1800" b="1" kern="1200" noProof="0" dirty="0">
              <a:effectLst/>
            </a:rPr>
            <a:t> le </a:t>
          </a:r>
          <a:r>
            <a:rPr lang="en-US" sz="1800" b="1" kern="1200" noProof="0" dirty="0" err="1">
              <a:effectLst/>
            </a:rPr>
            <a:t>atoatoa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uma</a:t>
          </a:r>
          <a:r>
            <a:rPr lang="en-US" sz="1800" b="1" kern="1200" noProof="0" dirty="0">
              <a:effectLst/>
            </a:rPr>
            <a:t> (</a:t>
          </a:r>
          <a:r>
            <a:rPr lang="en-US" sz="1800" b="1" kern="1200" noProof="0" dirty="0" err="1">
              <a:effectLst/>
            </a:rPr>
            <a:t>otaota</a:t>
          </a:r>
          <a:r>
            <a:rPr lang="en-US" sz="1800" b="1" kern="1200" noProof="0" dirty="0">
              <a:effectLst/>
            </a:rPr>
            <a:t>) ma lo tatou malamalama </a:t>
          </a:r>
          <a:r>
            <a:rPr lang="en-US" sz="1800" b="1" kern="1200" noProof="0" dirty="0" err="1">
              <a:effectLst/>
            </a:rPr>
            <a:t>i</a:t>
          </a:r>
          <a:r>
            <a:rPr lang="en-US" sz="1800" b="1" kern="1200" noProof="0" dirty="0">
              <a:effectLst/>
            </a:rPr>
            <a:t> ai.</a:t>
          </a:r>
          <a:endParaRPr lang="en" sz="1800" kern="1200" noProof="0" dirty="0">
            <a:effectLst/>
          </a:endParaRPr>
        </a:p>
      </dsp:txBody>
      <dsp:txXfrm>
        <a:off x="272432" y="2238226"/>
        <a:ext cx="4247997" cy="1943598"/>
      </dsp:txXfrm>
    </dsp:sp>
    <dsp:sp modelId="{10C5EEBE-B0F8-415F-9669-66275EFF5A07}">
      <dsp:nvSpPr>
        <dsp:cNvPr id="0" name=""/>
        <dsp:cNvSpPr/>
      </dsp:nvSpPr>
      <dsp:spPr>
        <a:xfrm>
          <a:off x="223634" y="2042"/>
          <a:ext cx="4247996" cy="4179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Faatau le auro ua faamamaina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634" y="2042"/>
        <a:ext cx="4247996" cy="417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4E517-EA48-41E0-A50E-BF2C021E6CB4}">
      <dsp:nvSpPr>
        <dsp:cNvPr id="0" name=""/>
        <dsp:cNvSpPr/>
      </dsp:nvSpPr>
      <dsp:spPr>
        <a:xfrm>
          <a:off x="105163" y="437934"/>
          <a:ext cx="0" cy="391651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05B210-44CA-4A30-BF26-2DFCBD1223E3}">
      <dsp:nvSpPr>
        <dsp:cNvPr id="0" name=""/>
        <dsp:cNvSpPr/>
      </dsp:nvSpPr>
      <dsp:spPr>
        <a:xfrm>
          <a:off x="715002" y="497458"/>
          <a:ext cx="2452765" cy="1762429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E80C00-F3B6-4F1A-85AE-64E63077D46A}">
      <dsp:nvSpPr>
        <dsp:cNvPr id="0" name=""/>
        <dsp:cNvSpPr/>
      </dsp:nvSpPr>
      <dsp:spPr>
        <a:xfrm>
          <a:off x="243314" y="2217272"/>
          <a:ext cx="3396143" cy="2023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/>
            </a:rPr>
            <a:t>Ia </a:t>
          </a:r>
          <a:r>
            <a:rPr lang="en-US" sz="1800" b="1" kern="1200" noProof="0" dirty="0" err="1">
              <a:effectLst/>
            </a:rPr>
            <a:t>talia</a:t>
          </a:r>
          <a:r>
            <a:rPr lang="en-US" sz="1800" b="1" kern="1200" noProof="0" dirty="0">
              <a:effectLst/>
            </a:rPr>
            <a:t> le </a:t>
          </a:r>
          <a:r>
            <a:rPr lang="en-US" sz="1800" b="1" kern="1200" noProof="0" dirty="0" err="1">
              <a:effectLst/>
            </a:rPr>
            <a:t>amiotonu</a:t>
          </a:r>
          <a:r>
            <a:rPr lang="en-US" sz="1800" b="1" kern="1200" noProof="0" dirty="0">
              <a:effectLst/>
            </a:rPr>
            <a:t> a </a:t>
          </a:r>
          <a:r>
            <a:rPr lang="en-US" sz="1800" b="1" kern="1200" noProof="0" dirty="0" err="1">
              <a:effectLst/>
            </a:rPr>
            <a:t>Iesu</a:t>
          </a:r>
          <a:r>
            <a:rPr lang="en-US" sz="1800" b="1" kern="1200" noProof="0" dirty="0">
              <a:effectLst/>
            </a:rPr>
            <a:t>, pau lea o le ala e </a:t>
          </a:r>
          <a:r>
            <a:rPr lang="en-US" sz="1800" b="1" kern="1200" noProof="0" dirty="0" err="1">
              <a:effectLst/>
            </a:rPr>
            <a:t>maua</a:t>
          </a:r>
          <a:r>
            <a:rPr lang="en-US" sz="1800" b="1" kern="1200" noProof="0" dirty="0">
              <a:effectLst/>
            </a:rPr>
            <a:t> ai le </a:t>
          </a:r>
          <a:r>
            <a:rPr lang="en-US" sz="1800" b="1" kern="1200" noProof="0" dirty="0" err="1">
              <a:effectLst/>
            </a:rPr>
            <a:t>faaolataga</a:t>
          </a:r>
          <a:r>
            <a:rPr lang="en-US" sz="1800" b="1" kern="1200" noProof="0" dirty="0">
              <a:effectLst/>
            </a:rPr>
            <a:t>. O le </a:t>
          </a:r>
          <a:r>
            <a:rPr lang="en-US" sz="1800" b="1" kern="1200" noProof="0" dirty="0" err="1">
              <a:effectLst/>
            </a:rPr>
            <a:t>manatu</a:t>
          </a:r>
          <a:r>
            <a:rPr lang="en-US" sz="1800" b="1" kern="1200" noProof="0" dirty="0">
              <a:effectLst/>
            </a:rPr>
            <a:t> e </a:t>
          </a:r>
          <a:r>
            <a:rPr lang="en-US" sz="1800" b="1" kern="1200" noProof="0" dirty="0" err="1">
              <a:effectLst/>
            </a:rPr>
            <a:t>tuuina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atu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oe</a:t>
          </a:r>
          <a:r>
            <a:rPr lang="en-US" sz="1800" b="1" kern="1200" noProof="0" dirty="0">
              <a:effectLst/>
            </a:rPr>
            <a:t> lava </a:t>
          </a:r>
          <a:r>
            <a:rPr lang="en-US" sz="1800" b="1" kern="1200" noProof="0" dirty="0" err="1">
              <a:effectLst/>
            </a:rPr>
            <a:t>i</a:t>
          </a:r>
          <a:r>
            <a:rPr lang="en-US" sz="1800" b="1" kern="1200" noProof="0" dirty="0">
              <a:effectLst/>
            </a:rPr>
            <a:t> luma o le Atua e ala </a:t>
          </a:r>
          <a:r>
            <a:rPr lang="en-US" sz="1800" b="1" kern="1200" noProof="0" dirty="0" err="1">
              <a:effectLst/>
            </a:rPr>
            <a:t>i</a:t>
          </a:r>
          <a:r>
            <a:rPr lang="en-US" sz="1800" b="1" kern="1200" noProof="0" dirty="0">
              <a:effectLst/>
            </a:rPr>
            <a:t> au </a:t>
          </a:r>
          <a:r>
            <a:rPr lang="en-US" sz="1800" b="1" kern="1200" noProof="0" dirty="0" err="1">
              <a:effectLst/>
            </a:rPr>
            <a:t>galuega</a:t>
          </a:r>
          <a:r>
            <a:rPr lang="en-US" sz="1800" b="1" kern="1200" noProof="0" dirty="0">
              <a:effectLst/>
            </a:rPr>
            <a:t> o le </a:t>
          </a:r>
          <a:r>
            <a:rPr lang="en-US" sz="1800" b="1" kern="1200" noProof="0" dirty="0" err="1">
              <a:effectLst/>
            </a:rPr>
            <a:t>amiotonu</a:t>
          </a:r>
          <a:r>
            <a:rPr lang="en-US" sz="1800" b="1" kern="1200" noProof="0" dirty="0">
              <a:effectLst/>
            </a:rPr>
            <a:t> o le </a:t>
          </a:r>
          <a:r>
            <a:rPr lang="en-US" sz="1800" b="1" kern="1200" noProof="0" dirty="0" err="1">
              <a:effectLst/>
            </a:rPr>
            <a:t>faaali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atu</a:t>
          </a:r>
          <a:r>
            <a:rPr lang="en-US" sz="1800" b="1" kern="1200" noProof="0" dirty="0">
              <a:effectLst/>
            </a:rPr>
            <a:t> lea o </a:t>
          </a:r>
          <a:r>
            <a:rPr lang="en-US" sz="1800" b="1" kern="1200" noProof="0" dirty="0" err="1">
              <a:effectLst/>
            </a:rPr>
            <a:t>i</a:t>
          </a:r>
          <a:r>
            <a:rPr lang="en-US" sz="1800" b="1" kern="1200" noProof="0" dirty="0">
              <a:effectLst/>
            </a:rPr>
            <a:t> tatou lava </a:t>
          </a:r>
          <a:r>
            <a:rPr lang="en-US" sz="1800" b="1" kern="1200" noProof="0" dirty="0" err="1">
              <a:effectLst/>
            </a:rPr>
            <a:t>i</a:t>
          </a:r>
          <a:r>
            <a:rPr lang="en-US" sz="1800" b="1" kern="1200" noProof="0" dirty="0">
              <a:effectLst/>
            </a:rPr>
            <a:t> Ona luma e le </a:t>
          </a:r>
          <a:r>
            <a:rPr lang="en-US" sz="1800" b="1" kern="1200" noProof="0" dirty="0" err="1">
              <a:effectLst/>
            </a:rPr>
            <a:t>lavalavā</a:t>
          </a:r>
          <a:r>
            <a:rPr lang="en-US" sz="1800" b="1" kern="1200" noProof="0" dirty="0">
              <a:effectLst/>
            </a:rPr>
            <a:t>.</a:t>
          </a:r>
          <a:endParaRPr lang="en" sz="1800" kern="1200" noProof="0" dirty="0">
            <a:effectLst/>
          </a:endParaRPr>
        </a:p>
      </dsp:txBody>
      <dsp:txXfrm>
        <a:off x="243314" y="2217272"/>
        <a:ext cx="3396143" cy="2023530"/>
      </dsp:txXfrm>
    </dsp:sp>
    <dsp:sp modelId="{793D965F-77CB-4830-98B7-9C2F5484B8FA}">
      <dsp:nvSpPr>
        <dsp:cNvPr id="0" name=""/>
        <dsp:cNvSpPr/>
      </dsp:nvSpPr>
      <dsp:spPr>
        <a:xfrm>
          <a:off x="79302" y="1487"/>
          <a:ext cx="3622554" cy="4377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Faatau ofu sisina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302" y="1487"/>
        <a:ext cx="3622554" cy="437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415F4-ADED-4FAF-8BB4-1D211254539B}">
      <dsp:nvSpPr>
        <dsp:cNvPr id="0" name=""/>
        <dsp:cNvSpPr/>
      </dsp:nvSpPr>
      <dsp:spPr>
        <a:xfrm>
          <a:off x="389200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DBC0D4-80F9-47AA-A951-1D070173AFB6}">
      <dsp:nvSpPr>
        <dsp:cNvPr id="0" name=""/>
        <dsp:cNvSpPr/>
      </dsp:nvSpPr>
      <dsp:spPr>
        <a:xfrm>
          <a:off x="489926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67BC64-3A53-47F2-99AC-A9590D308343}">
      <dsp:nvSpPr>
        <dsp:cNvPr id="0" name=""/>
        <dsp:cNvSpPr/>
      </dsp:nvSpPr>
      <dsp:spPr>
        <a:xfrm>
          <a:off x="417919" y="2238226"/>
          <a:ext cx="2484006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/>
            </a:rPr>
            <a:t>Talia le </a:t>
          </a:r>
          <a:r>
            <a:rPr lang="en-US" sz="1800" b="1" kern="1200" noProof="0" dirty="0" err="1">
              <a:effectLst/>
            </a:rPr>
            <a:t>Agaga</a:t>
          </a:r>
          <a:r>
            <a:rPr lang="en-US" sz="1800" b="1" kern="1200" noProof="0" dirty="0">
              <a:effectLst/>
            </a:rPr>
            <a:t> Paia. Na o Ia lava e </a:t>
          </a:r>
          <a:r>
            <a:rPr lang="en-US" sz="1800" b="1" kern="1200" noProof="0" dirty="0" err="1">
              <a:effectLst/>
            </a:rPr>
            <a:t>mafai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ona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foa’i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mai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ia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i</a:t>
          </a:r>
          <a:r>
            <a:rPr lang="en-US" sz="1800" b="1" kern="1200" noProof="0" dirty="0">
              <a:effectLst/>
            </a:rPr>
            <a:t> tatou le </a:t>
          </a:r>
          <a:r>
            <a:rPr lang="en-US" sz="1800" b="1" kern="1200" noProof="0" dirty="0" err="1">
              <a:effectLst/>
            </a:rPr>
            <a:t>iloatino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faaleagaga</a:t>
          </a:r>
          <a:r>
            <a:rPr lang="en-US" sz="1800" b="1" kern="1200" noProof="0" dirty="0">
              <a:effectLst/>
            </a:rPr>
            <a:t> ma </a:t>
          </a:r>
          <a:r>
            <a:rPr lang="en-US" sz="1800" b="1" kern="1200" noProof="0" dirty="0" err="1">
              <a:effectLst/>
            </a:rPr>
            <a:t>fa’atalitonuina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i</a:t>
          </a:r>
          <a:r>
            <a:rPr lang="en-US" sz="1800" b="1" kern="1200" noProof="0" dirty="0">
              <a:effectLst/>
            </a:rPr>
            <a:t> tatou </a:t>
          </a:r>
          <a:r>
            <a:rPr lang="en-US" sz="1800" b="1" kern="1200" noProof="0" dirty="0" err="1">
              <a:effectLst/>
            </a:rPr>
            <a:t>i</a:t>
          </a:r>
          <a:r>
            <a:rPr lang="en-US" sz="1800" b="1" kern="1200" noProof="0" dirty="0">
              <a:effectLst/>
            </a:rPr>
            <a:t> lo tatou </a:t>
          </a:r>
          <a:r>
            <a:rPr lang="en-US" sz="1800" b="1" kern="1200" noProof="0" dirty="0" err="1">
              <a:effectLst/>
            </a:rPr>
            <a:t>tulaga</a:t>
          </a:r>
          <a:r>
            <a:rPr lang="en-US" sz="1800" b="1" kern="1200" noProof="0" dirty="0">
              <a:effectLst/>
            </a:rPr>
            <a:t> </a:t>
          </a:r>
          <a:r>
            <a:rPr lang="en-US" sz="1800" b="1" kern="1200" noProof="0" dirty="0" err="1">
              <a:effectLst/>
            </a:rPr>
            <a:t>moni</a:t>
          </a:r>
          <a:r>
            <a:rPr lang="en-US" sz="1800" b="1" kern="1200" noProof="0" dirty="0">
              <a:effectLst/>
            </a:rPr>
            <a:t> (Ioane 16:8).</a:t>
          </a:r>
          <a:endParaRPr lang="en" sz="1800" kern="1200" noProof="0" dirty="0">
            <a:effectLst/>
          </a:endParaRPr>
        </a:p>
      </dsp:txBody>
      <dsp:txXfrm>
        <a:off x="417919" y="2238226"/>
        <a:ext cx="2484006" cy="1943598"/>
      </dsp:txXfrm>
    </dsp:sp>
    <dsp:sp modelId="{E987A411-ADF2-4352-9A3E-5F896F6B1B68}">
      <dsp:nvSpPr>
        <dsp:cNvPr id="0" name=""/>
        <dsp:cNvSpPr/>
      </dsp:nvSpPr>
      <dsp:spPr>
        <a:xfrm>
          <a:off x="387126" y="2042"/>
          <a:ext cx="2447993" cy="4179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Faatau vaimata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126" y="2042"/>
        <a:ext cx="2447993" cy="417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1F407-7513-4C75-8FEE-7E19CBD2DF89}">
      <dsp:nvSpPr>
        <dsp:cNvPr id="0" name=""/>
        <dsp:cNvSpPr/>
      </dsp:nvSpPr>
      <dsp:spPr>
        <a:xfrm>
          <a:off x="1206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E28A1F-057F-422C-8BC5-7D24EAD1BA6E}">
      <dsp:nvSpPr>
        <dsp:cNvPr id="0" name=""/>
        <dsp:cNvSpPr/>
      </dsp:nvSpPr>
      <dsp:spPr>
        <a:xfrm>
          <a:off x="135311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/>
            <a:t>Na ia filifili e faia i tatou</a:t>
          </a:r>
          <a:br>
            <a:rPr lang="en" sz="1800" b="1" kern="1200" noProof="0" dirty="0"/>
          </a:br>
          <a:r>
            <a:rPr lang="en" sz="1800" b="1" kern="1200" noProof="0" dirty="0"/>
            <a:t>(Ken. 2:7)</a:t>
          </a:r>
          <a:endParaRPr lang="en" sz="1800" kern="1200" noProof="0" dirty="0"/>
        </a:p>
      </dsp:txBody>
      <dsp:txXfrm>
        <a:off x="135311" y="1764307"/>
        <a:ext cx="1326146" cy="1434892"/>
      </dsp:txXfrm>
    </dsp:sp>
    <dsp:sp modelId="{82582CD3-6F25-4839-B5CD-59E085EE7CF9}">
      <dsp:nvSpPr>
        <dsp:cNvPr id="0" name=""/>
        <dsp:cNvSpPr/>
      </dsp:nvSpPr>
      <dsp:spPr>
        <a:xfrm>
          <a:off x="1640263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A44FE6-426A-49FF-82F4-0E33EDBE4697}">
      <dsp:nvSpPr>
        <dsp:cNvPr id="0" name=""/>
        <dsp:cNvSpPr/>
      </dsp:nvSpPr>
      <dsp:spPr>
        <a:xfrm>
          <a:off x="1720056" y="1764307"/>
          <a:ext cx="1434771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6563367"/>
                <a:satOff val="0"/>
                <a:lumOff val="114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6563367"/>
                <a:satOff val="0"/>
                <a:lumOff val="114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6563367"/>
                <a:satOff val="0"/>
                <a:lumOff val="114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/>
            <a:t>Na ia saili ina ua tatou agasala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/>
            <a:t>(Ken. 3:8-9)</a:t>
          </a:r>
          <a:endParaRPr lang="en" sz="1800" kern="1200" noProof="0" dirty="0"/>
        </a:p>
      </dsp:txBody>
      <dsp:txXfrm>
        <a:off x="1720056" y="1764307"/>
        <a:ext cx="1434771" cy="1434892"/>
      </dsp:txXfrm>
    </dsp:sp>
    <dsp:sp modelId="{2689B363-DF21-48B7-961E-AE76016241D0}">
      <dsp:nvSpPr>
        <dsp:cNvPr id="0" name=""/>
        <dsp:cNvSpPr/>
      </dsp:nvSpPr>
      <dsp:spPr>
        <a:xfrm>
          <a:off x="3303832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1268C3-FC86-47A8-B964-4E4FB48EC098}">
      <dsp:nvSpPr>
        <dsp:cNvPr id="0" name=""/>
        <dsp:cNvSpPr/>
      </dsp:nvSpPr>
      <dsp:spPr>
        <a:xfrm>
          <a:off x="3437937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/>
            <a:t>Na ia tuu mai o Ia lava e faaola ai tatou </a:t>
          </a:r>
          <a:r>
            <a:rPr lang="en" sz="1800" b="1" kern="1200" noProof="0"/>
            <a:t>(Ioane3:16</a:t>
          </a:r>
          <a:r>
            <a:rPr lang="en" sz="1800" b="1" kern="1200" noProof="0" dirty="0"/>
            <a:t>)</a:t>
          </a:r>
          <a:endParaRPr lang="en" sz="1800" kern="1200" noProof="0" dirty="0"/>
        </a:p>
      </dsp:txBody>
      <dsp:txXfrm>
        <a:off x="3437937" y="1764307"/>
        <a:ext cx="1326146" cy="1434892"/>
      </dsp:txXfrm>
    </dsp:sp>
    <dsp:sp modelId="{027EF167-1BD9-440E-B2CE-9F1F4DB31BB7}">
      <dsp:nvSpPr>
        <dsp:cNvPr id="0" name=""/>
        <dsp:cNvSpPr/>
      </dsp:nvSpPr>
      <dsp:spPr>
        <a:xfrm>
          <a:off x="5293624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8EE059-54B3-4B9F-8841-14F5573978EE}">
      <dsp:nvSpPr>
        <dsp:cNvPr id="0" name=""/>
        <dsp:cNvSpPr/>
      </dsp:nvSpPr>
      <dsp:spPr>
        <a:xfrm>
          <a:off x="4942889" y="1764307"/>
          <a:ext cx="2295824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9690102"/>
                <a:satOff val="0"/>
                <a:lumOff val="3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noProof="0" dirty="0"/>
            <a:t>Ua Ia finagalo e tuuina mai so tatou taui: e nonofo ma Ia, ma fiafia i le faatasi ma Ia e faavavau (Faaa. 3:21)</a:t>
          </a:r>
          <a:endParaRPr lang="en" sz="1800" kern="1200" noProof="0" dirty="0"/>
        </a:p>
      </dsp:txBody>
      <dsp:txXfrm>
        <a:off x="4942889" y="1764307"/>
        <a:ext cx="2295824" cy="14348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A759-5146-4348-80E7-524FC380A559}">
      <dsp:nvSpPr>
        <dsp:cNvPr id="0" name=""/>
        <dsp:cNvSpPr/>
      </dsp:nvSpPr>
      <dsp:spPr>
        <a:xfrm rot="10800000">
          <a:off x="281565" y="579"/>
          <a:ext cx="4788004" cy="431526"/>
        </a:xfrm>
        <a:prstGeom prst="homePlate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lo tatou fesoasoani (Ioane 14:16-17)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79"/>
        <a:ext cx="4680123" cy="431526"/>
      </dsp:txXfrm>
    </dsp:sp>
    <dsp:sp modelId="{BD7F966C-344C-4880-A71C-848E52194C0E}">
      <dsp:nvSpPr>
        <dsp:cNvPr id="0" name=""/>
        <dsp:cNvSpPr/>
      </dsp:nvSpPr>
      <dsp:spPr>
        <a:xfrm>
          <a:off x="0" y="579"/>
          <a:ext cx="431526" cy="431526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F811C8-8640-406C-A6AA-8E6DEC70BB3C}">
      <dsp:nvSpPr>
        <dsp:cNvPr id="0" name=""/>
        <dsp:cNvSpPr/>
      </dsp:nvSpPr>
      <dsp:spPr>
        <a:xfrm rot="10800000">
          <a:off x="281565" y="558955"/>
          <a:ext cx="4788004" cy="431526"/>
        </a:xfrm>
        <a:prstGeom prst="homePlat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te faailoa mai Iesu (Ioane 15:26)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58955"/>
        <a:ext cx="4680123" cy="431526"/>
      </dsp:txXfrm>
    </dsp:sp>
    <dsp:sp modelId="{07903487-9C75-4F36-BAAD-3999608CFCC1}">
      <dsp:nvSpPr>
        <dsp:cNvPr id="0" name=""/>
        <dsp:cNvSpPr/>
      </dsp:nvSpPr>
      <dsp:spPr>
        <a:xfrm>
          <a:off x="0" y="558955"/>
          <a:ext cx="431526" cy="431526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173098-8883-40F7-B292-42DF22E34511}">
      <dsp:nvSpPr>
        <dsp:cNvPr id="0" name=""/>
        <dsp:cNvSpPr/>
      </dsp:nvSpPr>
      <dsp:spPr>
        <a:xfrm rot="10800000">
          <a:off x="281565" y="1117332"/>
          <a:ext cx="4788004" cy="431526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Faailoa mai le agasala (Ioane 16:8)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1117332"/>
        <a:ext cx="4680123" cy="431526"/>
      </dsp:txXfrm>
    </dsp:sp>
    <dsp:sp modelId="{E82A5EE8-5D4A-48AE-B257-2340C0E1B182}">
      <dsp:nvSpPr>
        <dsp:cNvPr id="0" name=""/>
        <dsp:cNvSpPr/>
      </dsp:nvSpPr>
      <dsp:spPr>
        <a:xfrm>
          <a:off x="0" y="1117332"/>
          <a:ext cx="431526" cy="431526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23F01F-5BB6-4DE8-941B-A6ABD5E0C6CC}">
      <dsp:nvSpPr>
        <dsp:cNvPr id="0" name=""/>
        <dsp:cNvSpPr/>
      </dsp:nvSpPr>
      <dsp:spPr>
        <a:xfrm rot="10800000">
          <a:off x="281565" y="1675708"/>
          <a:ext cx="4788004" cy="43152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Taitai 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upu moni uma (Ioane 16:13)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1675708"/>
        <a:ext cx="4680123" cy="431526"/>
      </dsp:txXfrm>
    </dsp:sp>
    <dsp:sp modelId="{656187B0-B962-462C-A5AD-3ABA3D521DB8}">
      <dsp:nvSpPr>
        <dsp:cNvPr id="0" name=""/>
        <dsp:cNvSpPr/>
      </dsp:nvSpPr>
      <dsp:spPr>
        <a:xfrm>
          <a:off x="0" y="1675708"/>
          <a:ext cx="431526" cy="431526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6D64E-17A0-44FE-9ADB-A820596A736D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24DD7-B08F-467A-AB1D-5D5C55AB6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7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05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D8790-2445-4548-8289-6F3DD6FA4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79D34A-F20A-A1C1-E8C3-412C0362F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CC2FAD-6F7D-7159-5B29-C9799A12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B6C77C-21AF-C545-D18D-E87397B2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DEA3C-F447-4176-40B2-AD8330B3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0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796F-F830-C625-4B5D-1CEA4D84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02436D-3D15-8EFF-8244-07D8C122E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F58F8-400C-2543-86CE-58BF2DEB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FAEF5-3F10-0A56-FE33-2F72FCBE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4F454-A6EB-FFFA-A589-63EA5EB3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6590B2-8B6C-9586-2D44-11E7107A9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1F1087-45E6-98D1-3F5A-AD8844F0B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95506-2872-84D7-7D64-F606B7BF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239B8D-734D-3E94-8B70-6C1B8E6E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49E5F-8BC4-C747-5B48-D27C595D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8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819B0-0CB0-3DBC-8541-FA557BCE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7DE22F-C63C-DD11-5353-33CFB042B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095CD-8861-49C8-8795-44D6F934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3FDD80-E545-00B6-014E-52A052FD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ED468-0C98-B4CE-C146-A88837D1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3D35E-FB28-92FF-E680-0B0BEF6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ED5C07-9B6C-6F12-AD40-9AC0CBA0C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1732-0B85-17A6-8CB3-41FC1D8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814D90-DF7F-F8DE-B4E2-32A43EEC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960D14-C7F7-B524-D7A2-7B8ADEA5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3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C7FD6-4928-D983-8E7E-0EBBDFCF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4DD50-C593-8B65-E30C-99678D71A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6D6CB5-CDF1-8333-5E22-776E031A5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D8F935-E079-C65C-F08C-78EDD79D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50298-4F06-46BD-3387-4A4E1FE9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08CDBA-7AED-B39A-0C0A-E9180F73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5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0FB97-641E-7C6C-9027-D21F1EAA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C42C5C-6D4A-DC0F-6E44-171F4927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517438-9CF8-B763-27E4-3B7521BB3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6F7117-D2E4-8B04-7206-94CD79C0F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1CECF2-3D04-A9B1-211E-7E16F7D97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539645-3D3D-3C99-D153-28EF7347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98C94B-8884-B9DB-064A-19F69735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23FF3E-7DA7-1E3C-85D7-6F79FC7A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5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3D300-947D-A140-A5D3-FAF1A232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3E7B60-7C2A-DA69-1EDA-E0F3FEA6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7A02D2-B45A-5162-32F6-A9B46CF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374ABB-F738-C608-061F-98DB9333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0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0E3FE6-9671-A4F6-F416-A524D0F1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1CA8A0-303A-9BC4-0D68-18E04D99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1406CC-1DA6-43A7-6660-0DCF3EB1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9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54752-EC53-D096-3608-08B931E2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D896F-35E1-90F8-D273-1EFDE16E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2B1117-FBEE-0EE6-1C55-36CF6A7E4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973C70-2150-AE8D-8917-DC5E418F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CC6F88-BDB2-628A-7031-1B6F074E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668952-F744-DABD-967D-6D84DDD9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4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43096-3764-5D41-FDCD-07317BCB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E7521B-3B74-26F6-DA7D-EE8912843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11F077-9A2C-423E-F88E-3975871CC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A103DC-DEE0-E2A7-F896-CCDC7621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035876-FCCA-9614-E547-5BD6A92C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B0533F-583D-A7F1-CA96-86D51812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4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7D100C-AC8E-BC68-BB46-CB767D31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0D4CB6-A7BC-BE88-1A90-5C6C18A1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941770-A59A-F154-C8F2-42BB0761B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45FD1-CD53-5535-885A-24BF6E53E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51237C-470C-4945-E879-75CE833D7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90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microsoft.com/office/2007/relationships/diagramDrawing" Target="../diagrams/drawing5.xml"/><Relationship Id="rId4" Type="http://schemas.microsoft.com/office/2007/relationships/hdphoto" Target="../media/hdphoto15.wdp"/><Relationship Id="rId9" Type="http://schemas.openxmlformats.org/officeDocument/2006/relationships/diagramColors" Target="../diagrams/colors5.xml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21.jpe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4.jpeg"/><Relationship Id="rId4" Type="http://schemas.microsoft.com/office/2007/relationships/hdphoto" Target="../media/hdphoto12.wdp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A85B5-6090-28B9-0052-E7D93E6B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B5879D-7B73-4A79-5D07-C180C3AC7DE1}"/>
              </a:ext>
            </a:extLst>
          </p:cNvPr>
          <p:cNvSpPr txBox="1"/>
          <p:nvPr/>
        </p:nvSpPr>
        <p:spPr>
          <a:xfrm>
            <a:off x="3190875" y="-36539"/>
            <a:ext cx="9001125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powder">
              <a:bevelT w="38100" h="38100" prst="slope"/>
            </a:sp3d>
          </a:bodyPr>
          <a:lstStyle/>
          <a:p>
            <a:pPr algn="ctr"/>
            <a:r>
              <a:rPr lang="en" sz="88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SUESUE LE MEA MONI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3018E4-0EA2-89A9-B734-F8712482EFBD}"/>
              </a:ext>
            </a:extLst>
          </p:cNvPr>
          <p:cNvSpPr txBox="1"/>
          <p:nvPr/>
        </p:nvSpPr>
        <p:spPr>
          <a:xfrm>
            <a:off x="109342" y="6191250"/>
            <a:ext cx="185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noProof="0">
                <a:solidFill>
                  <a:srgbClr val="D7AA80"/>
                </a:solidFill>
              </a:rPr>
              <a:t>Lesona 1 mof Aperila </a:t>
            </a:r>
            <a:r>
              <a:rPr lang="en" sz="1600" b="1" noProof="0" dirty="0">
                <a:solidFill>
                  <a:srgbClr val="D7AA80"/>
                </a:solidFill>
              </a:rPr>
              <a:t>4, 2026</a:t>
            </a:r>
          </a:p>
        </p:txBody>
      </p:sp>
    </p:spTree>
    <p:extLst>
      <p:ext uri="{BB962C8B-B14F-4D97-AF65-F5344CB8AC3E}">
        <p14:creationId xmlns:p14="http://schemas.microsoft.com/office/powerpoint/2010/main" val="2986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95ABA5B7-62E9-F0FD-391F-E6EABEED3C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43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41693D-08A8-533A-EB20-5626FE634BCF}"/>
              </a:ext>
            </a:extLst>
          </p:cNvPr>
          <p:cNvSpPr txBox="1"/>
          <p:nvPr/>
        </p:nvSpPr>
        <p:spPr>
          <a:xfrm>
            <a:off x="0" y="-190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4"/>
                </a:solidFill>
              </a:rPr>
              <a:t>O LE LALA MA LE VINE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E6C2DD-DDF9-ECCD-D953-0EA33403FC56}"/>
              </a:ext>
            </a:extLst>
          </p:cNvPr>
          <p:cNvSpPr txBox="1"/>
          <p:nvPr/>
        </p:nvSpPr>
        <p:spPr>
          <a:xfrm>
            <a:off x="614361" y="578910"/>
            <a:ext cx="10963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'O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a‘u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nei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le vine, o la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O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lē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tumau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au, ma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a‘u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lava e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tele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auā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le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mafaia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fai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se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tasi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 a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a‘u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ai.</a:t>
            </a:r>
            <a:r>
              <a:rPr lang="en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(Ioane 15:5)</a:t>
            </a:r>
            <a:endParaRPr lang="en" b="1" noProof="0" dirty="0">
              <a:solidFill>
                <a:srgbClr val="FFCB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9DCA9F-033F-F536-7B48-70B4563A8A87}"/>
              </a:ext>
            </a:extLst>
          </p:cNvPr>
          <p:cNvSpPr txBox="1"/>
          <p:nvPr/>
        </p:nvSpPr>
        <p:spPr>
          <a:xfrm>
            <a:off x="149601" y="1417438"/>
            <a:ext cx="7008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o latalata ona maliu o Ia, na fetalai atu ai Iesu o Ia “o le vine,” ma o ona soo o “lālā.” O le ā le uiga o lana fetalaiga?</a:t>
            </a:r>
            <a:endParaRPr lang="en" sz="2000" b="1" noProof="0" dirty="0"/>
          </a:p>
        </p:txBody>
      </p:sp>
      <p:pic>
        <p:nvPicPr>
          <p:cNvPr id="6" name="Imagen 5" descr="Imagen que contiene exterior, hombre, fruta, parado&#10;&#10;El contenido generado por IA puede ser incorrecto.">
            <a:extLst>
              <a:ext uri="{FF2B5EF4-FFF2-40B4-BE49-F238E27FC236}">
                <a16:creationId xmlns:a16="http://schemas.microsoft.com/office/drawing/2014/main" id="{22148B84-B143-01AC-F0AF-1C2C4CD0C7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517" y="1360288"/>
            <a:ext cx="4416834" cy="24777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gradFill flip="none" rotWithShape="1">
              <a:gsLst>
                <a:gs pos="0">
                  <a:srgbClr val="008000"/>
                </a:gs>
                <a:gs pos="80000">
                  <a:srgbClr val="008000"/>
                </a:gs>
                <a:gs pos="89000">
                  <a:srgbClr val="FFCB7F"/>
                </a:gs>
                <a:gs pos="100000">
                  <a:srgbClr val="FFCB7F"/>
                </a:gs>
              </a:gsLst>
              <a:lin ang="18900000" scaled="1"/>
              <a:tileRect/>
            </a:gra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mujer, tabla, banca&#10;&#10;El contenido generado por IA puede ser incorrecto.">
            <a:extLst>
              <a:ext uri="{FF2B5EF4-FFF2-40B4-BE49-F238E27FC236}">
                <a16:creationId xmlns:a16="http://schemas.microsoft.com/office/drawing/2014/main" id="{9CD64795-343B-D953-736F-9BD570CE2D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"/>
          <a:stretch>
            <a:fillRect/>
          </a:stretch>
        </p:blipFill>
        <p:spPr>
          <a:xfrm>
            <a:off x="186814" y="4444181"/>
            <a:ext cx="2280609" cy="2305665"/>
          </a:xfrm>
          <a:prstGeom prst="ellipse">
            <a:avLst/>
          </a:prstGeom>
          <a:ln w="190500" cap="rnd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73444EE-5C87-DE82-D557-9713A42DF7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477" y="4104394"/>
            <a:ext cx="2691922" cy="2552010"/>
          </a:xfrm>
          <a:prstGeom prst="roundRect">
            <a:avLst>
              <a:gd name="adj" fmla="val 9176"/>
            </a:avLst>
          </a:prstGeom>
          <a:solidFill>
            <a:srgbClr val="FFFFFF"/>
          </a:solidFill>
          <a:ln w="76200" cap="sq">
            <a:solidFill>
              <a:srgbClr val="A5A9E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2EE8674-3BC6-4C0C-61C1-122CC33CDA50}"/>
              </a:ext>
            </a:extLst>
          </p:cNvPr>
          <p:cNvSpPr txBox="1"/>
          <p:nvPr/>
        </p:nvSpPr>
        <p:spPr>
          <a:xfrm>
            <a:off x="2602956" y="4595346"/>
            <a:ext cx="66962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 le tumau ia Iesu o le vaifofo lea o le faaleogalua o tagata Laotikaia. E le gata i lea, o le puna lea o le olioli (Ioane 5:11). Ae e faapefea ona tatou tumau ia Iesu?</a:t>
            </a:r>
            <a:endParaRPr lang="en" sz="2000" b="1" noProof="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BDDA05-5DEA-F3DF-12E7-00C8EDE6B893}"/>
              </a:ext>
            </a:extLst>
          </p:cNvPr>
          <p:cNvSpPr txBox="1"/>
          <p:nvPr/>
        </p:nvSpPr>
        <p:spPr>
          <a:xfrm>
            <a:off x="2602955" y="5611009"/>
            <a:ext cx="66962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 le </a:t>
            </a:r>
            <a:r>
              <a:rPr lang="en-US" sz="2000" b="1" dirty="0" err="1"/>
              <a:t>faia</a:t>
            </a:r>
            <a:r>
              <a:rPr lang="en-US" sz="2000" b="1" dirty="0"/>
              <a:t> o </a:t>
            </a:r>
            <a:r>
              <a:rPr lang="en-US" sz="2000" b="1" dirty="0" err="1"/>
              <a:t>mea</a:t>
            </a:r>
            <a:r>
              <a:rPr lang="en-US" sz="2000" b="1" dirty="0"/>
              <a:t> e </a:t>
            </a:r>
            <a:r>
              <a:rPr lang="en-US" sz="2000" b="1" dirty="0" err="1"/>
              <a:t>fiafia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ai o Ia, o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uiga</a:t>
            </a:r>
            <a:r>
              <a:rPr lang="en-US" sz="2000" b="1" dirty="0"/>
              <a:t>, o le </a:t>
            </a:r>
            <a:r>
              <a:rPr lang="en-US" sz="2000" b="1" dirty="0" err="1"/>
              <a:t>tausia</a:t>
            </a:r>
            <a:r>
              <a:rPr lang="en-US" sz="2000" b="1" dirty="0"/>
              <a:t> o Ana </a:t>
            </a:r>
            <a:r>
              <a:rPr lang="en-US" sz="2000" b="1" dirty="0" err="1"/>
              <a:t>poloaiga</a:t>
            </a:r>
            <a:r>
              <a:rPr lang="en-US" sz="2000" b="1" dirty="0"/>
              <a:t> (Ioane 15:10). O se </a:t>
            </a:r>
            <a:r>
              <a:rPr lang="en-US" sz="2000" b="1" dirty="0" err="1"/>
              <a:t>tali</a:t>
            </a:r>
            <a:r>
              <a:rPr lang="en-US" sz="2000" b="1" dirty="0"/>
              <a:t> </a:t>
            </a:r>
            <a:r>
              <a:rPr lang="en-US" sz="2000" b="1" dirty="0" err="1"/>
              <a:t>alofa</a:t>
            </a:r>
            <a:r>
              <a:rPr lang="en-US" sz="2000" b="1" dirty="0"/>
              <a:t> lea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alofa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faaalia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e le Atua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(1 Ioane 4:19).</a:t>
            </a:r>
            <a:endParaRPr lang="en" sz="2000" b="1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7B9897-07BA-6226-421E-8A2550257C02}"/>
              </a:ext>
            </a:extLst>
          </p:cNvPr>
          <p:cNvSpPr txBox="1"/>
          <p:nvPr/>
        </p:nvSpPr>
        <p:spPr>
          <a:xfrm>
            <a:off x="149601" y="2433101"/>
            <a:ext cx="72540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mafai</a:t>
            </a:r>
            <a:r>
              <a:rPr lang="en-US" sz="2000" b="1" dirty="0"/>
              <a:t> e le </a:t>
            </a:r>
            <a:r>
              <a:rPr lang="en-US" sz="2000" b="1" dirty="0" err="1"/>
              <a:t>lālā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ola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sina</a:t>
            </a:r>
            <a:r>
              <a:rPr lang="en-US" sz="2000" b="1" dirty="0"/>
              <a:t> </a:t>
            </a:r>
            <a:r>
              <a:rPr lang="en-US" sz="2000" b="1" dirty="0" err="1"/>
              <a:t>taimi</a:t>
            </a:r>
            <a:r>
              <a:rPr lang="en-US" sz="2000" b="1" dirty="0"/>
              <a:t> e </a:t>
            </a:r>
            <a:r>
              <a:rPr lang="en-US" sz="2000" b="1" dirty="0" err="1"/>
              <a:t>aunoa</a:t>
            </a:r>
            <a:r>
              <a:rPr lang="en-US" sz="2000" b="1" dirty="0"/>
              <a:t> ma le </a:t>
            </a:r>
            <a:r>
              <a:rPr lang="en-US" sz="2000" b="1" dirty="0" err="1"/>
              <a:t>pipii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vine, ae </a:t>
            </a:r>
            <a:r>
              <a:rPr lang="en-US" sz="2000" b="1" dirty="0" err="1"/>
              <a:t>mulimuli</a:t>
            </a:r>
            <a:r>
              <a:rPr lang="en-US" sz="2000" b="1" dirty="0"/>
              <a:t> </a:t>
            </a:r>
            <a:r>
              <a:rPr lang="en-US" sz="2000" b="1" dirty="0" err="1"/>
              <a:t>ane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mago</a:t>
            </a:r>
            <a:r>
              <a:rPr lang="en-US" sz="2000" b="1" dirty="0"/>
              <a:t> lea. Ina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misia</a:t>
            </a:r>
            <a:r>
              <a:rPr lang="en-US" sz="2000" b="1" dirty="0"/>
              <a:t> le ola e </a:t>
            </a:r>
            <a:r>
              <a:rPr lang="en-US" sz="2000" b="1" dirty="0" err="1"/>
              <a:t>faavavau</a:t>
            </a:r>
            <a:r>
              <a:rPr lang="en-US" sz="2000" b="1" dirty="0"/>
              <a:t>,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aioi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ai </a:t>
            </a:r>
            <a:r>
              <a:rPr lang="en-US" sz="2000" b="1" dirty="0" err="1"/>
              <a:t>Iesu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tatou: “Ia </a:t>
            </a:r>
            <a:r>
              <a:rPr lang="en-US" sz="2000" b="1" dirty="0" err="1"/>
              <a:t>outou</a:t>
            </a:r>
            <a:r>
              <a:rPr lang="en-US" sz="2000" b="1" dirty="0"/>
              <a:t> </a:t>
            </a:r>
            <a:r>
              <a:rPr lang="en-US" sz="2000" b="1" dirty="0" err="1"/>
              <a:t>tumau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a’u</a:t>
            </a:r>
            <a:r>
              <a:rPr lang="en-US" sz="2000" b="1" dirty="0"/>
              <a:t>” (Ioane 15:4). I </a:t>
            </a:r>
            <a:r>
              <a:rPr lang="en-US" sz="2000" b="1" dirty="0" err="1"/>
              <a:t>fuaiupu</a:t>
            </a:r>
            <a:r>
              <a:rPr lang="en-US" sz="2000" b="1" dirty="0"/>
              <a:t> e 11 o loo </a:t>
            </a:r>
            <a:r>
              <a:rPr lang="en-US" sz="2000" b="1" dirty="0" err="1"/>
              <a:t>faamatala</a:t>
            </a:r>
            <a:r>
              <a:rPr lang="en-US" sz="2000" b="1" dirty="0"/>
              <a:t> ai e </a:t>
            </a:r>
            <a:r>
              <a:rPr lang="en-US" sz="2000" b="1" dirty="0" err="1"/>
              <a:t>Iesu</a:t>
            </a:r>
            <a:r>
              <a:rPr lang="en-US" sz="2000" b="1" dirty="0"/>
              <a:t>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faataoto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vine ma </a:t>
            </a:r>
            <a:r>
              <a:rPr lang="en-US" sz="2000" b="1" dirty="0" err="1"/>
              <a:t>lālā</a:t>
            </a:r>
            <a:r>
              <a:rPr lang="en-US" sz="2000" b="1" dirty="0"/>
              <a:t>,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faaaogaina</a:t>
            </a:r>
            <a:r>
              <a:rPr lang="en-US" sz="2000" b="1" dirty="0"/>
              <a:t> ai le </a:t>
            </a:r>
            <a:r>
              <a:rPr lang="en-US" sz="2000" b="1" dirty="0" err="1"/>
              <a:t>veape</a:t>
            </a:r>
            <a:r>
              <a:rPr lang="en-US" sz="2000" b="1" dirty="0"/>
              <a:t> “</a:t>
            </a:r>
            <a:r>
              <a:rPr lang="en-US" sz="2000" b="1" dirty="0" err="1"/>
              <a:t>tumau</a:t>
            </a:r>
            <a:r>
              <a:rPr lang="en-US" sz="2000" b="1" dirty="0"/>
              <a:t>” e </a:t>
            </a:r>
            <a:r>
              <a:rPr lang="en-US" sz="2000" b="1" dirty="0" err="1"/>
              <a:t>faaselfulu</a:t>
            </a:r>
            <a:r>
              <a:rPr lang="en-US" sz="2000" b="1" dirty="0"/>
              <a:t>. O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uiga</a:t>
            </a:r>
            <a:r>
              <a:rPr lang="en-US" sz="2000" b="1" dirty="0"/>
              <a:t> e </a:t>
            </a:r>
            <a:r>
              <a:rPr lang="en-US" sz="2000" b="1" dirty="0" err="1"/>
              <a:t>matua</a:t>
            </a:r>
            <a:r>
              <a:rPr lang="en-US" sz="2000" b="1" dirty="0"/>
              <a:t> </a:t>
            </a:r>
            <a:r>
              <a:rPr lang="en-US" sz="2000" b="1" dirty="0" err="1"/>
              <a:t>taua</a:t>
            </a:r>
            <a:r>
              <a:rPr lang="en-US" sz="2000" b="1" dirty="0"/>
              <a:t> lava.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031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6000" r="-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77D95C2D-420A-DD11-E8C4-21E0E0F2CB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058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CCEA48-909E-F750-9CFE-17E83E9C1C33}"/>
              </a:ext>
            </a:extLst>
          </p:cNvPr>
          <p:cNvSpPr txBox="1"/>
          <p:nvPr/>
        </p:nvSpPr>
        <p:spPr>
          <a:xfrm>
            <a:off x="0" y="-393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100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 LE SUA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CC8439-2DDA-00F9-13A3-333158AEA595}"/>
              </a:ext>
            </a:extLst>
          </p:cNvPr>
          <p:cNvSpPr txBox="1"/>
          <p:nvPr/>
        </p:nvSpPr>
        <p:spPr>
          <a:xfrm>
            <a:off x="532263" y="533251"/>
            <a:ext cx="11191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'Ina tumau ia o outou ia te au, o a‘u foi ia te outou. Faapei o le la e le mafai ona fua pe a na o ia, pe afai e le mau i le vine; a faapea foi outou, pe afai tou te le tumau ia te au</a:t>
            </a:r>
            <a:r>
              <a:rPr lang="en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(John 15:4)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E16A47-6DB3-8316-C8C4-CB3D55D54DEB}"/>
              </a:ext>
            </a:extLst>
          </p:cNvPr>
          <p:cNvSpPr txBox="1"/>
          <p:nvPr/>
        </p:nvSpPr>
        <p:spPr>
          <a:xfrm>
            <a:off x="3262773" y="1266869"/>
            <a:ext cx="875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 le </a:t>
            </a:r>
            <a:r>
              <a:rPr lang="en-US" sz="2000" b="1" dirty="0" err="1"/>
              <a:t>taumalulu</a:t>
            </a:r>
            <a:r>
              <a:rPr lang="en-US" sz="2000" b="1" dirty="0"/>
              <a:t>, e </a:t>
            </a:r>
            <a:r>
              <a:rPr lang="en-US" sz="2000" b="1" dirty="0" err="1"/>
              <a:t>pipii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lālā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vine, ae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fua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. </a:t>
            </a:r>
            <a:r>
              <a:rPr lang="en-US" sz="2000" b="1" dirty="0" err="1"/>
              <a:t>Aiseā</a:t>
            </a:r>
            <a:r>
              <a:rPr lang="en-US" sz="2000" b="1" dirty="0"/>
              <a:t>? </a:t>
            </a:r>
            <a:r>
              <a:rPr lang="en-US" sz="2000" b="1" dirty="0" err="1"/>
              <a:t>Auā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maua</a:t>
            </a:r>
            <a:r>
              <a:rPr lang="en-US" sz="2000" b="1" dirty="0"/>
              <a:t> le </a:t>
            </a:r>
            <a:r>
              <a:rPr lang="en-US" sz="2000" b="1" dirty="0" err="1"/>
              <a:t>sua</a:t>
            </a:r>
            <a:r>
              <a:rPr lang="en-US" sz="2000" b="1" dirty="0"/>
              <a:t>.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1498EF3-F62D-864E-49ED-A8C11DD97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7984857"/>
              </p:ext>
            </p:extLst>
          </p:nvPr>
        </p:nvGraphicFramePr>
        <p:xfrm>
          <a:off x="135267" y="4750185"/>
          <a:ext cx="5351136" cy="210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Imagen 6" descr="Un árbol con hojas verdes&#10;&#10;El contenido generado por IA puede ser incorrecto.">
            <a:extLst>
              <a:ext uri="{FF2B5EF4-FFF2-40B4-BE49-F238E27FC236}">
                <a16:creationId xmlns:a16="http://schemas.microsoft.com/office/drawing/2014/main" id="{C474E92F-80F2-6C53-B8AE-928C3C7DA1E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59" y="2736720"/>
            <a:ext cx="2825546" cy="1883697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arado, viendo, árbol, cadena&#10;&#10;El contenido generado por IA puede ser incorrecto.">
            <a:extLst>
              <a:ext uri="{FF2B5EF4-FFF2-40B4-BE49-F238E27FC236}">
                <a16:creationId xmlns:a16="http://schemas.microsoft.com/office/drawing/2014/main" id="{5FF31CDF-4175-8A68-10E8-CB9CA098087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1136033"/>
            <a:ext cx="2927627" cy="164679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D904B76-20EF-002F-987C-6971618F7F06}"/>
              </a:ext>
            </a:extLst>
          </p:cNvPr>
          <p:cNvGrpSpPr/>
          <p:nvPr/>
        </p:nvGrpSpPr>
        <p:grpSpPr>
          <a:xfrm>
            <a:off x="5348752" y="4750185"/>
            <a:ext cx="3755922" cy="2042282"/>
            <a:chOff x="5476568" y="4750185"/>
            <a:chExt cx="3755922" cy="2042282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A949A37-EBB6-DAD3-0482-A54E0FE2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6568" y="4750185"/>
              <a:ext cx="3755922" cy="204228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BDA492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60B1B60-D627-0773-0CA9-30765D7878DD}"/>
                </a:ext>
              </a:extLst>
            </p:cNvPr>
            <p:cNvSpPr/>
            <p:nvPr/>
          </p:nvSpPr>
          <p:spPr>
            <a:xfrm>
              <a:off x="6784258" y="5309419"/>
              <a:ext cx="993058" cy="99305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" noProof="0" dirty="0"/>
            </a:p>
          </p:txBody>
        </p:sp>
      </p:grpSp>
      <p:pic>
        <p:nvPicPr>
          <p:cNvPr id="15" name="Imagen 1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54B660E-9F52-4430-2C63-C5A4B8493A6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652" y="4750185"/>
            <a:ext cx="2741197" cy="2042282"/>
          </a:xfrm>
          <a:prstGeom prst="snip2DiagRect">
            <a:avLst>
              <a:gd name="adj1" fmla="val 1492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D6DB97-933E-4321-6B4B-13DDCC1293F1}"/>
              </a:ext>
            </a:extLst>
          </p:cNvPr>
          <p:cNvSpPr txBox="1"/>
          <p:nvPr/>
        </p:nvSpPr>
        <p:spPr>
          <a:xfrm>
            <a:off x="3262773" y="3719269"/>
            <a:ext cx="89292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 le </a:t>
            </a:r>
            <a:r>
              <a:rPr lang="en-US" sz="2000" b="1" dirty="0" err="1"/>
              <a:t>lauga</a:t>
            </a:r>
            <a:r>
              <a:rPr lang="en-US" sz="2000" b="1" dirty="0"/>
              <a:t> lava lea e </a:t>
            </a:r>
            <a:r>
              <a:rPr lang="en-US" sz="2000" b="1" dirty="0" err="1"/>
              <a:t>tasi</a:t>
            </a:r>
            <a:r>
              <a:rPr lang="en-US" sz="2000" b="1" dirty="0"/>
              <a:t> (Ioane 14-17),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tuuina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ai e </a:t>
            </a:r>
            <a:r>
              <a:rPr lang="en-US" sz="2000" b="1" dirty="0" err="1"/>
              <a:t>Iesu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le </a:t>
            </a:r>
            <a:r>
              <a:rPr lang="en-US" sz="2000" b="1" dirty="0" err="1"/>
              <a:t>faamalamalamaga</a:t>
            </a:r>
            <a:r>
              <a:rPr lang="en-US" sz="2000" b="1" dirty="0"/>
              <a:t>: O le </a:t>
            </a:r>
            <a:r>
              <a:rPr lang="en-US" sz="2000" b="1" dirty="0" err="1"/>
              <a:t>Agaga</a:t>
            </a:r>
            <a:r>
              <a:rPr lang="en-US" sz="2000" b="1" dirty="0"/>
              <a:t> Paia o loo </a:t>
            </a:r>
            <a:r>
              <a:rPr lang="en-US" sz="2000" b="1" dirty="0" err="1"/>
              <a:t>galue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totonu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e </a:t>
            </a:r>
            <a:r>
              <a:rPr lang="en-US" sz="2000" b="1" dirty="0" err="1"/>
              <a:t>foai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le ola, pe </a:t>
            </a:r>
            <a:r>
              <a:rPr lang="en-US" sz="2000" b="1" dirty="0" err="1"/>
              <a:t>afai</a:t>
            </a:r>
            <a:r>
              <a:rPr lang="en-US" sz="2000" b="1" dirty="0"/>
              <a:t>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mananao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ai.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323626-5266-9D2B-513B-7E6F88E90677}"/>
              </a:ext>
            </a:extLst>
          </p:cNvPr>
          <p:cNvSpPr txBox="1"/>
          <p:nvPr/>
        </p:nvSpPr>
        <p:spPr>
          <a:xfrm>
            <a:off x="3262773" y="3086282"/>
            <a:ext cx="89292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Po o ni lālā mu’amu’a pe ni lālā gaui, e tasi le mea e manino: e mana’omia e i tatou le sua o le vine. O le ā se mea e mafai ona tatou fa’atusa i ai lenei sua?</a:t>
            </a:r>
            <a:endParaRPr lang="en" sz="2000" b="1" noProof="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3C42FB7-567B-1779-CA29-9BCD951521AE}"/>
              </a:ext>
            </a:extLst>
          </p:cNvPr>
          <p:cNvSpPr txBox="1"/>
          <p:nvPr/>
        </p:nvSpPr>
        <p:spPr>
          <a:xfrm>
            <a:off x="3262770" y="2022687"/>
            <a:ext cx="89292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na'o</a:t>
            </a:r>
            <a:r>
              <a:rPr lang="en-US" sz="2000" b="1" dirty="0"/>
              <a:t> le </a:t>
            </a:r>
            <a:r>
              <a:rPr lang="en-US" sz="2000" b="1" dirty="0" err="1"/>
              <a:t>taimi</a:t>
            </a:r>
            <a:r>
              <a:rPr lang="en-US" sz="2000" b="1" dirty="0"/>
              <a:t> lava o le </a:t>
            </a:r>
            <a:r>
              <a:rPr lang="en-US" sz="2000" b="1" dirty="0" err="1"/>
              <a:t>tautotogo</a:t>
            </a:r>
            <a:r>
              <a:rPr lang="en-US" sz="2000" b="1" dirty="0"/>
              <a:t> e </a:t>
            </a:r>
            <a:r>
              <a:rPr lang="en-US" sz="2000" b="1" dirty="0" err="1"/>
              <a:t>maua</a:t>
            </a:r>
            <a:r>
              <a:rPr lang="en-US" sz="2000" b="1" dirty="0"/>
              <a:t> ai e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lālā</a:t>
            </a:r>
            <a:r>
              <a:rPr lang="en-US" sz="2000" b="1" dirty="0"/>
              <a:t> le </a:t>
            </a:r>
            <a:r>
              <a:rPr lang="en-US" sz="2000" b="1" dirty="0" err="1"/>
              <a:t>sua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le vine,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tupu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ai lea o </a:t>
            </a:r>
            <a:r>
              <a:rPr lang="en-US" sz="2000" b="1" dirty="0" err="1"/>
              <a:t>lālā</a:t>
            </a:r>
            <a:r>
              <a:rPr lang="en-US" sz="2000" b="1" dirty="0"/>
              <a:t> (</a:t>
            </a:r>
            <a:r>
              <a:rPr lang="en-US" sz="2000" b="1" dirty="0" err="1"/>
              <a:t>tatupu</a:t>
            </a:r>
            <a:r>
              <a:rPr lang="en-US" sz="2000" b="1" dirty="0"/>
              <a:t>). O le </a:t>
            </a:r>
            <a:r>
              <a:rPr lang="en-US" sz="2000" b="1" dirty="0" err="1"/>
              <a:t>upu</a:t>
            </a:r>
            <a:r>
              <a:rPr lang="en-US" sz="2000" b="1" dirty="0"/>
              <a:t> Eleni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fa'aaogaina</a:t>
            </a:r>
            <a:r>
              <a:rPr lang="en-US" sz="2000" b="1" dirty="0"/>
              <a:t> e Ioane e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fo'i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fa'asino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lālā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gauia</a:t>
            </a:r>
            <a:r>
              <a:rPr lang="en-US" sz="2000" b="1" dirty="0"/>
              <a:t> ese ma toe </a:t>
            </a:r>
            <a:r>
              <a:rPr lang="en-US" sz="2000" b="1" dirty="0" err="1"/>
              <a:t>fa'apipi'i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luga</a:t>
            </a:r>
            <a:r>
              <a:rPr lang="en-US" sz="2000" b="1" dirty="0"/>
              <a:t> o le vine.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0449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10" grpId="0" uiExpand="1">
        <p:bldSub>
          <a:bldDgm bld="one"/>
        </p:bldSub>
      </p:bldGraphic>
      <p:bldP spid="6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DD041-F01F-F9A2-8B15-DE348F0DA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FEECF5-6771-BEF3-C216-7072F8CAB8CB}"/>
              </a:ext>
            </a:extLst>
          </p:cNvPr>
          <p:cNvSpPr txBox="1"/>
          <p:nvPr/>
        </p:nvSpPr>
        <p:spPr>
          <a:xfrm>
            <a:off x="915781" y="583274"/>
            <a:ext cx="1016517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“O le </a:t>
            </a:r>
            <a:r>
              <a:rPr lang="en-US" sz="2400" b="1" dirty="0" err="1">
                <a:latin typeface="Constantia" panose="02030602050306030303" pitchFamily="18" charset="0"/>
              </a:rPr>
              <a:t>auro</a:t>
            </a:r>
            <a:r>
              <a:rPr lang="en-US" sz="2400" b="1" dirty="0">
                <a:latin typeface="Constantia" panose="02030602050306030303" pitchFamily="18" charset="0"/>
              </a:rPr>
              <a:t> o loo </a:t>
            </a:r>
            <a:r>
              <a:rPr lang="en-US" sz="2400" b="1" dirty="0" err="1">
                <a:latin typeface="Constantia" panose="02030602050306030303" pitchFamily="18" charset="0"/>
              </a:rPr>
              <a:t>fautuaina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iinei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faamamaina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afi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faatuatua</a:t>
            </a:r>
            <a:r>
              <a:rPr lang="en-US" sz="2400" b="1" dirty="0">
                <a:latin typeface="Constantia" panose="02030602050306030303" pitchFamily="18" charset="0"/>
              </a:rPr>
              <a:t> ma le </a:t>
            </a:r>
            <a:r>
              <a:rPr lang="en-US" sz="2400" b="1" dirty="0" err="1">
                <a:latin typeface="Constantia" panose="02030602050306030303" pitchFamily="18" charset="0"/>
              </a:rPr>
              <a:t>alofa</a:t>
            </a:r>
            <a:r>
              <a:rPr lang="en-US" sz="2400" b="1" dirty="0">
                <a:latin typeface="Constantia" panose="02030602050306030303" pitchFamily="18" charset="0"/>
              </a:rPr>
              <a:t>. E </a:t>
            </a:r>
            <a:r>
              <a:rPr lang="en-US" sz="2400" b="1" dirty="0" err="1">
                <a:latin typeface="Constantia" panose="02030602050306030303" pitchFamily="18" charset="0"/>
              </a:rPr>
              <a:t>faatamaoaigaina</a:t>
            </a:r>
            <a:r>
              <a:rPr lang="en-US" sz="2400" b="1" dirty="0">
                <a:latin typeface="Constantia" panose="02030602050306030303" pitchFamily="18" charset="0"/>
              </a:rPr>
              <a:t> ai le </a:t>
            </a:r>
            <a:r>
              <a:rPr lang="en-US" sz="2400" b="1" dirty="0" err="1">
                <a:latin typeface="Constantia" panose="02030602050306030303" pitchFamily="18" charset="0"/>
              </a:rPr>
              <a:t>loto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auā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faamamāina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se’ia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atoatoa</a:t>
            </a:r>
            <a:r>
              <a:rPr lang="en-US" sz="2400" b="1" dirty="0">
                <a:latin typeface="Constantia" panose="02030602050306030303" pitchFamily="18" charset="0"/>
              </a:rPr>
              <a:t>, ma o le tele o </a:t>
            </a:r>
            <a:r>
              <a:rPr lang="en-US" sz="2400" b="1" dirty="0" err="1">
                <a:latin typeface="Constantia" panose="02030602050306030303" pitchFamily="18" charset="0"/>
              </a:rPr>
              <a:t>lona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tofotofoina</a:t>
            </a:r>
            <a:r>
              <a:rPr lang="en-US" sz="2400" b="1" dirty="0">
                <a:latin typeface="Constantia" panose="02030602050306030303" pitchFamily="18" charset="0"/>
              </a:rPr>
              <a:t>, o le tele </a:t>
            </a:r>
            <a:r>
              <a:rPr lang="en-US" sz="2400" b="1" dirty="0" err="1">
                <a:latin typeface="Constantia" panose="02030602050306030303" pitchFamily="18" charset="0"/>
              </a:rPr>
              <a:t>foi</a:t>
            </a:r>
            <a:r>
              <a:rPr lang="en-US" sz="2400" b="1" dirty="0">
                <a:latin typeface="Constantia" panose="02030602050306030303" pitchFamily="18" charset="0"/>
              </a:rPr>
              <a:t> lea o </a:t>
            </a:r>
            <a:r>
              <a:rPr lang="en-US" sz="2400" b="1" dirty="0" err="1">
                <a:latin typeface="Constantia" panose="02030602050306030303" pitchFamily="18" charset="0"/>
              </a:rPr>
              <a:t>lona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pupula</a:t>
            </a:r>
            <a:r>
              <a:rPr lang="en-US" sz="2400" b="1" dirty="0">
                <a:latin typeface="Constantia" panose="02030602050306030303" pitchFamily="18" charset="0"/>
              </a:rPr>
              <a:t>. O le </a:t>
            </a:r>
            <a:r>
              <a:rPr lang="en-US" sz="2400" b="1" dirty="0" err="1">
                <a:latin typeface="Constantia" panose="02030602050306030303" pitchFamily="18" charset="0"/>
              </a:rPr>
              <a:t>ofu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sisina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mamā</a:t>
            </a:r>
            <a:r>
              <a:rPr lang="en-US" sz="2400" b="1" dirty="0">
                <a:latin typeface="Constantia" panose="02030602050306030303" pitchFamily="18" charset="0"/>
              </a:rPr>
              <a:t> lea o le </a:t>
            </a:r>
            <a:r>
              <a:rPr lang="en-US" sz="2400" b="1" dirty="0" err="1">
                <a:latin typeface="Constantia" panose="02030602050306030303" pitchFamily="18" charset="0"/>
              </a:rPr>
              <a:t>amio</a:t>
            </a:r>
            <a:r>
              <a:rPr lang="en-US" sz="2400" b="1" dirty="0">
                <a:latin typeface="Constantia" panose="02030602050306030303" pitchFamily="18" charset="0"/>
              </a:rPr>
              <a:t>, o le </a:t>
            </a:r>
            <a:r>
              <a:rPr lang="en-US" sz="2400" b="1" dirty="0" err="1">
                <a:latin typeface="Constantia" panose="02030602050306030303" pitchFamily="18" charset="0"/>
              </a:rPr>
              <a:t>amiotonu</a:t>
            </a:r>
            <a:r>
              <a:rPr lang="en-US" sz="2400" b="1" dirty="0"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latin typeface="Constantia" panose="02030602050306030303" pitchFamily="18" charset="0"/>
              </a:rPr>
              <a:t>Keriso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foaiina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tagata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agasala</a:t>
            </a:r>
            <a:r>
              <a:rPr lang="en-US" sz="2400" b="1" dirty="0">
                <a:latin typeface="Constantia" panose="02030602050306030303" pitchFamily="18" charset="0"/>
              </a:rPr>
              <a:t>. O se </a:t>
            </a:r>
            <a:r>
              <a:rPr lang="en-US" sz="2400" b="1" dirty="0" err="1">
                <a:latin typeface="Constantia" panose="02030602050306030303" pitchFamily="18" charset="0"/>
              </a:rPr>
              <a:t>ofu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moni</a:t>
            </a:r>
            <a:r>
              <a:rPr lang="en-US" sz="2400" b="1" dirty="0">
                <a:latin typeface="Constantia" panose="02030602050306030303" pitchFamily="18" charset="0"/>
              </a:rPr>
              <a:t> lava </a:t>
            </a:r>
            <a:r>
              <a:rPr lang="en-US" sz="2400" b="1" dirty="0" err="1">
                <a:latin typeface="Constantia" panose="02030602050306030303" pitchFamily="18" charset="0"/>
              </a:rPr>
              <a:t>lenei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faalelagi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Keriso</a:t>
            </a:r>
            <a:r>
              <a:rPr lang="en-US" sz="2400" b="1" dirty="0">
                <a:latin typeface="Constantia" panose="02030602050306030303" pitchFamily="18" charset="0"/>
              </a:rPr>
              <a:t> lava e </a:t>
            </a:r>
            <a:r>
              <a:rPr lang="en-US" sz="2400" b="1" dirty="0" err="1">
                <a:latin typeface="Constantia" panose="02030602050306030303" pitchFamily="18" charset="0"/>
              </a:rPr>
              <a:t>mafai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faatauina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se </a:t>
            </a:r>
            <a:r>
              <a:rPr lang="en-US" sz="2400" b="1" dirty="0" err="1">
                <a:latin typeface="Constantia" panose="02030602050306030303" pitchFamily="18" charset="0"/>
              </a:rPr>
              <a:t>olaga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usiusitai</a:t>
            </a:r>
            <a:r>
              <a:rPr lang="en-US" sz="2400" b="1" dirty="0">
                <a:latin typeface="Constantia" panose="02030602050306030303" pitchFamily="18" charset="0"/>
              </a:rPr>
              <a:t> ma le </a:t>
            </a:r>
            <a:r>
              <a:rPr lang="en-US" sz="2400" b="1" dirty="0" err="1">
                <a:latin typeface="Constantia" panose="02030602050306030303" pitchFamily="18" charset="0"/>
              </a:rPr>
              <a:t>loto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ai. O le </a:t>
            </a:r>
            <a:r>
              <a:rPr lang="en-US" sz="2400" b="1" dirty="0" err="1">
                <a:latin typeface="Constantia" panose="02030602050306030303" pitchFamily="18" charset="0"/>
              </a:rPr>
              <a:t>vailaau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poto</a:t>
            </a:r>
            <a:r>
              <a:rPr lang="en-US" sz="2400" b="1" dirty="0">
                <a:latin typeface="Constantia" panose="02030602050306030303" pitchFamily="18" charset="0"/>
              </a:rPr>
              <a:t> ma le </a:t>
            </a:r>
            <a:r>
              <a:rPr lang="en-US" sz="2400" b="1" dirty="0" err="1">
                <a:latin typeface="Constantia" panose="02030602050306030303" pitchFamily="18" charset="0"/>
              </a:rPr>
              <a:t>alofa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tunoa</a:t>
            </a:r>
            <a:r>
              <a:rPr lang="en-US" sz="2400" b="1" dirty="0">
                <a:latin typeface="Constantia" panose="02030602050306030303" pitchFamily="18" charset="0"/>
              </a:rPr>
              <a:t> lea e </a:t>
            </a:r>
            <a:r>
              <a:rPr lang="en-US" sz="2400" b="1" dirty="0" err="1">
                <a:latin typeface="Constantia" panose="02030602050306030303" pitchFamily="18" charset="0"/>
              </a:rPr>
              <a:t>mafai</a:t>
            </a:r>
            <a:r>
              <a:rPr lang="en-US" sz="2400" b="1" dirty="0">
                <a:latin typeface="Constantia" panose="02030602050306030303" pitchFamily="18" charset="0"/>
              </a:rPr>
              <a:t> ai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tatou </a:t>
            </a:r>
            <a:r>
              <a:rPr lang="en-US" sz="2400" b="1" dirty="0" err="1">
                <a:latin typeface="Constantia" panose="02030602050306030303" pitchFamily="18" charset="0"/>
              </a:rPr>
              <a:t>iloa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eseesega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va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leaga</a:t>
            </a:r>
            <a:r>
              <a:rPr lang="en-US" sz="2400" b="1" dirty="0">
                <a:latin typeface="Constantia" panose="02030602050306030303" pitchFamily="18" charset="0"/>
              </a:rPr>
              <a:t> ma le </a:t>
            </a:r>
            <a:r>
              <a:rPr lang="en-US" sz="2400" b="1" dirty="0" err="1">
                <a:latin typeface="Constantia" panose="02030602050306030303" pitchFamily="18" charset="0"/>
              </a:rPr>
              <a:t>lelei</a:t>
            </a:r>
            <a:r>
              <a:rPr lang="en-US" sz="2400" b="1" dirty="0">
                <a:latin typeface="Constantia" panose="02030602050306030303" pitchFamily="18" charset="0"/>
              </a:rPr>
              <a:t>, ma </a:t>
            </a:r>
            <a:r>
              <a:rPr lang="en-US" sz="2400" b="1" dirty="0" err="1">
                <a:latin typeface="Constantia" panose="02030602050306030303" pitchFamily="18" charset="0"/>
              </a:rPr>
              <a:t>iloa</a:t>
            </a:r>
            <a:r>
              <a:rPr lang="en-US" sz="2400" b="1" dirty="0">
                <a:latin typeface="Constantia" panose="02030602050306030303" pitchFamily="18" charset="0"/>
              </a:rPr>
              <a:t> ai le </a:t>
            </a:r>
            <a:r>
              <a:rPr lang="en-US" sz="2400" b="1" dirty="0" err="1">
                <a:latin typeface="Constantia" panose="02030602050306030303" pitchFamily="18" charset="0"/>
              </a:rPr>
              <a:t>agasala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soo</a:t>
            </a:r>
            <a:r>
              <a:rPr lang="en-US" sz="2400" b="1" dirty="0">
                <a:latin typeface="Constantia" panose="02030602050306030303" pitchFamily="18" charset="0"/>
              </a:rPr>
              <a:t> se </a:t>
            </a:r>
            <a:r>
              <a:rPr lang="en-US" sz="2400" b="1" dirty="0" err="1">
                <a:latin typeface="Constantia" panose="02030602050306030303" pitchFamily="18" charset="0"/>
              </a:rPr>
              <a:t>foliga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tuuina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e le Atua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Lana </a:t>
            </a:r>
            <a:r>
              <a:rPr lang="en-US" sz="2400" b="1" dirty="0" err="1">
                <a:latin typeface="Constantia" panose="02030602050306030303" pitchFamily="18" charset="0"/>
              </a:rPr>
              <a:t>ekalesia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finagalo</a:t>
            </a:r>
            <a:r>
              <a:rPr lang="en-US" sz="2400" b="1" dirty="0">
                <a:latin typeface="Constantia" panose="02030602050306030303" pitchFamily="18" charset="0"/>
              </a:rPr>
              <a:t> o Ia e </a:t>
            </a:r>
            <a:r>
              <a:rPr lang="en-US" sz="2400" b="1" dirty="0" err="1">
                <a:latin typeface="Constantia" panose="02030602050306030303" pitchFamily="18" charset="0"/>
              </a:rPr>
              <a:t>faauuina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poto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latou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manino</a:t>
            </a:r>
            <a:r>
              <a:rPr lang="en-US" sz="2400" b="1" dirty="0">
                <a:latin typeface="Constantia" panose="02030602050306030303" pitchFamily="18" charset="0"/>
              </a:rPr>
              <a:t> ai; ae e </a:t>
            </a:r>
            <a:r>
              <a:rPr lang="en-US" sz="2400" b="1" dirty="0" err="1">
                <a:latin typeface="Constantia" panose="02030602050306030303" pitchFamily="18" charset="0"/>
              </a:rPr>
              <a:t>toatele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tineia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ekalesia</a:t>
            </a:r>
            <a:r>
              <a:rPr lang="en-US" sz="2400" b="1" dirty="0">
                <a:latin typeface="Constantia" panose="02030602050306030303" pitchFamily="18" charset="0"/>
              </a:rPr>
              <a:t> pe ana </a:t>
            </a:r>
            <a:r>
              <a:rPr lang="en-US" sz="2400" b="1" dirty="0" err="1">
                <a:latin typeface="Constantia" panose="02030602050306030303" pitchFamily="18" charset="0"/>
              </a:rPr>
              <a:t>mafai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auā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latou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mananao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faailoa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latin typeface="Constantia" panose="02030602050306030303" pitchFamily="18" charset="0"/>
              </a:rPr>
              <a:t>latou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ne’i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aoaiina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latou</a:t>
            </a:r>
            <a:r>
              <a:rPr lang="en-US" sz="2400" b="1" dirty="0">
                <a:latin typeface="Constantia" panose="02030602050306030303" pitchFamily="18" charset="0"/>
              </a:rPr>
              <a:t>. O le </a:t>
            </a:r>
            <a:r>
              <a:rPr lang="en-US" sz="2400" b="1" dirty="0" err="1">
                <a:latin typeface="Constantia" panose="02030602050306030303" pitchFamily="18" charset="0"/>
              </a:rPr>
              <a:t>vailaau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paia</a:t>
            </a:r>
            <a:r>
              <a:rPr lang="en-US" sz="2400" b="1" dirty="0">
                <a:latin typeface="Constantia" panose="02030602050306030303" pitchFamily="18" charset="0"/>
              </a:rPr>
              <a:t> o le a </a:t>
            </a:r>
            <a:r>
              <a:rPr lang="en-US" sz="2400" b="1" dirty="0" err="1">
                <a:latin typeface="Constantia" panose="02030602050306030303" pitchFamily="18" charset="0"/>
              </a:rPr>
              <a:t>tuuina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ai le </a:t>
            </a:r>
            <a:r>
              <a:rPr lang="en-US" sz="2400" b="1" dirty="0" err="1">
                <a:latin typeface="Constantia" panose="02030602050306030303" pitchFamily="18" charset="0"/>
              </a:rPr>
              <a:t>manino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mafaufau</a:t>
            </a:r>
            <a:r>
              <a:rPr lang="en-US" sz="2400" b="1" dirty="0">
                <a:latin typeface="Constantia" panose="02030602050306030303" pitchFamily="18" charset="0"/>
              </a:rPr>
              <a:t>. O </a:t>
            </a:r>
            <a:r>
              <a:rPr lang="en-US" sz="2400" b="1" dirty="0" err="1">
                <a:latin typeface="Constantia" panose="02030602050306030303" pitchFamily="18" charset="0"/>
              </a:rPr>
              <a:t>Keriso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teuoloa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alofa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tunoa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uma</a:t>
            </a:r>
            <a:r>
              <a:rPr lang="en-US" sz="2400" b="1" dirty="0">
                <a:latin typeface="Constantia" panose="02030602050306030303" pitchFamily="18" charset="0"/>
              </a:rPr>
              <a:t>. Na Ia </a:t>
            </a:r>
            <a:r>
              <a:rPr lang="en-US" sz="2400" b="1" dirty="0" err="1">
                <a:latin typeface="Constantia" panose="02030602050306030303" pitchFamily="18" charset="0"/>
              </a:rPr>
              <a:t>fetalai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: “</a:t>
            </a:r>
            <a:r>
              <a:rPr lang="en-US" sz="2400" b="1" dirty="0" err="1">
                <a:latin typeface="Constantia" panose="02030602050306030303" pitchFamily="18" charset="0"/>
              </a:rPr>
              <a:t>Faatau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A’u</a:t>
            </a:r>
            <a:r>
              <a:rPr lang="en-US" sz="2400" b="1" dirty="0">
                <a:latin typeface="Constantia" panose="02030602050306030303" pitchFamily="18" charset="0"/>
              </a:rPr>
              <a:t>” (</a:t>
            </a:r>
            <a:r>
              <a:rPr lang="en-US" sz="2400" b="1" dirty="0" err="1">
                <a:latin typeface="Constantia" panose="02030602050306030303" pitchFamily="18" charset="0"/>
              </a:rPr>
              <a:t>Faaaliga</a:t>
            </a:r>
            <a:r>
              <a:rPr lang="en-US" sz="2400" b="1" dirty="0">
                <a:latin typeface="Constantia" panose="02030602050306030303" pitchFamily="18" charset="0"/>
              </a:rPr>
              <a:t> 3:18).”</a:t>
            </a:r>
            <a:endParaRPr lang="en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69F3CF-93BC-2EB7-245A-6EF03279E880}"/>
              </a:ext>
            </a:extLst>
          </p:cNvPr>
          <p:cNvSpPr txBox="1"/>
          <p:nvPr/>
        </p:nvSpPr>
        <p:spPr>
          <a:xfrm>
            <a:off x="6930347" y="6056289"/>
            <a:ext cx="4265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(Testimonies for the Church, vol. 4, p. 88)</a:t>
            </a:r>
          </a:p>
        </p:txBody>
      </p:sp>
    </p:spTree>
    <p:extLst>
      <p:ext uri="{BB962C8B-B14F-4D97-AF65-F5344CB8AC3E}">
        <p14:creationId xmlns:p14="http://schemas.microsoft.com/office/powerpoint/2010/main" val="28791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344E71-0241-A42C-650D-D09D0796B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" noProof="0" dirty="0"/>
          </a:p>
        </p:txBody>
      </p:sp>
      <p:pic>
        <p:nvPicPr>
          <p:cNvPr id="4" name="Imagen 3" descr="Persona con cabello largo&#10;&#10;El contenido generado por IA puede ser incorrecto.">
            <a:extLst>
              <a:ext uri="{FF2B5EF4-FFF2-40B4-BE49-F238E27FC236}">
                <a16:creationId xmlns:a16="http://schemas.microsoft.com/office/drawing/2014/main" id="{DE3795E7-D20F-3B69-6D05-EE5ABA0F2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>
            <a:fillRect/>
          </a:stretch>
        </p:blipFill>
        <p:spPr>
          <a:xfrm>
            <a:off x="187387" y="170014"/>
            <a:ext cx="3805676" cy="651626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A07D05D5-140B-16C3-2728-AB9A4CEEC1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4179224" y="170014"/>
            <a:ext cx="7825389" cy="6516263"/>
          </a:xfrm>
          <a:prstGeom prst="rect">
            <a:avLst/>
          </a:prstGeom>
          <a:ln w="38100" cap="sq">
            <a:solidFill>
              <a:srgbClr val="CC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B02901-B77C-C10D-82DF-0E3052C540CF}"/>
              </a:ext>
            </a:extLst>
          </p:cNvPr>
          <p:cNvSpPr txBox="1"/>
          <p:nvPr/>
        </p:nvSpPr>
        <p:spPr>
          <a:xfrm>
            <a:off x="7751928" y="330413"/>
            <a:ext cx="4233635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Faapei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ona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alofa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le Tama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au, e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faapea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lava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ona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alofa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atu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outou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tumau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pea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outou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lou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alofa</a:t>
            </a:r>
            <a:r>
              <a:rPr lang="en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</a:p>
          <a:p>
            <a:pPr algn="ctr">
              <a:spcBef>
                <a:spcPts val="1200"/>
              </a:spcBef>
            </a:pPr>
            <a:r>
              <a:rPr lang="en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(Ioane 15:9 </a:t>
            </a:r>
            <a:r>
              <a:rPr lang="e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SOV</a:t>
            </a:r>
            <a:r>
              <a:rPr lang="en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" sz="4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027202-A60C-C66A-5FDC-01A770F02C84}"/>
              </a:ext>
            </a:extLst>
          </p:cNvPr>
          <p:cNvSpPr txBox="1"/>
          <p:nvPr/>
        </p:nvSpPr>
        <p:spPr>
          <a:xfrm>
            <a:off x="6353175" y="3554493"/>
            <a:ext cx="5772150" cy="32470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C176A"/>
                </a:solidFill>
              </a:rPr>
              <a:t>O le feau a le Atua (Faaaliga 3:14-22):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Iloiloga (</a:t>
            </a:r>
            <a:r>
              <a:rPr lang="en" sz="2000" b="1" dirty="0"/>
              <a:t>Faaa3:</a:t>
            </a:r>
            <a:r>
              <a:rPr lang="en" sz="2000" b="1" noProof="0" dirty="0"/>
              <a:t>14-17)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Fofo (</a:t>
            </a:r>
            <a:r>
              <a:rPr lang="en" sz="2000" b="1" dirty="0"/>
              <a:t>Faaa 3:</a:t>
            </a:r>
            <a:r>
              <a:rPr lang="en" sz="2000" b="1" noProof="0" dirty="0"/>
              <a:t>18)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Iuga (</a:t>
            </a:r>
            <a:r>
              <a:rPr lang="en" sz="2000" b="1" dirty="0"/>
              <a:t>Faaa 3:</a:t>
            </a:r>
            <a:r>
              <a:rPr lang="en" sz="2000" b="1" noProof="0" dirty="0"/>
              <a:t>19-20)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Faaeaina (</a:t>
            </a:r>
            <a:r>
              <a:rPr lang="en" sz="2000" b="1" dirty="0"/>
              <a:t>Faaa 3:</a:t>
            </a:r>
            <a:r>
              <a:rPr lang="en" sz="2000" b="1" noProof="0" dirty="0"/>
              <a:t>21-22)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801C21"/>
                </a:solidFill>
              </a:rPr>
              <a:t>Suesue le mea moni</a:t>
            </a:r>
            <a:r>
              <a:rPr lang="en" sz="2000" b="1" noProof="0" dirty="0">
                <a:solidFill>
                  <a:srgbClr val="801C21"/>
                </a:solidFill>
              </a:rPr>
              <a:t> (Ioane 15:1-11):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O le lala ma le vine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O le sua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816E7F-26BC-8344-DCDD-04E4420E9EEC}"/>
              </a:ext>
            </a:extLst>
          </p:cNvPr>
          <p:cNvSpPr txBox="1"/>
          <p:nvPr/>
        </p:nvSpPr>
        <p:spPr>
          <a:xfrm>
            <a:off x="161925" y="144781"/>
            <a:ext cx="8391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Tofu tatou ma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mafutaga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eseese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le Atua. Ae tatou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malilie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mafai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tuputupu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lenei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mafutaga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glow rad="88900">
                  <a:srgbClr val="2C3D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Hombre y mujer sentados en una banca de madera&#10;&#10;El contenido generado por IA puede ser incorrecto.">
            <a:extLst>
              <a:ext uri="{FF2B5EF4-FFF2-40B4-BE49-F238E27FC236}">
                <a16:creationId xmlns:a16="http://schemas.microsoft.com/office/drawing/2014/main" id="{23674B02-C444-6637-CDE6-8ABDE90F9A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6350" y="175007"/>
            <a:ext cx="3043238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E4B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 pastel con velas encima de una cama&#10;&#10;El contenido generado por IA puede ser incorrecto.">
            <a:extLst>
              <a:ext uri="{FF2B5EF4-FFF2-40B4-BE49-F238E27FC236}">
                <a16:creationId xmlns:a16="http://schemas.microsoft.com/office/drawing/2014/main" id="{12F4DF40-EC45-234D-D5C8-FA1B682346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412" y="3314700"/>
            <a:ext cx="4938713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6618B5-FF32-F6B5-2E7A-CAD585CC59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3523166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17958877-5F3A-49A6-0DD4-B4CFA9E193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5580343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Forma, Flecha&#10;&#10;El contenido generado por IA puede ser incorrecto.">
            <a:extLst>
              <a:ext uri="{FF2B5EF4-FFF2-40B4-BE49-F238E27FC236}">
                <a16:creationId xmlns:a16="http://schemas.microsoft.com/office/drawing/2014/main" id="{C09101AD-2F48-D3B2-E91C-F5EE9AC549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5190319"/>
            <a:ext cx="443206" cy="177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3D636B5F-E2DC-51D7-4718-D0E9C74748A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491140"/>
            <a:ext cx="443205" cy="1774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F1BC002F-C491-EA87-3637-2735E9C74B7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815404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3A6B7D49-5012-5570-36A5-A8EE872881B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439725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2BC010B1-A3D4-DC0E-EDEF-DBB12952156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04576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480529E0-75CC-774F-5DEE-00D1CE3169D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11015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2548E4-E066-FA50-C8D4-BD7F9770EE6F}"/>
              </a:ext>
            </a:extLst>
          </p:cNvPr>
          <p:cNvSpPr txBox="1"/>
          <p:nvPr/>
        </p:nvSpPr>
        <p:spPr>
          <a:xfrm>
            <a:off x="161925" y="1619150"/>
            <a:ext cx="83915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tuuina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le Atua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tatou 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lautele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tulaga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faaleagaga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le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ekalesia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lenei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vaega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mulimuli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le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 tatou la le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matafaioi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iloiloina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tatou lava po o le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vaega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faatatau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tatou, ma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faapefea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faamalosia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faalolotoina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tatou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sootaga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le Atua.</a:t>
            </a:r>
            <a:endParaRPr lang="en" sz="2000" b="1" noProof="0" dirty="0">
              <a:solidFill>
                <a:schemeClr val="bg1"/>
              </a:solidFill>
              <a:effectLst>
                <a:glow rad="88900">
                  <a:srgbClr val="2C3D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6C3F8B-058A-3F6D-D08F-EC7F3A50662B}"/>
              </a:ext>
            </a:extLst>
          </p:cNvPr>
          <p:cNvSpPr txBox="1"/>
          <p:nvPr/>
        </p:nvSpPr>
        <p:spPr>
          <a:xfrm>
            <a:off x="161925" y="957029"/>
            <a:ext cx="8391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laasaga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muamua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 tatou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tuputupu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aʻe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 le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iloa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 o lo tatou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tulaga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glow rad="88900">
                  <a:srgbClr val="2C3D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8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80368E-B91C-D125-D1EE-384020E0FDC5}"/>
              </a:ext>
            </a:extLst>
          </p:cNvPr>
          <p:cNvSpPr txBox="1"/>
          <p:nvPr/>
        </p:nvSpPr>
        <p:spPr>
          <a:xfrm>
            <a:off x="0" y="775020"/>
            <a:ext cx="9567512" cy="38670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en" sz="11500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LE </a:t>
            </a:r>
            <a:r>
              <a:rPr lang="en" sz="1150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FEAU A LE ATUA</a:t>
            </a:r>
            <a:endParaRPr lang="en" sz="11500" noProof="0" dirty="0">
              <a:ln w="0"/>
              <a:solidFill>
                <a:srgbClr val="B0175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AE4776-720B-E5F6-68A2-EC1F49EE8DB5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n" sz="480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Faaaliga</a:t>
            </a:r>
            <a:r>
              <a:rPr lang="en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3:14-22)</a:t>
            </a:r>
          </a:p>
        </p:txBody>
      </p:sp>
    </p:spTree>
    <p:extLst>
      <p:ext uri="{BB962C8B-B14F-4D97-AF65-F5344CB8AC3E}">
        <p14:creationId xmlns:p14="http://schemas.microsoft.com/office/powerpoint/2010/main" val="1115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13B6E350-8C57-5B9C-B101-68124CD528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365300" cy="1659676"/>
          </a:xfrm>
          <a:prstGeom prst="rect">
            <a:avLst/>
          </a:prstGeom>
          <a:gradFill flip="none" rotWithShape="1">
            <a:gsLst>
              <a:gs pos="62000">
                <a:schemeClr val="accent1">
                  <a:lumMod val="67000"/>
                </a:schemeClr>
              </a:gs>
              <a:gs pos="66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E9008E-BE6C-4A00-19C4-EEF42A2F4827}"/>
              </a:ext>
            </a:extLst>
          </p:cNvPr>
          <p:cNvSpPr txBox="1"/>
          <p:nvPr/>
        </p:nvSpPr>
        <p:spPr>
          <a:xfrm>
            <a:off x="1" y="-29496"/>
            <a:ext cx="7365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ILOILOGA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D9322-7126-B72A-E0CD-D5A21DE6104E}"/>
              </a:ext>
            </a:extLst>
          </p:cNvPr>
          <p:cNvSpPr txBox="1"/>
          <p:nvPr/>
        </p:nvSpPr>
        <p:spPr>
          <a:xfrm>
            <a:off x="0" y="523905"/>
            <a:ext cx="73653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Auā ua e fai mai, Ou te se mauoa, ua faatamaoaigaina a‘u, ou te le mativa foi i se mea e tasi; a ua e le iloa o oe o le malaia, ma le pagatia, ma le mativa, ma le tauaso, ma le le lavalava;</a:t>
            </a:r>
            <a:r>
              <a:rPr lang="en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Faaaliga</a:t>
            </a:r>
            <a:r>
              <a:rPr lang="en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161D01-84D6-9956-BDC4-9C660646BB55}"/>
              </a:ext>
            </a:extLst>
          </p:cNvPr>
          <p:cNvSpPr txBox="1"/>
          <p:nvPr/>
        </p:nvSpPr>
        <p:spPr>
          <a:xfrm>
            <a:off x="211157" y="1617897"/>
            <a:ext cx="71541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</a:t>
            </a:r>
            <a:r>
              <a:rPr lang="en-US" sz="2000" b="1" dirty="0" err="1"/>
              <a:t>fe’au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ekalesia</a:t>
            </a:r>
            <a:r>
              <a:rPr lang="en-US" sz="2000" b="1" dirty="0"/>
              <a:t> e </a:t>
            </a:r>
            <a:r>
              <a:rPr lang="en-US" sz="2000" b="1" dirty="0" err="1"/>
              <a:t>fitu</a:t>
            </a:r>
            <a:r>
              <a:rPr lang="en-US" sz="2000" b="1" dirty="0"/>
              <a:t> o </a:t>
            </a:r>
            <a:r>
              <a:rPr lang="en-US" sz="2000" b="1" dirty="0" err="1"/>
              <a:t>lo’o</a:t>
            </a:r>
            <a:r>
              <a:rPr lang="en-US" sz="2000" b="1" dirty="0"/>
              <a:t> </a:t>
            </a:r>
            <a:r>
              <a:rPr lang="en-US" sz="2000" b="1" dirty="0" err="1"/>
              <a:t>fa’aalia</a:t>
            </a:r>
            <a:r>
              <a:rPr lang="en-US" sz="2000" b="1" dirty="0"/>
              <a:t> ai le </a:t>
            </a:r>
            <a:r>
              <a:rPr lang="en-US" sz="2000" b="1" dirty="0" err="1"/>
              <a:t>tulaga</a:t>
            </a:r>
            <a:r>
              <a:rPr lang="en-US" sz="2000" b="1" dirty="0"/>
              <a:t> o le </a:t>
            </a:r>
            <a:r>
              <a:rPr lang="en-US" sz="2000" b="1" dirty="0" err="1"/>
              <a:t>ekalesia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lalolagi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le </a:t>
            </a:r>
            <a:r>
              <a:rPr lang="en-US" sz="2000" b="1" dirty="0" err="1"/>
              <a:t>taimi</a:t>
            </a:r>
            <a:r>
              <a:rPr lang="en-US" sz="2000" b="1" dirty="0"/>
              <a:t> o le au </a:t>
            </a:r>
            <a:r>
              <a:rPr lang="en-US" sz="2000" b="1" dirty="0" err="1"/>
              <a:t>aposetolo</a:t>
            </a:r>
            <a:r>
              <a:rPr lang="en-US" sz="2000" b="1" dirty="0"/>
              <a:t> e </a:t>
            </a:r>
            <a:r>
              <a:rPr lang="en-US" sz="2000" b="1" dirty="0" err="1"/>
              <a:t>o’o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taimi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(</a:t>
            </a:r>
            <a:r>
              <a:rPr lang="en-US" sz="2000" b="1" dirty="0" err="1"/>
              <a:t>Faaa</a:t>
            </a:r>
            <a:r>
              <a:rPr lang="en-US" sz="2000" b="1" dirty="0"/>
              <a:t> 2-3). I le </a:t>
            </a:r>
            <a:r>
              <a:rPr lang="en-US" sz="2000" b="1" dirty="0" err="1"/>
              <a:t>folafolaina</a:t>
            </a:r>
            <a:r>
              <a:rPr lang="en-US" sz="2000" b="1" dirty="0"/>
              <a:t> o le </a:t>
            </a:r>
            <a:r>
              <a:rPr lang="en-US" sz="2000" b="1" dirty="0" err="1"/>
              <a:t>fe’au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o tatou </a:t>
            </a:r>
            <a:r>
              <a:rPr lang="en-US" sz="2000" b="1" dirty="0" err="1"/>
              <a:t>aso</a:t>
            </a:r>
            <a:r>
              <a:rPr lang="en-US" sz="2000" b="1" dirty="0"/>
              <a:t> (</a:t>
            </a:r>
            <a:r>
              <a:rPr lang="en-US" sz="2000" b="1" dirty="0" err="1"/>
              <a:t>Laotikaia</a:t>
            </a:r>
            <a:r>
              <a:rPr lang="en-US" sz="2000" b="1" dirty="0"/>
              <a:t>), o </a:t>
            </a:r>
            <a:r>
              <a:rPr lang="en-US" sz="2000" b="1" dirty="0" err="1"/>
              <a:t>lo’o</a:t>
            </a:r>
            <a:r>
              <a:rPr lang="en-US" sz="2000" b="1" dirty="0"/>
              <a:t> </a:t>
            </a:r>
            <a:r>
              <a:rPr lang="en-US" sz="2000" b="1" dirty="0" err="1"/>
              <a:t>fa’aalia</a:t>
            </a:r>
            <a:r>
              <a:rPr lang="en-US" sz="2000" b="1" dirty="0"/>
              <a:t> ai e </a:t>
            </a:r>
            <a:r>
              <a:rPr lang="en-US" sz="2000" b="1" dirty="0" err="1"/>
              <a:t>Iesu</a:t>
            </a:r>
            <a:r>
              <a:rPr lang="en-US" sz="2000" b="1" dirty="0"/>
              <a:t> o </a:t>
            </a:r>
            <a:r>
              <a:rPr lang="en-US" sz="2000" b="1" dirty="0" err="1"/>
              <a:t>ia</a:t>
            </a:r>
            <a:r>
              <a:rPr lang="en-US" sz="2000" b="1" dirty="0"/>
              <a:t> lava o “le Amene [</a:t>
            </a:r>
            <a:r>
              <a:rPr lang="en-US" sz="2000" b="1" dirty="0" err="1"/>
              <a:t>Upumoni</a:t>
            </a:r>
            <a:r>
              <a:rPr lang="en-US" sz="2000" b="1" dirty="0"/>
              <a:t>], o le </a:t>
            </a:r>
            <a:r>
              <a:rPr lang="en-US" sz="2000" b="1" dirty="0" err="1"/>
              <a:t>molimau</a:t>
            </a:r>
            <a:r>
              <a:rPr lang="en-US" sz="2000" b="1" dirty="0"/>
              <a:t> </a:t>
            </a:r>
            <a:r>
              <a:rPr lang="en-US" sz="2000" b="1" dirty="0" err="1"/>
              <a:t>fa’amaoni</a:t>
            </a:r>
            <a:r>
              <a:rPr lang="en-US" sz="2000" b="1" dirty="0"/>
              <a:t> ma le </a:t>
            </a:r>
            <a:r>
              <a:rPr lang="en-US" sz="2000" b="1" dirty="0" err="1"/>
              <a:t>moni</a:t>
            </a:r>
            <a:r>
              <a:rPr lang="en-US" sz="2000" b="1" dirty="0"/>
              <a:t>” (</a:t>
            </a:r>
            <a:r>
              <a:rPr lang="en-US" sz="2000" b="1" dirty="0" err="1"/>
              <a:t>Faaa</a:t>
            </a:r>
            <a:r>
              <a:rPr lang="en-US" sz="2000" b="1" dirty="0"/>
              <a:t> 3:14).</a:t>
            </a:r>
            <a:endParaRPr lang="en" sz="2000" b="1" noProof="0" dirty="0"/>
          </a:p>
        </p:txBody>
      </p:sp>
      <p:pic>
        <p:nvPicPr>
          <p:cNvPr id="6" name="Imagen 5" descr="Imagen que contiene tabla, lentes, hombre, sostener&#10;&#10;El contenido generado por IA puede ser incorrecto.">
            <a:extLst>
              <a:ext uri="{FF2B5EF4-FFF2-40B4-BE49-F238E27FC236}">
                <a16:creationId xmlns:a16="http://schemas.microsoft.com/office/drawing/2014/main" id="{206B8656-0B3A-F827-CDB1-0FAC418473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731" y="168792"/>
            <a:ext cx="4522768" cy="3016121"/>
          </a:xfrm>
          <a:prstGeom prst="roundRect">
            <a:avLst>
              <a:gd name="adj" fmla="val 117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EDB3D725-EC83-9A9A-C9C8-8BB2B4B8F3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733" y="3433932"/>
            <a:ext cx="2244558" cy="3280508"/>
          </a:xfrm>
          <a:prstGeom prst="round2DiagRect">
            <a:avLst>
              <a:gd name="adj1" fmla="val 897"/>
              <a:gd name="adj2" fmla="val 14018"/>
            </a:avLst>
          </a:prstGeom>
          <a:ln w="38100" cap="sq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hombre en traje con la mano en la cara&#10;&#10;El contenido generado por IA puede ser incorrecto.">
            <a:extLst>
              <a:ext uri="{FF2B5EF4-FFF2-40B4-BE49-F238E27FC236}">
                <a16:creationId xmlns:a16="http://schemas.microsoft.com/office/drawing/2014/main" id="{1DDB1424-B823-4CFB-B445-371556E5BB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7" y="3433932"/>
            <a:ext cx="2184400" cy="32766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A0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1C7D5C7-46E2-ECB0-C016-90909F6A172A}"/>
              </a:ext>
            </a:extLst>
          </p:cNvPr>
          <p:cNvSpPr txBox="1"/>
          <p:nvPr/>
        </p:nvSpPr>
        <p:spPr>
          <a:xfrm>
            <a:off x="4856413" y="3119758"/>
            <a:ext cx="72915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le vaavaai ifo ia i tatou lava, tatou te iloa ai le mea moni ia i tatou lava: “Ou te se mauoa, ua faatamaoaigaina au, ou te le mativa foi i se mea e tasi” (Faaa 3:17a).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BB07C4-269A-E4FC-0453-B88FACB542EC}"/>
              </a:ext>
            </a:extLst>
          </p:cNvPr>
          <p:cNvSpPr txBox="1"/>
          <p:nvPr/>
        </p:nvSpPr>
        <p:spPr>
          <a:xfrm>
            <a:off x="4914921" y="5253350"/>
            <a:ext cx="49007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oo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taimi</a:t>
            </a:r>
            <a:r>
              <a:rPr lang="en-US" sz="2000" b="1" dirty="0"/>
              <a:t> e </a:t>
            </a:r>
            <a:r>
              <a:rPr lang="en-US" sz="2000" b="1" dirty="0" err="1"/>
              <a:t>iloilo</a:t>
            </a:r>
            <a:r>
              <a:rPr lang="en-US" sz="2000" b="1" dirty="0"/>
              <a:t> ai </a:t>
            </a:r>
            <a:r>
              <a:rPr lang="en-US" sz="2000" b="1" dirty="0" err="1"/>
              <a:t>i</a:t>
            </a:r>
            <a:r>
              <a:rPr lang="en-US" sz="2000" b="1" dirty="0"/>
              <a:t> tatou lava. Pe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ou</a:t>
            </a:r>
            <a:r>
              <a:rPr lang="en-US" sz="2000" b="1" dirty="0"/>
              <a:t> </a:t>
            </a:r>
            <a:r>
              <a:rPr lang="en-US" sz="2000" b="1" dirty="0" err="1"/>
              <a:t>iloa</a:t>
            </a:r>
            <a:r>
              <a:rPr lang="en-US" sz="2000" b="1" dirty="0"/>
              <a:t> </a:t>
            </a:r>
            <a:r>
              <a:rPr lang="en-US" sz="2000" b="1" dirty="0" err="1"/>
              <a:t>ea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moni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a’u</a:t>
            </a:r>
            <a:r>
              <a:rPr lang="en-US" sz="2000" b="1" dirty="0"/>
              <a:t>, ma </a:t>
            </a:r>
            <a:r>
              <a:rPr lang="en-US" sz="2000" b="1" dirty="0" err="1"/>
              <a:t>mea</a:t>
            </a:r>
            <a:r>
              <a:rPr lang="en-US" sz="2000" b="1" dirty="0"/>
              <a:t> o loo </a:t>
            </a:r>
            <a:r>
              <a:rPr lang="en-US" sz="2000" b="1" dirty="0" err="1"/>
              <a:t>o’u</a:t>
            </a:r>
            <a:r>
              <a:rPr lang="en-US" sz="2000" b="1" dirty="0"/>
              <a:t> </a:t>
            </a:r>
            <a:r>
              <a:rPr lang="en-US" sz="2000" b="1" dirty="0" err="1"/>
              <a:t>mana’omia</a:t>
            </a:r>
            <a:r>
              <a:rPr lang="en-US" sz="2000" b="1" dirty="0"/>
              <a:t> pea? O le a se </a:t>
            </a:r>
            <a:r>
              <a:rPr lang="en-US" sz="2000" b="1" dirty="0" err="1"/>
              <a:t>maualuga</a:t>
            </a:r>
            <a:r>
              <a:rPr lang="en-US" sz="2000" b="1" dirty="0"/>
              <a:t> o le </a:t>
            </a:r>
            <a:r>
              <a:rPr lang="en-US" sz="2000" b="1" dirty="0" err="1"/>
              <a:t>tuputupu</a:t>
            </a:r>
            <a:r>
              <a:rPr lang="en-US" sz="2000" b="1" dirty="0"/>
              <a:t> o </a:t>
            </a:r>
            <a:r>
              <a:rPr lang="en-US" sz="2000" b="1" dirty="0" err="1"/>
              <a:t>la’u</a:t>
            </a:r>
            <a:r>
              <a:rPr lang="en-US" sz="2000" b="1" dirty="0"/>
              <a:t> </a:t>
            </a:r>
            <a:r>
              <a:rPr lang="en-US" sz="2000" b="1" dirty="0" err="1"/>
              <a:t>mafutaga</a:t>
            </a:r>
            <a:r>
              <a:rPr lang="en-US" sz="2000" b="1" dirty="0"/>
              <a:t> ma </a:t>
            </a:r>
            <a:r>
              <a:rPr lang="en-US" sz="2000" b="1" dirty="0" err="1"/>
              <a:t>Iesu</a:t>
            </a:r>
            <a:r>
              <a:rPr lang="en-US" sz="2000" b="1" dirty="0"/>
              <a:t>? Po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ou</a:t>
            </a:r>
            <a:r>
              <a:rPr lang="en-US" sz="2000" b="1" dirty="0"/>
              <a:t> </a:t>
            </a:r>
            <a:r>
              <a:rPr lang="en-US" sz="2000" b="1" dirty="0" err="1"/>
              <a:t>suia</a:t>
            </a:r>
            <a:r>
              <a:rPr lang="en-US" sz="2000" b="1" dirty="0"/>
              <a:t> </a:t>
            </a:r>
            <a:r>
              <a:rPr lang="en-US" sz="2000" b="1" dirty="0" err="1"/>
              <a:t>ea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le </a:t>
            </a:r>
            <a:r>
              <a:rPr lang="en-US" sz="2000" b="1" dirty="0" err="1"/>
              <a:t>lelei</a:t>
            </a:r>
            <a:r>
              <a:rPr lang="en-US" sz="2000" b="1" dirty="0"/>
              <a:t>?</a:t>
            </a:r>
            <a:endParaRPr lang="en" sz="2000" b="1" noProof="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0078B0-259F-FDE1-77AA-48AC7BA2AD4F}"/>
              </a:ext>
            </a:extLst>
          </p:cNvPr>
          <p:cNvSpPr txBox="1"/>
          <p:nvPr/>
        </p:nvSpPr>
        <p:spPr>
          <a:xfrm>
            <a:off x="4897357" y="4039489"/>
            <a:ext cx="49007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 ua silafia e Iesu le mea moni, o lo tatou moni: “O oe o le malaia, ma le pagatia, ma le mativa, ma le tauaso, ma le le lavalava” (Faaa 3:17e).</a:t>
            </a:r>
            <a:endParaRPr lang="en" sz="2000" b="1" noProof="0" dirty="0"/>
          </a:p>
        </p:txBody>
      </p:sp>
      <p:pic>
        <p:nvPicPr>
          <p:cNvPr id="18" name="Imagen 17" descr="Hombre sentado en una silla&#10;&#10;El contenido generado por IA puede ser incorrecto.">
            <a:extLst>
              <a:ext uri="{FF2B5EF4-FFF2-40B4-BE49-F238E27FC236}">
                <a16:creationId xmlns:a16="http://schemas.microsoft.com/office/drawing/2014/main" id="{FD553147-BFAA-A922-A90B-784FF44C08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0"/>
          <a:stretch>
            <a:fillRect/>
          </a:stretch>
        </p:blipFill>
        <p:spPr>
          <a:xfrm>
            <a:off x="9931400" y="4213444"/>
            <a:ext cx="2136075" cy="24970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30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D7C22-86B0-5ABB-59E0-5CB74B344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27A1A4A-B0DB-4C02-57BA-E80B8424D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86050" y="0"/>
            <a:ext cx="9505949" cy="1746145"/>
          </a:xfrm>
          <a:prstGeom prst="rect">
            <a:avLst/>
          </a:prstGeom>
          <a:gradFill>
            <a:gsLst>
              <a:gs pos="60000">
                <a:schemeClr val="accent2">
                  <a:lumMod val="20000"/>
                  <a:lumOff val="80000"/>
                </a:schemeClr>
              </a:gs>
              <a:gs pos="63000">
                <a:srgbClr val="8179AB"/>
              </a:gs>
              <a:gs pos="100000">
                <a:srgbClr val="8179A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23" name="Imagen 2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4252BF-2B02-A1F7-237A-7ACABD2D9F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5" y="153935"/>
            <a:ext cx="2693891" cy="2257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0FEDB3-6784-F5F6-E837-673D381295CA}"/>
              </a:ext>
            </a:extLst>
          </p:cNvPr>
          <p:cNvSpPr txBox="1"/>
          <p:nvPr/>
        </p:nvSpPr>
        <p:spPr>
          <a:xfrm>
            <a:off x="2686051" y="0"/>
            <a:ext cx="9505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1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FOFO</a:t>
            </a:r>
            <a:endParaRPr lang="en" sz="4400" b="1" spc="10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80D5A2-530C-651C-3AE0-18E95BB05B50}"/>
              </a:ext>
            </a:extLst>
          </p:cNvPr>
          <p:cNvSpPr txBox="1"/>
          <p:nvPr/>
        </p:nvSpPr>
        <p:spPr>
          <a:xfrm>
            <a:off x="2783452" y="798873"/>
            <a:ext cx="9324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'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fai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atu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ai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faatau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atu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au le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auro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faamamāina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afi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ina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tamaoaiga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ai; ma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ofu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sisina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ina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ofu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ai,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ina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ne‘i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iloa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mā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lou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lavalavā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; ma le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vaimata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nini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a‘i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mata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ina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pupula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ai.</a:t>
            </a:r>
            <a:r>
              <a:rPr lang="en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(Faaaliga 3:18)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445B1D-8B00-D797-E05F-24188BAAFB07}"/>
              </a:ext>
            </a:extLst>
          </p:cNvPr>
          <p:cNvSpPr txBox="1"/>
          <p:nvPr/>
        </p:nvSpPr>
        <p:spPr>
          <a:xfrm>
            <a:off x="2686051" y="1775577"/>
            <a:ext cx="950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Talu ai o le </a:t>
            </a:r>
            <a:r>
              <a:rPr lang="en-US" sz="2000" b="1" dirty="0" err="1"/>
              <a:t>lagona</a:t>
            </a:r>
            <a:r>
              <a:rPr lang="en-US" sz="2000" b="1" dirty="0"/>
              <a:t> </a:t>
            </a:r>
            <a:r>
              <a:rPr lang="en-US" sz="2000" b="1" dirty="0" err="1"/>
              <a:t>toʻafilemu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o tatou </a:t>
            </a:r>
            <a:r>
              <a:rPr lang="en-US" sz="2000" b="1" dirty="0" err="1"/>
              <a:t>tulaga</a:t>
            </a:r>
            <a:r>
              <a:rPr lang="en-US" sz="2000" b="1" dirty="0"/>
              <a:t> e </a:t>
            </a:r>
            <a:r>
              <a:rPr lang="en-US" sz="2000" b="1" dirty="0" err="1"/>
              <a:t>mafua</a:t>
            </a:r>
            <a:r>
              <a:rPr lang="en-US" sz="2000" b="1" dirty="0"/>
              <a:t> ai le </a:t>
            </a:r>
            <a:r>
              <a:rPr lang="en-US" sz="2000" b="1" dirty="0" err="1"/>
              <a:t>leai</a:t>
            </a:r>
            <a:r>
              <a:rPr lang="en-US" sz="2000" b="1" dirty="0"/>
              <a:t> o se </a:t>
            </a:r>
            <a:r>
              <a:rPr lang="en-US" sz="2000" b="1" dirty="0" err="1"/>
              <a:t>lagona</a:t>
            </a:r>
            <a:r>
              <a:rPr lang="en-US" sz="2000" b="1" dirty="0"/>
              <a:t> (</a:t>
            </a:r>
            <a:r>
              <a:rPr lang="en-US" sz="2000" b="1" dirty="0" err="1"/>
              <a:t>faaleogalua</a:t>
            </a:r>
            <a:r>
              <a:rPr lang="en-US" sz="2000" b="1" dirty="0"/>
              <a:t>),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fautuaina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e </a:t>
            </a:r>
            <a:r>
              <a:rPr lang="en-US" sz="2000" b="1" dirty="0" err="1"/>
              <a:t>Iesu</a:t>
            </a:r>
            <a:r>
              <a:rPr lang="en-US" sz="2000" b="1" dirty="0"/>
              <a:t> e </a:t>
            </a:r>
            <a:r>
              <a:rPr lang="en-US" sz="2000" b="1" dirty="0" err="1"/>
              <a:t>fai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e tolu:</a:t>
            </a:r>
            <a:endParaRPr lang="en" sz="2000" b="1" noProof="0" dirty="0"/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B491CD9-D59B-EB6B-4EB7-36E14C38B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1703560"/>
              </p:ext>
            </p:extLst>
          </p:nvPr>
        </p:nvGraphicFramePr>
        <p:xfrm>
          <a:off x="280220" y="2502067"/>
          <a:ext cx="4744064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044C5969-A23F-C26C-99D2-7F9500ED7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8244636"/>
              </p:ext>
            </p:extLst>
          </p:nvPr>
        </p:nvGraphicFramePr>
        <p:xfrm>
          <a:off x="5171771" y="2502068"/>
          <a:ext cx="3781160" cy="4355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73CC3B52-D738-D799-F145-52DC43D6E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926607"/>
              </p:ext>
            </p:extLst>
          </p:nvPr>
        </p:nvGraphicFramePr>
        <p:xfrm>
          <a:off x="8819374" y="2502067"/>
          <a:ext cx="3289053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7486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18" grpId="0" uiExpand="1">
        <p:bldSub>
          <a:bldDgm bld="one"/>
        </p:bldSub>
      </p:bldGraphic>
      <p:bldGraphic spid="19" grpId="0" uiExpand="1">
        <p:bldSub>
          <a:bldDgm bld="one"/>
        </p:bldSub>
      </p:bldGraphic>
      <p:bldGraphic spid="20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CBB92C-65EB-3E58-CAF6-232FBF18EDBD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1000" noProof="0" dirty="0">
                <a:ln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BCCD5C-4172-42CC-60B3-53D32C94DF74}"/>
              </a:ext>
            </a:extLst>
          </p:cNvPr>
          <p:cNvSpPr txBox="1"/>
          <p:nvPr/>
        </p:nvSpPr>
        <p:spPr>
          <a:xfrm>
            <a:off x="696036" y="656876"/>
            <a:ext cx="10904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Faauta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puipui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tu‘itu‘i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ai se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tasi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faalogo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lo‘u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tatala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puipui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ulufale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a‘u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(Faaaliga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829ADF-8BCB-B96C-C4D4-37F19020841F}"/>
              </a:ext>
            </a:extLst>
          </p:cNvPr>
          <p:cNvSpPr txBox="1"/>
          <p:nvPr/>
        </p:nvSpPr>
        <p:spPr>
          <a:xfrm>
            <a:off x="213741" y="1481467"/>
            <a:ext cx="7458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faʻafitauli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lagona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lelei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faaleagaga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ae 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finagalo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Iesu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faʻaleleia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au. Ae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peitaʻi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afai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iloa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loʻu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manaʻoga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lava. Ou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manaʻo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lava 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faʻatau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manatu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aʻu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edificio, exterior, persona, hombre&#10;&#10;El contenido generado por IA puede ser incorrecto.">
            <a:extLst>
              <a:ext uri="{FF2B5EF4-FFF2-40B4-BE49-F238E27FC236}">
                <a16:creationId xmlns:a16="http://schemas.microsoft.com/office/drawing/2014/main" id="{6E45E3E0-F1AD-5BA1-338A-A02272D31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20841" y="1512763"/>
            <a:ext cx="4177082" cy="524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D6E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61A028-8827-6D26-FFB0-C64077C0CFFF}"/>
              </a:ext>
            </a:extLst>
          </p:cNvPr>
          <p:cNvSpPr txBox="1"/>
          <p:nvPr/>
        </p:nvSpPr>
        <p:spPr>
          <a:xfrm>
            <a:off x="194071" y="5658007"/>
            <a:ext cx="7477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loo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tu'itu'i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Iesu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faitoto'a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lo'u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o loo Ia 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fa'atali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onosa'i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fa'alavelave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Ia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lo'u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fa'amalosia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a'u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mafutaga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Ia. 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la'u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lava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filifiliga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tatala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CF9460-3BA7-0CC7-F4FC-CEEC531CBCF6}"/>
              </a:ext>
            </a:extLst>
          </p:cNvPr>
          <p:cNvSpPr txBox="1"/>
          <p:nvPr/>
        </p:nvSpPr>
        <p:spPr>
          <a:xfrm>
            <a:off x="213737" y="3816556"/>
            <a:ext cx="74582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aoaiga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Iesu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talatalanoa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finagalo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Ia 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nofo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filemu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tatou ma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talanoa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“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Faauta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faitotoa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tu’itu’i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ai se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faalogo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lo’u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tatala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faitotoa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ulufale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talisua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faatasi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a’u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3:20).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2E1793-AB39-CB92-4D6F-54157F255C62}"/>
              </a:ext>
            </a:extLst>
          </p:cNvPr>
          <p:cNvSpPr txBox="1"/>
          <p:nvPr/>
        </p:nvSpPr>
        <p:spPr>
          <a:xfrm>
            <a:off x="213738" y="2816548"/>
            <a:ext cx="74582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 ia foia lenei faafitauli, e iai lava metotia a Iesu: “O i latou uma ou te alofa i ai, ou te aoai ma sasa”; ma Ia faaopoopo mai: “Ia e salamo” (Faaaliga 3:19).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79CF9-0187-CF52-75C5-AC3E5952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B149576-598E-0DC6-1990-F6224DCFA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65753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000" t="-12000" r="-40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F0FA9E-112E-B965-C7FE-B3A50B49BFC6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1000" noProof="0" dirty="0">
                <a:ln w="6600">
                  <a:solidFill>
                    <a:srgbClr val="547D1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7D11"/>
                  </a:outerShdw>
                </a:effectLst>
              </a:rPr>
              <a:t>FAAEAINA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2B08B5-03F1-7D10-2A0D-78868031B585}"/>
              </a:ext>
            </a:extLst>
          </p:cNvPr>
          <p:cNvSpPr txBox="1"/>
          <p:nvPr/>
        </p:nvSpPr>
        <p:spPr>
          <a:xfrm>
            <a:off x="764275" y="589926"/>
            <a:ext cx="1061795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rgbClr val="652F00"/>
                </a:solidFill>
                <a:latin typeface="Comic Sans MS" panose="030F0702030302020204" pitchFamily="66" charset="0"/>
              </a:rPr>
              <a:t>'O lē manumalo ou te avatua i te ia ma te nonofo faatasi ma a‘u i lo‘u nofoālii, e pei o a‘u foi ona ou manumalo, ua ma nonofo foi faatasi ma lo‘u Tamā i lona nofoālii.</a:t>
            </a:r>
            <a:r>
              <a:rPr lang="en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(Faaaliga 3:21)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5C6960-1860-D76D-4B0B-11C89FA21BEC}"/>
              </a:ext>
            </a:extLst>
          </p:cNvPr>
          <p:cNvSpPr txBox="1"/>
          <p:nvPr/>
        </p:nvSpPr>
        <p:spPr>
          <a:xfrm>
            <a:off x="314326" y="1267596"/>
            <a:ext cx="80529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Silafia</a:t>
            </a:r>
            <a:r>
              <a:rPr lang="en-US" sz="2000" b="1" dirty="0"/>
              <a:t> e </a:t>
            </a:r>
            <a:r>
              <a:rPr lang="en-US" sz="2000" b="1" dirty="0" err="1"/>
              <a:t>Iesu</a:t>
            </a:r>
            <a:r>
              <a:rPr lang="en-US" sz="2000" b="1" dirty="0"/>
              <a:t> e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faigofie</a:t>
            </a:r>
            <a:r>
              <a:rPr lang="en-US" sz="2000" b="1" dirty="0"/>
              <a:t> le ala. Oa tatou </a:t>
            </a:r>
            <a:r>
              <a:rPr lang="en-US" sz="2000" b="1" dirty="0" err="1"/>
              <a:t>taumafaiga</a:t>
            </a:r>
            <a:r>
              <a:rPr lang="en-US" sz="2000" b="1" dirty="0"/>
              <a:t> e </a:t>
            </a:r>
            <a:r>
              <a:rPr lang="en-US" sz="2000" b="1" dirty="0" err="1"/>
              <a:t>faʻatau</a:t>
            </a:r>
            <a:r>
              <a:rPr lang="en-US" sz="2000" b="1" dirty="0"/>
              <a:t> le </a:t>
            </a:r>
            <a:r>
              <a:rPr lang="en-US" sz="2000" b="1" dirty="0" err="1"/>
              <a:t>auro</a:t>
            </a:r>
            <a:r>
              <a:rPr lang="en-US" sz="2000" b="1" dirty="0"/>
              <a:t>, le </a:t>
            </a:r>
            <a:r>
              <a:rPr lang="en-US" sz="2000" b="1" dirty="0" err="1"/>
              <a:t>ofu</a:t>
            </a:r>
            <a:r>
              <a:rPr lang="en-US" sz="2000" b="1" dirty="0"/>
              <a:t> </a:t>
            </a:r>
            <a:r>
              <a:rPr lang="en-US" sz="2000" b="1" dirty="0" err="1"/>
              <a:t>sisina</a:t>
            </a:r>
            <a:r>
              <a:rPr lang="en-US" sz="2000" b="1" dirty="0"/>
              <a:t>, ma le </a:t>
            </a:r>
            <a:r>
              <a:rPr lang="en-US" sz="2000" b="1" dirty="0" err="1"/>
              <a:t>vai</a:t>
            </a:r>
            <a:r>
              <a:rPr lang="en-US" sz="2000" b="1" dirty="0"/>
              <a:t> </a:t>
            </a:r>
            <a:r>
              <a:rPr lang="en-US" sz="2000" b="1" dirty="0" err="1"/>
              <a:t>mata</a:t>
            </a:r>
            <a:r>
              <a:rPr lang="en-US" sz="2000" b="1" dirty="0"/>
              <a:t>. </a:t>
            </a:r>
            <a:r>
              <a:rPr lang="en-US" sz="2000" b="1" dirty="0" err="1"/>
              <a:t>Ua</a:t>
            </a:r>
            <a:r>
              <a:rPr lang="en-US" sz="2000" b="1" dirty="0"/>
              <a:t> Ia </a:t>
            </a:r>
            <a:r>
              <a:rPr lang="en-US" sz="2000" b="1" dirty="0" err="1"/>
              <a:t>silafia</a:t>
            </a:r>
            <a:r>
              <a:rPr lang="en-US" sz="2000" b="1" dirty="0"/>
              <a:t> la tatou </a:t>
            </a:r>
            <a:r>
              <a:rPr lang="en-US" sz="2000" b="1" dirty="0" err="1"/>
              <a:t>tauiviga</a:t>
            </a:r>
            <a:r>
              <a:rPr lang="en-US" sz="2000" b="1" dirty="0"/>
              <a:t> e </a:t>
            </a:r>
            <a:r>
              <a:rPr lang="en-US" sz="2000" b="1" dirty="0" err="1"/>
              <a:t>faatoilalo</a:t>
            </a:r>
            <a:r>
              <a:rPr lang="en-US" sz="2000" b="1" dirty="0"/>
              <a:t> le </a:t>
            </a:r>
            <a:r>
              <a:rPr lang="en-US" sz="2000" b="1" dirty="0" err="1"/>
              <a:t>faaleogalua</a:t>
            </a:r>
            <a:r>
              <a:rPr lang="en-US" sz="2000" b="1" dirty="0"/>
              <a:t>, </a:t>
            </a:r>
            <a:r>
              <a:rPr lang="en-US" sz="2000" b="1" dirty="0" err="1"/>
              <a:t>tatala</a:t>
            </a:r>
            <a:r>
              <a:rPr lang="en-US" sz="2000" b="1" dirty="0"/>
              <a:t> le </a:t>
            </a:r>
            <a:r>
              <a:rPr lang="en-US" sz="2000" b="1" dirty="0" err="1"/>
              <a:t>faitotoa</a:t>
            </a:r>
            <a:r>
              <a:rPr lang="en-US" sz="2000" b="1" dirty="0"/>
              <a:t>, ma </a:t>
            </a:r>
            <a:r>
              <a:rPr lang="en-US" sz="2000" b="1" dirty="0" err="1"/>
              <a:t>fesootai</a:t>
            </a:r>
            <a:r>
              <a:rPr lang="en-US" sz="2000" b="1" dirty="0"/>
              <a:t> ma Ia. O le </a:t>
            </a:r>
            <a:r>
              <a:rPr lang="en-US" sz="2000" b="1" dirty="0" err="1"/>
              <a:t>mafuaaga</a:t>
            </a:r>
            <a:r>
              <a:rPr lang="en-US" sz="2000" b="1" dirty="0"/>
              <a:t> lea </a:t>
            </a:r>
            <a:r>
              <a:rPr lang="en-US" sz="2000" b="1" dirty="0" err="1"/>
              <a:t>ua</a:t>
            </a:r>
            <a:r>
              <a:rPr lang="en-US" sz="2000" b="1" dirty="0"/>
              <a:t> Ia </a:t>
            </a:r>
            <a:r>
              <a:rPr lang="en-US" sz="2000" b="1" dirty="0" err="1"/>
              <a:t>fetalai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ai: E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outou</a:t>
            </a:r>
            <a:r>
              <a:rPr lang="en-US" sz="2000" b="1" dirty="0"/>
              <a:t> </a:t>
            </a:r>
            <a:r>
              <a:rPr lang="en-US" sz="2000" b="1" dirty="0" err="1"/>
              <a:t>manumalo</a:t>
            </a:r>
            <a:r>
              <a:rPr lang="en-US" sz="2000" b="1" dirty="0"/>
              <a:t>, e </a:t>
            </a:r>
            <a:r>
              <a:rPr lang="en-US" sz="2000" b="1" dirty="0" err="1"/>
              <a:t>pei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Ou </a:t>
            </a:r>
            <a:r>
              <a:rPr lang="en-US" sz="2000" b="1" dirty="0" err="1"/>
              <a:t>manumalo</a:t>
            </a:r>
            <a:r>
              <a:rPr lang="en-US" sz="2000" b="1" dirty="0"/>
              <a:t> (</a:t>
            </a:r>
            <a:r>
              <a:rPr lang="en-US" sz="2000" b="1" dirty="0" err="1"/>
              <a:t>Faaa</a:t>
            </a:r>
            <a:r>
              <a:rPr lang="en-US" sz="2000" b="1" dirty="0"/>
              <a:t> 3:21).</a:t>
            </a:r>
            <a:endParaRPr lang="en" sz="2000" b="1" noProof="0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A8C1E2C-3982-7302-9213-FE34274D7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6467574"/>
              </p:ext>
            </p:extLst>
          </p:nvPr>
        </p:nvGraphicFramePr>
        <p:xfrm>
          <a:off x="389910" y="3585058"/>
          <a:ext cx="7239921" cy="31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Estatua de una persona&#10;&#10;El contenido generado por IA puede ser incorrecto.">
            <a:extLst>
              <a:ext uri="{FF2B5EF4-FFF2-40B4-BE49-F238E27FC236}">
                <a16:creationId xmlns:a16="http://schemas.microsoft.com/office/drawing/2014/main" id="{FED99226-53F2-AB3D-BBDC-79B269440DF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252" y="1423126"/>
            <a:ext cx="3642124" cy="25545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77F32C-2821-A9A1-8697-D0D3D5E44DEB}"/>
              </a:ext>
            </a:extLst>
          </p:cNvPr>
          <p:cNvSpPr txBox="1"/>
          <p:nvPr/>
        </p:nvSpPr>
        <p:spPr>
          <a:xfrm>
            <a:off x="314325" y="2893277"/>
            <a:ext cx="8052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Ua</a:t>
            </a:r>
            <a:r>
              <a:rPr lang="en-US" sz="2000" b="1" dirty="0"/>
              <a:t> Ia </a:t>
            </a:r>
            <a:r>
              <a:rPr lang="en-US" sz="2000" b="1" dirty="0" err="1"/>
              <a:t>silafia</a:t>
            </a:r>
            <a:r>
              <a:rPr lang="en-US" sz="2000" b="1" dirty="0"/>
              <a:t>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laa</a:t>
            </a:r>
            <a:r>
              <a:rPr lang="en-US" sz="2000" b="1" dirty="0"/>
              <a:t> lava </a:t>
            </a:r>
            <a:r>
              <a:rPr lang="en-US" sz="2000" b="1" dirty="0" err="1"/>
              <a:t>i</a:t>
            </a:r>
            <a:r>
              <a:rPr lang="en-US" sz="2000" b="1" dirty="0"/>
              <a:t>  le </a:t>
            </a:r>
            <a:r>
              <a:rPr lang="en-US" sz="2000" b="1" dirty="0" err="1"/>
              <a:t>la‘asaga</a:t>
            </a:r>
            <a:r>
              <a:rPr lang="en-US" sz="2000" b="1" dirty="0"/>
              <a:t> </a:t>
            </a:r>
            <a:r>
              <a:rPr lang="en-US" sz="2000" b="1" dirty="0" err="1"/>
              <a:t>muamua</a:t>
            </a:r>
            <a:r>
              <a:rPr lang="en-US" sz="2000" b="1" dirty="0"/>
              <a:t>. O le Atua lava Ia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amatamea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C2B843-060C-CCBD-11AC-2B975296A9AF}"/>
              </a:ext>
            </a:extLst>
          </p:cNvPr>
          <p:cNvSpPr txBox="1"/>
          <p:nvPr/>
        </p:nvSpPr>
        <p:spPr>
          <a:xfrm>
            <a:off x="7826479" y="4119714"/>
            <a:ext cx="42573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le ki i lenei amio paia (lea e lē tatau ona tatou maua) o le alofa: “Ua ou alofa atu ia te outou i le alofa e faavavau” (Ieremia 31:3). E finagalo o Ia e i ai se mafutaga ma i tatou. Pe ou te fia i ai se mafutaga ma Ia? Pe o le a ou tatala atu ea lo’u loto ia te Ia ma alofa ia te Ia e pei ona Ia alofa mai ia te a’u?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950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D6C7CC-AFE6-6FCC-D973-4D07B5470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6B445-F4EA-CCE0-103F-6BC866A1D070}"/>
              </a:ext>
            </a:extLst>
          </p:cNvPr>
          <p:cNvSpPr txBox="1"/>
          <p:nvPr/>
        </p:nvSpPr>
        <p:spPr>
          <a:xfrm>
            <a:off x="0" y="1013145"/>
            <a:ext cx="9567512" cy="38670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en" sz="11500" spc="600" noProof="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SUESUE LE MONI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CD1882-8F4E-D88D-C340-FE9C1FDFE096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(Ioane 15:1-11)</a:t>
            </a:r>
          </a:p>
        </p:txBody>
      </p:sp>
    </p:spTree>
    <p:extLst>
      <p:ext uri="{BB962C8B-B14F-4D97-AF65-F5344CB8AC3E}">
        <p14:creationId xmlns:p14="http://schemas.microsoft.com/office/powerpoint/2010/main" val="33659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2217</Words>
  <Application>Microsoft Office PowerPoint</Application>
  <PresentationFormat>Panorámica</PresentationFormat>
  <Paragraphs>69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</vt:lpstr>
      <vt:lpstr>Constantia</vt:lpstr>
      <vt:lpstr>Arial</vt:lpstr>
      <vt:lpstr>Comic Sans MS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102</cp:revision>
  <dcterms:created xsi:type="dcterms:W3CDTF">2026-02-21T18:00:10Z</dcterms:created>
  <dcterms:modified xsi:type="dcterms:W3CDTF">2026-03-29T06:08:16Z</dcterms:modified>
</cp:coreProperties>
</file>