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14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Auala e suesue ai le Tusi Paia: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Taimi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Nofoaga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Metotia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Aoga o le suesueina o le Tusi Paia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Aoga o le faasoa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Aoga o le ai i ai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 le suesueina loloto o le Tusi Paia e fa ona vaega</a:t>
          </a: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Tatalo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Faitau ma malamalama [Metotia ua fautuaina]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Tatalo</a:t>
          </a: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Faasoa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Valaaulia le Agaga Paia e taitaiina lau suesuega</a:t>
          </a: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effectLst/>
            </a:rPr>
            <a:t>Suesue se fuaiupu poo se faitauga mai le Tusi Paia</a:t>
          </a: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E pai mai i lou loto ma lou mafaufau ina ia e malamalama i lau faitau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Tusi i lalo ina ia mautu ai i lou mafaufau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Vase manatu autu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Tusi i lalo mafaufuaga na faaosofia na manatu autu</a:t>
          </a: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effectLst/>
            </a:rPr>
            <a:t>Tatalo i le Atua e fesoasoani i lou faia o mea na e aoaoina</a:t>
          </a: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effectLst/>
            </a:rPr>
            <a:t>Mafaufau i se e te faasoa i ai mea na e aoaoina</a:t>
          </a: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O isi metotia mo le suesueina o le Tusi Paia</a:t>
          </a: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Faatusatusa lea mau ma lea (Isaia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Suesue mataupu poo tusi atoa</a:t>
          </a: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Suesue se mataupu poo se upu e faaaoga ai tusi sue upu</a:t>
          </a: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Faaaoga tusi e faamatala ai le Tusi Paia ma lomifefiloi</a:t>
          </a: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Faitau faatasi ma tusitusiga a Elena Uaita mai le “Finauga o Tupulaga”</a:t>
          </a: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Auala e suesue ai le Tusi Paia: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Taimi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Nofoaga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Metotia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Aoga o le suesueina o le Tusi Paia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Aoga o le faasoa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Aoga o le ai i ai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 le suesueina loloto o le Tusi Paia e fa ona vaega</a:t>
          </a: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Tatalo</a:t>
          </a: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Valaaulia le Agaga Paia e taitaiina lau suesuega</a:t>
          </a: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E pai mai i lou loto ma lou mafaufau ina ia e malamalama i lau faitau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Faitau ma malamalama [Metotia ua fautuaina]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Suesue se fuaiupu poo se faitauga mai le Tusi Paia</a:t>
          </a: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Tusi i lalo ina ia mautu ai i lou mafaufau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Vase manatu autu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Tusi i lalo mafaufuaga na faaosofia na manatu autu</a:t>
          </a: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Tatalo</a:t>
          </a: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Tatalo i le Atua e fesoasoani i lou faia o mea na e aoaoina</a:t>
          </a: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Faasoa</a:t>
          </a: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Mafaufau i se e te faasoa i ai mea na e aoaoina</a:t>
          </a: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 isi metotia mo le suesueina o le Tusi Paia</a:t>
          </a: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Faatusatusa lea mau ma lea (Isaia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Suesue mataupu poo tusi atoa</a:t>
          </a: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Suesue se mataupu poo se upu e faaaoga ai tusi sue upu</a:t>
          </a: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Faaaoga tusi e faamatala ai le Tusi Paia ma lomifefiloi</a:t>
          </a: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Faitau faatasi ma tusitusiga a Elena Uaita mai le “Finauga o Tupulaga”</a:t>
          </a: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AUALA E SUESUE AI LE TUSI PAIA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 5 mo Me 2,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MANUIA O LE FAASOA I 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530756"/>
            <a:ext cx="11922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foai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 e le Alii 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Ieova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laulaufaiva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a‘oa‘oina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iloa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faamafanafana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upu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tigaina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fagua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taeao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 lea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taeao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fagua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o‘u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taliga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faalogologo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a‘oa‘oina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(Isaiah 50:4 NIV)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Ua talosagaina oe e saunia se lauga mo le sauniga o le Aso Toonai. E te faaaluina se taimi faapitoa e suesue ai ma le agaga tatalo se autu ua musuia oe e le Agaga Paia e te filifilia. I le Aso Toonai, e te lauga ma le mana. O ai e sili ona manuia mai lenei lauga?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se </a:t>
            </a:r>
            <a:r>
              <a:rPr lang="en-US" sz="2000" b="1" dirty="0" err="1"/>
              <a:t>suʻesuʻega</a:t>
            </a:r>
            <a:r>
              <a:rPr lang="en-US" sz="2000" b="1" dirty="0"/>
              <a:t> </a:t>
            </a:r>
            <a:r>
              <a:rPr lang="en-US" sz="2000" b="1" dirty="0" err="1"/>
              <a:t>faale</a:t>
            </a:r>
            <a:r>
              <a:rPr lang="en-US" sz="2000" b="1" dirty="0"/>
              <a:t>-Tusi Paia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faʻasoa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isi</a:t>
            </a:r>
            <a:r>
              <a:rPr lang="en-US" sz="2000" b="1" dirty="0"/>
              <a:t> - pe o se </a:t>
            </a:r>
            <a:r>
              <a:rPr lang="en-US" sz="2000" b="1" dirty="0" err="1"/>
              <a:t>lauga</a:t>
            </a:r>
            <a:r>
              <a:rPr lang="en-US" sz="2000" b="1" dirty="0"/>
              <a:t> poo se </a:t>
            </a:r>
            <a:r>
              <a:rPr lang="en-US" sz="2000" b="1" dirty="0" err="1"/>
              <a:t>faasoa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va</a:t>
            </a:r>
            <a:r>
              <a:rPr lang="en-US" sz="2000" b="1" dirty="0"/>
              <a:t> o </a:t>
            </a:r>
            <a:r>
              <a:rPr lang="en-US" sz="2000" b="1" dirty="0" err="1"/>
              <a:t>oe</a:t>
            </a:r>
            <a:r>
              <a:rPr lang="en-US" sz="2000" b="1" dirty="0"/>
              <a:t> ma </a:t>
            </a:r>
            <a:r>
              <a:rPr lang="en-US" sz="2000" b="1" dirty="0" err="1"/>
              <a:t>seisi</a:t>
            </a:r>
            <a:r>
              <a:rPr lang="en-US" sz="2000" b="1" dirty="0"/>
              <a:t> - e </a:t>
            </a:r>
            <a:r>
              <a:rPr lang="en-US" sz="2000" b="1" dirty="0" err="1"/>
              <a:t>lua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aogā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tulaga uma e lua, e faamalosia ma faalolotoina ai le mafutaga ma le Atua. O le mana lea o le Afioga a le Atua, “e le foi fua mai” (Isaia 55:11).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Muamua</a:t>
            </a:r>
            <a:r>
              <a:rPr lang="en-US" sz="2000" b="1" dirty="0"/>
              <a:t>,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</a:t>
            </a:r>
            <a:r>
              <a:rPr lang="en-US" sz="2000" b="1" dirty="0" err="1"/>
              <a:t>aogā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aʻoaʻoina</a:t>
            </a:r>
            <a:r>
              <a:rPr lang="en-US" sz="2000" b="1" dirty="0"/>
              <a:t>. Lua, o </a:t>
            </a:r>
            <a:r>
              <a:rPr lang="en-US" sz="2000" b="1" dirty="0" err="1"/>
              <a:t>tagata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faʻasoa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</a:t>
            </a:r>
            <a:r>
              <a:rPr lang="en-US" sz="2000" b="1" dirty="0" err="1"/>
              <a:t>lenei</a:t>
            </a:r>
            <a:r>
              <a:rPr lang="en-US" sz="2000" b="1" dirty="0"/>
              <a:t> malamalama e </a:t>
            </a:r>
            <a:r>
              <a:rPr lang="en-US" sz="2000" b="1" dirty="0" err="1"/>
              <a:t>manuia</a:t>
            </a:r>
            <a:r>
              <a:rPr lang="en-US" sz="2000" b="1" dirty="0"/>
              <a:t> ma e </a:t>
            </a:r>
            <a:r>
              <a:rPr lang="en-US" sz="2000" b="1" dirty="0" err="1"/>
              <a:t>faʻamalosiauina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e </a:t>
            </a:r>
            <a:r>
              <a:rPr lang="en-US" sz="2000" b="1" dirty="0" err="1"/>
              <a:t>suʻesuʻe</a:t>
            </a:r>
            <a:r>
              <a:rPr lang="en-US" sz="2000" b="1" dirty="0"/>
              <a:t> </a:t>
            </a:r>
            <a:r>
              <a:rPr lang="en-US" sz="2000" b="1" dirty="0" err="1"/>
              <a:t>loloto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lea malamalama.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FAAMANUIAGA O LE AAI I 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73884"/>
            <a:ext cx="1062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matua suamalie au afioga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lou gutu; ua sili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lo le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meli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lou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gutu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(Salamo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tatau ona tatou aai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Afioga</a:t>
            </a:r>
            <a:r>
              <a:rPr lang="en-US" sz="2000" b="1" dirty="0"/>
              <a:t> a le Atua</a:t>
            </a:r>
            <a:r>
              <a:rPr lang="en" sz="2000" b="1" dirty="0"/>
              <a:t> (Iere. 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50818"/>
            <a:ext cx="5392378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"Po o le ā lava le </a:t>
            </a:r>
            <a:r>
              <a:rPr lang="en-US" sz="1900" b="1" dirty="0" err="1"/>
              <a:t>alualu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luma </a:t>
            </a:r>
            <a:r>
              <a:rPr lang="en-US" sz="1900" b="1" dirty="0" err="1"/>
              <a:t>faalemafaufau</a:t>
            </a:r>
            <a:r>
              <a:rPr lang="en-US" sz="1900" b="1" dirty="0"/>
              <a:t> o le </a:t>
            </a:r>
            <a:r>
              <a:rPr lang="en-US" sz="1900" b="1" dirty="0" err="1"/>
              <a:t>tagata</a:t>
            </a:r>
            <a:r>
              <a:rPr lang="en-US" sz="1900" b="1" dirty="0"/>
              <a:t>, aua </a:t>
            </a:r>
            <a:r>
              <a:rPr lang="en-US" sz="1900" b="1" dirty="0" err="1"/>
              <a:t>ne’i</a:t>
            </a:r>
            <a:r>
              <a:rPr lang="en-US" sz="1900" b="1" dirty="0"/>
              <a:t> </a:t>
            </a:r>
            <a:r>
              <a:rPr lang="en-US" sz="1900" b="1" dirty="0" err="1"/>
              <a:t>manatu</a:t>
            </a:r>
            <a:r>
              <a:rPr lang="en-US" sz="1900" b="1" dirty="0"/>
              <a:t> o </a:t>
            </a:r>
            <a:r>
              <a:rPr lang="en-US" sz="1900" b="1" dirty="0" err="1"/>
              <a:t>ia</a:t>
            </a:r>
            <a:r>
              <a:rPr lang="en-US" sz="1900" b="1" dirty="0"/>
              <a:t> e </a:t>
            </a:r>
            <a:r>
              <a:rPr lang="en-US" sz="1900" b="1" dirty="0" err="1"/>
              <a:t>leai</a:t>
            </a:r>
            <a:r>
              <a:rPr lang="en-US" sz="1900" b="1" dirty="0"/>
              <a:t> se </a:t>
            </a:r>
            <a:r>
              <a:rPr lang="en-US" sz="1900" b="1" dirty="0" err="1"/>
              <a:t>mana’oga</a:t>
            </a:r>
            <a:r>
              <a:rPr lang="en-US" sz="1900" b="1" dirty="0"/>
              <a:t> e </a:t>
            </a:r>
            <a:r>
              <a:rPr lang="en-US" sz="1900" b="1" dirty="0" err="1"/>
              <a:t>su’esu’e</a:t>
            </a:r>
            <a:r>
              <a:rPr lang="en-US" sz="1900" b="1" dirty="0"/>
              <a:t> </a:t>
            </a:r>
            <a:r>
              <a:rPr lang="en-US" sz="1900" b="1" dirty="0" err="1"/>
              <a:t>mae’ae’a</a:t>
            </a:r>
            <a:r>
              <a:rPr lang="en-US" sz="1900" b="1" dirty="0"/>
              <a:t> ma </a:t>
            </a:r>
            <a:r>
              <a:rPr lang="en-US" sz="1900" b="1" dirty="0" err="1"/>
              <a:t>faifai</a:t>
            </a:r>
            <a:r>
              <a:rPr lang="en-US" sz="1900" b="1" dirty="0"/>
              <a:t> pea </a:t>
            </a:r>
            <a:r>
              <a:rPr lang="en-US" sz="1900" b="1" dirty="0" err="1"/>
              <a:t>Tusitusiga</a:t>
            </a:r>
            <a:r>
              <a:rPr lang="en-US" sz="1900" b="1" dirty="0"/>
              <a:t> Paia </a:t>
            </a:r>
            <a:r>
              <a:rPr lang="en-US" sz="1900" b="1" dirty="0" err="1"/>
              <a:t>mo</a:t>
            </a:r>
            <a:r>
              <a:rPr lang="en-US" sz="1900" b="1" dirty="0"/>
              <a:t> se malamalama </a:t>
            </a:r>
            <a:r>
              <a:rPr lang="en-US" sz="1900" b="1" dirty="0" err="1"/>
              <a:t>sili</a:t>
            </a:r>
            <a:r>
              <a:rPr lang="en-US" sz="1900" b="1" dirty="0"/>
              <a:t> </a:t>
            </a:r>
            <a:r>
              <a:rPr lang="en-US" sz="1900" b="1" dirty="0" err="1"/>
              <a:t>atu</a:t>
            </a:r>
            <a:r>
              <a:rPr lang="en-US" sz="1900" b="1" dirty="0"/>
              <a:t>. I le </a:t>
            </a:r>
            <a:r>
              <a:rPr lang="en-US" sz="1900" b="1" dirty="0" err="1"/>
              <a:t>avea</a:t>
            </a:r>
            <a:r>
              <a:rPr lang="en-US" sz="1900" b="1" dirty="0"/>
              <a:t> ai ma se </a:t>
            </a:r>
            <a:r>
              <a:rPr lang="en-US" sz="1900" b="1" dirty="0" err="1"/>
              <a:t>nuu</a:t>
            </a:r>
            <a:r>
              <a:rPr lang="en-US" sz="1900" b="1" dirty="0"/>
              <a:t>, </a:t>
            </a:r>
            <a:r>
              <a:rPr lang="en-US" sz="1900" b="1" dirty="0" err="1"/>
              <a:t>ua</a:t>
            </a:r>
            <a:r>
              <a:rPr lang="en-US" sz="1900" b="1" dirty="0"/>
              <a:t> </a:t>
            </a:r>
            <a:r>
              <a:rPr lang="en-US" sz="1900" b="1" dirty="0" err="1"/>
              <a:t>valaauina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tatou </a:t>
            </a:r>
            <a:r>
              <a:rPr lang="en-US" sz="1900" b="1" dirty="0" err="1"/>
              <a:t>ta’ito’atasi</a:t>
            </a:r>
            <a:r>
              <a:rPr lang="en-US" sz="1900" b="1" dirty="0"/>
              <a:t> e </a:t>
            </a:r>
            <a:r>
              <a:rPr lang="en-US" sz="1900" b="1" dirty="0" err="1"/>
              <a:t>avea</a:t>
            </a:r>
            <a:r>
              <a:rPr lang="en-US" sz="1900" b="1" dirty="0"/>
              <a:t> ma </a:t>
            </a:r>
            <a:r>
              <a:rPr lang="en-US" sz="1900" b="1" dirty="0" err="1"/>
              <a:t>tagata</a:t>
            </a:r>
            <a:r>
              <a:rPr lang="en-US" sz="1900" b="1" dirty="0"/>
              <a:t> </a:t>
            </a:r>
            <a:r>
              <a:rPr lang="en-US" sz="1900" b="1" dirty="0" err="1"/>
              <a:t>a’oga</a:t>
            </a:r>
            <a:r>
              <a:rPr lang="en-US" sz="1900" b="1" dirty="0"/>
              <a:t> o </a:t>
            </a:r>
            <a:r>
              <a:rPr lang="en-US" sz="1900" b="1" dirty="0" err="1"/>
              <a:t>valo’aga</a:t>
            </a:r>
            <a:r>
              <a:rPr lang="en-US" sz="1900" b="1" dirty="0"/>
              <a:t>."</a:t>
            </a:r>
            <a:r>
              <a:rPr lang="en-US" sz="2000" b="1" dirty="0"/>
              <a:t> </a:t>
            </a:r>
            <a:r>
              <a:rPr lang="en-US" sz="1600" b="1" dirty="0"/>
              <a:t>Ellen G. White, Counsels to Writers and Editors, p.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16289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mana'omia</a:t>
            </a:r>
            <a:r>
              <a:rPr lang="en-US" sz="2000" b="1" dirty="0"/>
              <a:t> le </a:t>
            </a:r>
            <a:r>
              <a:rPr lang="en-US" sz="2000" b="1" dirty="0" err="1"/>
              <a:t>faalatalata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ma </a:t>
            </a:r>
            <a:r>
              <a:rPr lang="en-US" sz="2000" b="1" dirty="0" err="1"/>
              <a:t>fa'alogo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o </a:t>
            </a:r>
            <a:r>
              <a:rPr lang="en-US" sz="2000" b="1" dirty="0" err="1"/>
              <a:t>lo'o</a:t>
            </a:r>
            <a:r>
              <a:rPr lang="en-US" sz="2000" b="1" dirty="0"/>
              <a:t> </a:t>
            </a:r>
            <a:r>
              <a:rPr lang="en-US" sz="2000" b="1" dirty="0" err="1"/>
              <a:t>ta'u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le Atua e ala </a:t>
            </a:r>
            <a:r>
              <a:rPr lang="en-US" sz="2000" b="1" dirty="0" err="1"/>
              <a:t>i</a:t>
            </a:r>
            <a:r>
              <a:rPr lang="en-US" sz="2000" b="1" dirty="0"/>
              <a:t> le Tusi Paia (Isaia 55:3). O le tele o le </a:t>
            </a:r>
            <a:r>
              <a:rPr lang="en-US" sz="2000" b="1" dirty="0" err="1"/>
              <a:t>taimi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fa'aaluina</a:t>
            </a:r>
            <a:r>
              <a:rPr lang="en-US" sz="2000" b="1" dirty="0"/>
              <a:t> e </a:t>
            </a:r>
            <a:r>
              <a:rPr lang="en-US" sz="2000" b="1" dirty="0" err="1"/>
              <a:t>su'esu'e</a:t>
            </a:r>
            <a:r>
              <a:rPr lang="en-US" sz="2000" b="1" dirty="0"/>
              <a:t> ai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itulau</a:t>
            </a:r>
            <a:r>
              <a:rPr lang="en-US" sz="2000" b="1" dirty="0"/>
              <a:t>, o le tele </a:t>
            </a:r>
            <a:r>
              <a:rPr lang="en-US" sz="2000" b="1" dirty="0" err="1"/>
              <a:t>fo'i</a:t>
            </a:r>
            <a:r>
              <a:rPr lang="en-US" sz="2000" b="1" dirty="0"/>
              <a:t> lea o </a:t>
            </a:r>
            <a:r>
              <a:rPr lang="en-US" sz="2000" b="1" dirty="0" err="1"/>
              <a:t>mea'ai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, o le tele </a:t>
            </a:r>
            <a:r>
              <a:rPr lang="en-US" sz="2000" b="1" dirty="0" err="1"/>
              <a:t>fo'i</a:t>
            </a:r>
            <a:r>
              <a:rPr lang="en-US" sz="2000" b="1" dirty="0"/>
              <a:t> lea o </a:t>
            </a:r>
            <a:r>
              <a:rPr lang="en-US" sz="2000" b="1" dirty="0" err="1"/>
              <a:t>fa'amanuiaga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 ma lea, o le meaai lea e leai se tau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(Isaia 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suamalie i lo le meli, (Salamo 119:103). O le faitauina o le Tusi Paia o le mea'ai mo le agaga, o se fa'afouina moni e fa'amalolo ai o tatou agaga ma suia ai o tatou uiga.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“E le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faitauina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Afioga</a:t>
            </a:r>
            <a:r>
              <a:rPr lang="en-US" sz="2400" b="1" dirty="0">
                <a:latin typeface="Constantia" panose="02030602050306030303" pitchFamily="18" charset="0"/>
              </a:rPr>
              <a:t> a le Atua e </a:t>
            </a:r>
            <a:r>
              <a:rPr lang="en-US" sz="2400" b="1" dirty="0" err="1">
                <a:latin typeface="Constantia" panose="02030602050306030303" pitchFamily="18" charset="0"/>
              </a:rPr>
              <a:t>ausia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taunuuga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fuafuaina</a:t>
            </a:r>
            <a:r>
              <a:rPr lang="en-US" sz="2400" b="1" dirty="0">
                <a:latin typeface="Constantia" panose="02030602050306030303" pitchFamily="18" charset="0"/>
              </a:rPr>
              <a:t> e le Lagi;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suʻesuʻeina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faapelepele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. O le malamalama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Atua e le </a:t>
            </a:r>
            <a:r>
              <a:rPr lang="en-US" sz="2400" b="1" dirty="0" err="1">
                <a:latin typeface="Constantia" panose="02030602050306030303" pitchFamily="18" charset="0"/>
              </a:rPr>
              <a:t>maua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aunoa</a:t>
            </a:r>
            <a:r>
              <a:rPr lang="en-US" sz="2400" b="1" dirty="0">
                <a:latin typeface="Constantia" panose="02030602050306030303" pitchFamily="18" charset="0"/>
              </a:rPr>
              <a:t> ma se </a:t>
            </a:r>
            <a:r>
              <a:rPr lang="en-US" sz="2400" b="1" dirty="0" err="1">
                <a:latin typeface="Constantia" panose="02030602050306030303" pitchFamily="18" charset="0"/>
              </a:rPr>
              <a:t>taumafaiga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faalemafaufau</a:t>
            </a:r>
            <a:r>
              <a:rPr lang="en-US" sz="2400" b="1" dirty="0"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suʻesuʻeina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filiga</a:t>
            </a:r>
            <a:r>
              <a:rPr lang="en-US" sz="2400" b="1" dirty="0">
                <a:latin typeface="Constantia" panose="02030602050306030303" pitchFamily="18" charset="0"/>
              </a:rPr>
              <a:t> le Tusi Paia, ma ole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Atua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fesoasoani</a:t>
            </a:r>
            <a:r>
              <a:rPr lang="en-US" sz="2400" b="1" dirty="0">
                <a:latin typeface="Constantia" panose="02030602050306030303" pitchFamily="18" charset="0"/>
              </a:rPr>
              <a:t> a le </a:t>
            </a:r>
            <a:r>
              <a:rPr lang="en-US" sz="2400" b="1" dirty="0" err="1">
                <a:latin typeface="Constantia" panose="02030602050306030303" pitchFamily="18" charset="0"/>
              </a:rPr>
              <a:t>Agaga</a:t>
            </a:r>
            <a:r>
              <a:rPr lang="en-US" sz="2400" b="1" dirty="0">
                <a:latin typeface="Constantia" panose="02030602050306030303" pitchFamily="18" charset="0"/>
              </a:rPr>
              <a:t> Paia, </a:t>
            </a:r>
            <a:r>
              <a:rPr lang="en-US" sz="2400" b="1" dirty="0" err="1">
                <a:latin typeface="Constantia" panose="02030602050306030303" pitchFamily="18" charset="0"/>
              </a:rPr>
              <a:t>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tatou malamalama ai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Lana </a:t>
            </a:r>
            <a:r>
              <a:rPr lang="en-US" sz="2400" b="1" dirty="0" err="1">
                <a:latin typeface="Constantia" panose="02030602050306030303" pitchFamily="18" charset="0"/>
              </a:rPr>
              <a:t>Afioga</a:t>
            </a:r>
            <a:r>
              <a:rPr lang="en-US" sz="2400" b="1" dirty="0"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aveina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fuaiupu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tasi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taulaʻi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mafaufau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galuega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faamautinoaina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manatu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e le Atua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fuaiupu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tatou. […]</a:t>
            </a:r>
            <a:endParaRPr lang="en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it-IT" sz="2400" b="1" dirty="0">
                <a:latin typeface="Constantia" panose="02030602050306030303" pitchFamily="18" charset="0"/>
              </a:rPr>
              <a:t>O le Afioga a le Atua o le areto o le ola lea. O i latou e a'ai lana Afioga, ma avea ma vaega o amioga uma ma uiga uma o le tagata, e malolosi i latou i le mana o le Atua. E maua ai le malosi e faavavau mo le agaga, e faaatoatoaina ai le lagona ma aumaia ai le olioli e tumau e faavavau.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7984475" y="5617876"/>
            <a:ext cx="2752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</a:t>
            </a:r>
            <a:r>
              <a:rPr lang="en-US" sz="1600" b="1" dirty="0" err="1"/>
              <a:t>Aperila</a:t>
            </a:r>
            <a:r>
              <a:rPr lang="en-US" sz="1600" b="1" dirty="0"/>
              <a:t>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 faapea foi la‘u upu e alu atu ai lo‘u gutu, e le foi mai fua ia te au; a e peitai e faia le mea ou te loto i ai, e manuia foi i le mea ou te auina atu ai.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Isaiah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55:11,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812906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-18577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“O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paia</a:t>
            </a:r>
            <a:r>
              <a:rPr lang="en-US" sz="2000" b="1" dirty="0"/>
              <a:t> o le Atua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tautala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musuia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e le </a:t>
            </a:r>
            <a:r>
              <a:rPr lang="en-US" sz="2000" b="1" dirty="0" err="1"/>
              <a:t>Agaga</a:t>
            </a:r>
            <a:r>
              <a:rPr lang="en-US" sz="2000" b="1" dirty="0"/>
              <a:t> Paia” (2 Peteru 1:21), ma </a:t>
            </a:r>
            <a:r>
              <a:rPr lang="en-US" sz="2000" b="1" dirty="0" err="1"/>
              <a:t>faamaumauina</a:t>
            </a:r>
            <a:r>
              <a:rPr lang="en-US" sz="2000" b="1" dirty="0"/>
              <a:t> a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feau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itulau</a:t>
            </a:r>
            <a:r>
              <a:rPr lang="en-US" sz="2000" b="1" dirty="0"/>
              <a:t> o le Tusi Paia.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faapefea ona tatou eliina mai nei maa tāua ua saunia e le Atua mo i tatou i le Tusi Paia, ma o ā aogā tatou te maua mai le suʻesuʻeina?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919651"/>
            <a:ext cx="6331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 </a:t>
            </a:r>
            <a:r>
              <a:rPr lang="en-US" sz="2000" b="1" dirty="0" err="1">
                <a:solidFill>
                  <a:prstClr val="black"/>
                </a:solidFill>
              </a:rPr>
              <a:t>totonu</a:t>
            </a:r>
            <a:r>
              <a:rPr lang="en-US" sz="2000" b="1" dirty="0">
                <a:solidFill>
                  <a:prstClr val="black"/>
                </a:solidFill>
              </a:rPr>
              <a:t> o lea tatou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maa </a:t>
            </a:r>
            <a:r>
              <a:rPr lang="en-US" sz="2000" b="1" dirty="0" err="1">
                <a:solidFill>
                  <a:prstClr val="black"/>
                </a:solidFill>
              </a:rPr>
              <a:t>taua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aumai</a:t>
            </a:r>
            <a:r>
              <a:rPr lang="en-US" sz="2000" b="1" dirty="0">
                <a:solidFill>
                  <a:prstClr val="black"/>
                </a:solidFill>
              </a:rPr>
              <a:t> ai le ola, le </a:t>
            </a:r>
            <a:r>
              <a:rPr lang="en-US" sz="2000" b="1" dirty="0" err="1">
                <a:solidFill>
                  <a:prstClr val="black"/>
                </a:solidFill>
              </a:rPr>
              <a:t>faamoemoe</a:t>
            </a:r>
            <a:r>
              <a:rPr lang="en-US" sz="2000" b="1" dirty="0">
                <a:solidFill>
                  <a:prstClr val="black"/>
                </a:solidFill>
              </a:rPr>
              <a:t>, le </a:t>
            </a:r>
            <a:r>
              <a:rPr lang="en-US" sz="2000" b="1" dirty="0" err="1">
                <a:solidFill>
                  <a:prstClr val="black"/>
                </a:solidFill>
              </a:rPr>
              <a:t>faamalosi</a:t>
            </a:r>
            <a:r>
              <a:rPr lang="en-US" sz="2000" b="1" dirty="0">
                <a:solidFill>
                  <a:prstClr val="black"/>
                </a:solidFill>
              </a:rPr>
              <a:t>, le </a:t>
            </a:r>
            <a:r>
              <a:rPr lang="en-US" sz="2000" b="1" dirty="0" err="1">
                <a:solidFill>
                  <a:prstClr val="black"/>
                </a:solidFill>
              </a:rPr>
              <a:t>mafanafana</a:t>
            </a:r>
            <a:r>
              <a:rPr lang="en-US" sz="2000" b="1" dirty="0">
                <a:solidFill>
                  <a:prstClr val="black"/>
                </a:solidFill>
              </a:rPr>
              <a:t>, ... O nisi e </a:t>
            </a:r>
            <a:r>
              <a:rPr lang="en-US" sz="2000" b="1" dirty="0" err="1">
                <a:solidFill>
                  <a:prstClr val="black"/>
                </a:solidFill>
              </a:rPr>
              <a:t>vaaia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muamua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faitau</a:t>
            </a:r>
            <a:r>
              <a:rPr lang="en-US" sz="2000" b="1" dirty="0">
                <a:solidFill>
                  <a:prstClr val="black"/>
                </a:solidFill>
              </a:rPr>
              <a:t> ai, o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sailiili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 ma le </a:t>
            </a:r>
            <a:r>
              <a:rPr lang="en-US" sz="2000" b="1" dirty="0" err="1">
                <a:solidFill>
                  <a:prstClr val="black"/>
                </a:solidFill>
              </a:rPr>
              <a:t>faaeteete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499798" y="969737"/>
            <a:ext cx="6646459" cy="49185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AUALA E SUESUE AI LE TUSI PAIA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TAIMI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-308925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 saili mai outou ia te au, tou te maua foi, pe a outou saili mai ia te au ma outou loto atoa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(Iere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 a le taimi sili mo le suesueina o le Tusi Paia?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lua ni vaega taua e tatau ona tatou vaai  i ai: taimi ma le lelei o le suesuega.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Peita’i,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fa’atapula’aina</a:t>
            </a:r>
            <a:r>
              <a:rPr lang="en-US" sz="2000" b="1" dirty="0"/>
              <a:t> le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nao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faitau</a:t>
            </a:r>
            <a:r>
              <a:rPr lang="en-US" sz="2000" b="1" dirty="0"/>
              <a:t> </a:t>
            </a:r>
            <a:r>
              <a:rPr lang="en-US" sz="2000" b="1" dirty="0" err="1"/>
              <a:t>ta’eta’ealuga</a:t>
            </a:r>
            <a:r>
              <a:rPr lang="en-US" sz="2000" b="1" dirty="0"/>
              <a:t>. O </a:t>
            </a:r>
            <a:r>
              <a:rPr lang="en-US" sz="2000" b="1" dirty="0" err="1"/>
              <a:t>i</a:t>
            </a:r>
            <a:r>
              <a:rPr lang="en-US" sz="2000" b="1" dirty="0"/>
              <a:t> e </a:t>
            </a:r>
            <a:r>
              <a:rPr lang="en-US" sz="2000" b="1" dirty="0" err="1"/>
              <a:t>faailoa</a:t>
            </a:r>
            <a:r>
              <a:rPr lang="en-US" sz="2000" b="1" dirty="0"/>
              <a:t> ai lo tatou </a:t>
            </a:r>
            <a:r>
              <a:rPr lang="en-US" sz="2000" b="1" dirty="0" err="1"/>
              <a:t>naunauta’iga</a:t>
            </a:r>
            <a:r>
              <a:rPr lang="en-US" sz="2000" b="1" dirty="0"/>
              <a:t>. </a:t>
            </a:r>
            <a:r>
              <a:rPr lang="en-US" sz="2000" b="1" dirty="0" err="1"/>
              <a:t>Aiseā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faitauina</a:t>
            </a:r>
            <a:r>
              <a:rPr lang="en-US" sz="2000" b="1" dirty="0"/>
              <a:t> ai le Tusi Paia? Pe </a:t>
            </a:r>
            <a:r>
              <a:rPr lang="en-US" sz="2000" b="1" dirty="0" err="1"/>
              <a:t>na</a:t>
            </a:r>
            <a:r>
              <a:rPr lang="en-US" sz="2000" b="1" dirty="0"/>
              <a:t> o </a:t>
            </a:r>
            <a:r>
              <a:rPr lang="en-US" sz="2000" b="1" dirty="0" err="1"/>
              <a:t>lo’u</a:t>
            </a:r>
            <a:r>
              <a:rPr lang="en-US" sz="2000" b="1" dirty="0"/>
              <a:t> </a:t>
            </a:r>
            <a:r>
              <a:rPr lang="en-US" sz="2000" b="1" dirty="0" err="1"/>
              <a:t>sailia</a:t>
            </a:r>
            <a:r>
              <a:rPr lang="en-US" sz="2000" b="1" dirty="0"/>
              <a:t> o le </a:t>
            </a:r>
            <a:r>
              <a:rPr lang="en-US" sz="2000" b="1" dirty="0" err="1"/>
              <a:t>poto</a:t>
            </a:r>
            <a:r>
              <a:rPr lang="en-US" sz="2000" b="1" dirty="0"/>
              <a:t>, pe o </a:t>
            </a:r>
            <a:r>
              <a:rPr lang="en-US" sz="2000" b="1" dirty="0" err="1"/>
              <a:t>lo’u</a:t>
            </a:r>
            <a:r>
              <a:rPr lang="en-US" sz="2000" b="1" dirty="0"/>
              <a:t> </a:t>
            </a:r>
            <a:r>
              <a:rPr lang="en-US" sz="2000" b="1" dirty="0" err="1"/>
              <a:t>naunauta’iga</a:t>
            </a:r>
            <a:r>
              <a:rPr lang="en-US" sz="2000" b="1" dirty="0"/>
              <a:t> </a:t>
            </a:r>
            <a:r>
              <a:rPr lang="en-US" sz="2000" b="1" dirty="0" err="1"/>
              <a:t>loloto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atili</a:t>
            </a:r>
            <a:r>
              <a:rPr lang="en-US" sz="2000" b="1" dirty="0"/>
              <a:t> le Atua?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917573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le o se mea e fesiligia le eseese o faamanuiaga pea faatusatusa atu le faatulaga o le itula e tasi ma le lima minute a fai ai le suesue ai le Tusi Paia.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716839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>
                <a:solidFill>
                  <a:prstClr val="black"/>
                </a:solidFill>
              </a:rPr>
              <a:t>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manuia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la tatou </a:t>
            </a:r>
            <a:r>
              <a:rPr lang="en-US" sz="2000" b="1" dirty="0" err="1">
                <a:solidFill>
                  <a:prstClr val="black"/>
                </a:solidFill>
              </a:rPr>
              <a:t>suʻesuʻega</a:t>
            </a:r>
            <a:r>
              <a:rPr lang="en-US" sz="2000" b="1" dirty="0">
                <a:solidFill>
                  <a:prstClr val="black"/>
                </a:solidFill>
              </a:rPr>
              <a:t> o le Tusi Paia pe a </a:t>
            </a:r>
            <a:r>
              <a:rPr lang="en-US" sz="2000" b="1" dirty="0" err="1">
                <a:solidFill>
                  <a:prstClr val="black"/>
                </a:solidFill>
              </a:rPr>
              <a:t>avea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mafuta</a:t>
            </a:r>
            <a:r>
              <a:rPr lang="en-US" sz="2000" b="1" dirty="0">
                <a:solidFill>
                  <a:prstClr val="black"/>
                </a:solidFill>
              </a:rPr>
              <a:t> ai ma le Atua. (</a:t>
            </a:r>
            <a:r>
              <a:rPr lang="en-US" sz="2000" b="1" dirty="0" err="1">
                <a:solidFill>
                  <a:prstClr val="black"/>
                </a:solidFill>
              </a:rPr>
              <a:t>Iere</a:t>
            </a:r>
            <a:r>
              <a:rPr lang="en-US" sz="2000" b="1" dirty="0">
                <a:solidFill>
                  <a:prstClr val="black"/>
                </a:solidFill>
              </a:rPr>
              <a:t>. 29:13), ma </a:t>
            </a:r>
            <a:r>
              <a:rPr lang="en-US" sz="2000" b="1" dirty="0" err="1">
                <a:solidFill>
                  <a:prstClr val="black"/>
                </a:solidFill>
              </a:rPr>
              <a:t>fiafia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Ia (Sala. 37:4); pe a tatou </a:t>
            </a:r>
            <a:r>
              <a:rPr lang="en-US" sz="2000" b="1" dirty="0" err="1">
                <a:solidFill>
                  <a:prstClr val="black"/>
                </a:solidFill>
              </a:rPr>
              <a:t>vaavaai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itulau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feʻau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faapitoa</a:t>
            </a:r>
            <a:r>
              <a:rPr lang="en-US" sz="2000" b="1" dirty="0">
                <a:solidFill>
                  <a:prstClr val="black"/>
                </a:solidFill>
              </a:rPr>
              <a:t> a le Atua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O LE NOFOAGA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'O le taeao ua ala po ai o ia, ona ulufafo lea o ia ma maliu atu i le mea tuufua, ma talotalo ai.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(Mareko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finagalo Iesu i se taimi faapitoa e mafuta ai ma le Atua, e alapo i le taeao ma saili se nofoaga filemu (Mareko 1:35). E mafai ona faasino lea masani i le tatalo ma le suʻesuʻeina o le Tusi Paia.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602388"/>
            <a:ext cx="583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faigata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taulaʻi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suʻesuʻega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nofoaga</a:t>
            </a:r>
            <a:r>
              <a:rPr lang="en-US" sz="2000" b="1" dirty="0"/>
              <a:t> </a:t>
            </a:r>
            <a:r>
              <a:rPr lang="en-US" sz="2000" b="1" dirty="0" err="1"/>
              <a:t>pisapisao</a:t>
            </a:r>
            <a:r>
              <a:rPr lang="en-US" sz="2000" b="1" dirty="0"/>
              <a:t> pe </a:t>
            </a:r>
            <a:r>
              <a:rPr lang="en-US" sz="2000" b="1" dirty="0" err="1"/>
              <a:t>pisi</a:t>
            </a:r>
            <a:r>
              <a:rPr lang="en-US" sz="2000" b="1" dirty="0"/>
              <a:t>. E </a:t>
            </a:r>
            <a:r>
              <a:rPr lang="en-US" sz="2000" b="1" dirty="0" err="1"/>
              <a:t>faigofie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nofoaga</a:t>
            </a:r>
            <a:r>
              <a:rPr lang="en-US" sz="2000" b="1" dirty="0"/>
              <a:t> </a:t>
            </a:r>
            <a:r>
              <a:rPr lang="en-US" sz="2000" b="1" dirty="0" err="1"/>
              <a:t>mafanafana</a:t>
            </a:r>
            <a:r>
              <a:rPr lang="en-US" sz="2000" b="1" dirty="0"/>
              <a:t>, </a:t>
            </a:r>
            <a:r>
              <a:rPr lang="en-US" sz="2000" b="1" dirty="0" err="1"/>
              <a:t>filemu</a:t>
            </a:r>
            <a:r>
              <a:rPr lang="en-US" sz="2000" b="1" dirty="0"/>
              <a:t>, ma </a:t>
            </a:r>
            <a:r>
              <a:rPr lang="en-US" sz="2000" b="1" dirty="0" err="1"/>
              <a:t>tuufua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5000089"/>
            <a:ext cx="58391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 tatou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loa le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nofoaga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fai</a:t>
            </a:r>
            <a:r>
              <a:rPr lang="en-US" sz="2000" b="1" dirty="0">
                <a:solidFill>
                  <a:prstClr val="black"/>
                </a:solidFill>
              </a:rPr>
              <a:t> loa ma au </a:t>
            </a:r>
            <a:r>
              <a:rPr lang="en-US" sz="2000" b="1" dirty="0" err="1">
                <a:solidFill>
                  <a:prstClr val="black"/>
                </a:solidFill>
              </a:rPr>
              <a:t>gaoioiga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masani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Atonu</a:t>
            </a:r>
            <a:r>
              <a:rPr lang="en-US" sz="2000" b="1" dirty="0">
                <a:solidFill>
                  <a:prstClr val="black"/>
                </a:solidFill>
              </a:rPr>
              <a:t> o le 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misi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oni </a:t>
            </a:r>
            <a:r>
              <a:rPr lang="en-US" sz="2000" b="1" dirty="0" err="1">
                <a:solidFill>
                  <a:prstClr val="black"/>
                </a:solidFill>
              </a:rPr>
              <a:t>mafuaaga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faapitoa</a:t>
            </a:r>
            <a:r>
              <a:rPr lang="en-US" sz="2000" b="1" dirty="0">
                <a:solidFill>
                  <a:prstClr val="black"/>
                </a:solidFill>
              </a:rPr>
              <a:t>, ae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aua lava </a:t>
            </a:r>
            <a:r>
              <a:rPr lang="en-US" sz="2000" b="1" dirty="0" err="1">
                <a:solidFill>
                  <a:prstClr val="black"/>
                </a:solidFill>
              </a:rPr>
              <a:t>nei</a:t>
            </a:r>
            <a:r>
              <a:rPr lang="en-US" sz="2000" b="1" dirty="0">
                <a:solidFill>
                  <a:prstClr val="black"/>
                </a:solidFill>
              </a:rPr>
              <a:t> tele se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e alu ae le o </a:t>
            </a:r>
            <a:r>
              <a:rPr lang="en-US" sz="2000" b="1" dirty="0" err="1">
                <a:solidFill>
                  <a:prstClr val="black"/>
                </a:solidFill>
              </a:rPr>
              <a:t>suesueina</a:t>
            </a:r>
            <a:r>
              <a:rPr lang="en-US" sz="2000" b="1" dirty="0">
                <a:solidFill>
                  <a:prstClr val="black"/>
                </a:solidFill>
              </a:rPr>
              <a:t> le Tusi Paia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faisoo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801238"/>
            <a:ext cx="5839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</a:t>
            </a:r>
            <a:r>
              <a:rPr lang="en-US" sz="2000" b="1" dirty="0" err="1">
                <a:solidFill>
                  <a:prstClr val="black"/>
                </a:solidFill>
              </a:rPr>
              <a:t>itula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muamua</a:t>
            </a:r>
            <a:r>
              <a:rPr lang="en-US" sz="2000" b="1" dirty="0">
                <a:solidFill>
                  <a:prstClr val="black"/>
                </a:solidFill>
              </a:rPr>
              <a:t> po o </a:t>
            </a:r>
            <a:r>
              <a:rPr lang="en-US" sz="2000" b="1" dirty="0" err="1">
                <a:solidFill>
                  <a:prstClr val="black"/>
                </a:solidFill>
              </a:rPr>
              <a:t>itula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mulimuli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aso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filemu</a:t>
            </a:r>
            <a:r>
              <a:rPr lang="en-US" sz="2000" b="1" dirty="0">
                <a:solidFill>
                  <a:prstClr val="black"/>
                </a:solidFill>
              </a:rPr>
              <a:t>, o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faigofie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 </a:t>
            </a:r>
            <a:r>
              <a:rPr lang="en-US" sz="2000" b="1" dirty="0" err="1">
                <a:solidFill>
                  <a:prstClr val="black"/>
                </a:solidFill>
              </a:rPr>
              <a:t>taulai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o tatou </a:t>
            </a:r>
            <a:r>
              <a:rPr lang="en-US" sz="2000" b="1" dirty="0" err="1">
                <a:solidFill>
                  <a:prstClr val="black"/>
                </a:solidFill>
              </a:rPr>
              <a:t>mafaufauga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Atua.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 LE METOTIA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“e faapea foi lau upu e alu atu ai lou gutu, e le foi mai fua ia te au…”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824428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950208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 LE METOTIA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“e faapea foi lau upu e alu atu ai lou gutu, e le foi mai fua ia te au…”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721512" y="1510509"/>
            <a:ext cx="5451986" cy="31267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AOGA O LE SUESUE I LE TUSI PAIA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1583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89</cp:revision>
  <dcterms:created xsi:type="dcterms:W3CDTF">2026-03-21T15:43:08Z</dcterms:created>
  <dcterms:modified xsi:type="dcterms:W3CDTF">2026-04-24T17:28:31Z</dcterms:modified>
</cp:coreProperties>
</file>