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51" autoAdjust="0"/>
  </p:normalViewPr>
  <p:slideViewPr>
    <p:cSldViewPr snapToGrid="0">
      <p:cViewPr varScale="1">
        <p:scale>
          <a:sx n="32" d="100"/>
          <a:sy n="32" d="100"/>
        </p:scale>
        <p:origin x="114" y="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Sa tumau pea o ia, ma tatalo faatolu i le aso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Sa mafai ona iloaina, ma tatala lona faamalama agai atu i Ierusalema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ai ana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masaniga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faapitoa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tulivae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it-I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Sa taulaʻi i le faafetai ma le faatoga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 custLinFactNeighborY="-345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solidFill>
                <a:schemeClr val="accent6">
                  <a:lumMod val="75000"/>
                </a:schemeClr>
              </a:solidFill>
            </a:rPr>
            <a:t>Sa tatalo Iosefatu a o tu i luma o le nuu (2 No. 20:5)</a:t>
          </a:r>
          <a:endParaRPr lang="en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solidFill>
                <a:schemeClr val="accent5">
                  <a:lumMod val="75000"/>
                </a:schemeClr>
              </a:solidFill>
            </a:rPr>
            <a:t>Sa nofo Tavita i luma o le Atua e faafetai (2 Sam 7:18)</a:t>
          </a:r>
          <a:endParaRPr lang="en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solidFill>
                <a:schemeClr val="accent2">
                  <a:lumMod val="75000"/>
                </a:schemeClr>
              </a:solidFill>
            </a:rPr>
            <a:t>Sa tootuli Solomona ma tatalo, ma sisii ona lima (1 Tu 8:54)</a:t>
          </a:r>
          <a:endParaRPr lang="en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Sa punonou  le nuu i le eleele e tatalo (Neemia 8:6)</a:t>
          </a:r>
          <a:endParaRPr lang="en" sz="20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solidFill>
                <a:schemeClr val="accent1">
                  <a:lumMod val="75000"/>
                </a:schemeClr>
              </a:solidFill>
            </a:rPr>
            <a:t>Tatalo faapaū Tavita i luga o le moega (1 Tupu 1:47)</a:t>
          </a:r>
          <a:endParaRPr lang="en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solidFill>
                <a:schemeClr val="accent3">
                  <a:lumMod val="75000"/>
                </a:schemeClr>
              </a:solidFill>
            </a:rPr>
            <a:t>Sa tu Neemia ma tatalo filemu i luma o le tupu</a:t>
          </a:r>
          <a:endParaRPr lang="en-US" sz="2000" b="1" dirty="0">
            <a:solidFill>
              <a:schemeClr val="accent3">
                <a:lumMod val="75000"/>
              </a:schemeClr>
            </a:solidFill>
          </a:endParaRPr>
        </a:p>
        <a:p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(Neemia 2:1-4)</a:t>
          </a:r>
          <a:endParaRPr lang="en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55799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MO TAGATA O LATOU AIGA</a:t>
          </a: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dirty="0"/>
            <a:t>Ona o le agasala a Arona </a:t>
          </a:r>
          <a:br>
            <a:rPr lang="es-ES" sz="2000" b="1" dirty="0"/>
          </a:br>
          <a:r>
            <a:rPr lang="en" sz="2000" b="1" dirty="0"/>
            <a:t>(Teut.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dirty="0"/>
            <a:t>Ona o le tomumu o Miriama </a:t>
          </a:r>
          <a:br>
            <a:rPr lang="es-ES" sz="2000" b="1" dirty="0"/>
          </a:br>
          <a:r>
            <a:rPr lang="en" sz="2000" b="1" dirty="0"/>
            <a:t>(Nm.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MO TAGATA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dirty="0"/>
            <a:t>Ina ua fia feinu</a:t>
          </a:r>
          <a:br>
            <a:rPr lang="en" sz="2000" b="1" dirty="0"/>
          </a:br>
          <a:r>
            <a:rPr lang="en" sz="2000" b="1" dirty="0"/>
            <a:t>(Ex.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US" sz="2000" b="1" dirty="0"/>
            <a:t>Ina</a:t>
          </a:r>
          <a:r>
            <a:rPr lang="en" sz="2000" b="1" dirty="0"/>
            <a:t> ua fia aai (Numera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Ina ua latou agasala</a:t>
          </a:r>
          <a:br>
            <a:rPr lang="en" sz="2000" b="1" dirty="0"/>
          </a:br>
          <a:r>
            <a:rPr lang="en" sz="2000" b="1" dirty="0"/>
            <a:t>(Eso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 tumau pea o ia, ma tatalo faatolu i le aso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 mafai ona iloaina, ma tatala lona faamalama agai atu i Ierusalema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 ana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masaniga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faapitoa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tulivae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70688" rIns="72000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 taulaʻi i le faafetai ma le faatoga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6">
                  <a:lumMod val="75000"/>
                </a:schemeClr>
              </a:solidFill>
            </a:rPr>
            <a:t>Sa tatalo Iosefatu a o tu i luma o le nuu (2 No. 20:5)</a:t>
          </a:r>
          <a:endParaRPr lang="en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5">
                  <a:lumMod val="75000"/>
                </a:schemeClr>
              </a:solidFill>
            </a:rPr>
            <a:t>Sa nofo Tavita i luma o le Atua e faafetai (2 Sam 7:18)</a:t>
          </a:r>
          <a:endParaRPr lang="en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>
                  <a:lumMod val="75000"/>
                </a:schemeClr>
              </a:solidFill>
            </a:rPr>
            <a:t>Sa tootuli Solomona ma tatalo, ma sisii ona lima (1 Tu 8:54)</a:t>
          </a:r>
          <a:endParaRPr lang="en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Sa punonou  le nuu i le eleele e tatalo (Neemia 8:6)</a:t>
          </a:r>
          <a:endParaRPr lang="en" sz="20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1">
                  <a:lumMod val="75000"/>
                </a:schemeClr>
              </a:solidFill>
            </a:rPr>
            <a:t>Tatalo faapaū Tavita i luga o le moega (1 Tupu 1:47)</a:t>
          </a:r>
          <a:endParaRPr lang="en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751046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3">
                  <a:lumMod val="75000"/>
                </a:schemeClr>
              </a:solidFill>
            </a:rPr>
            <a:t>Sa tu Neemia ma tatalo filemu i luma o le tupu</a:t>
          </a:r>
          <a:endParaRPr lang="en-US" sz="2000" b="1" kern="1200" dirty="0">
            <a:solidFill>
              <a:schemeClr val="accent3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(Neemia 2:1-4)</a:t>
          </a:r>
          <a:endParaRPr lang="en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710207" y="1751046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MO TAGATA O LATOU AIGA</a:t>
          </a: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kern="1200" dirty="0"/>
            <a:t>Ona o le agasala a Arona </a:t>
          </a:r>
          <a:br>
            <a:rPr lang="es-ES" sz="2000" b="1" kern="1200" dirty="0"/>
          </a:br>
          <a:r>
            <a:rPr lang="en" sz="2000" b="1" kern="1200" dirty="0"/>
            <a:t>(Teut.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kern="1200" dirty="0"/>
            <a:t>Ona o le tomumu o Miriama </a:t>
          </a:r>
          <a:br>
            <a:rPr lang="es-ES" sz="2000" b="1" kern="1200" dirty="0"/>
          </a:br>
          <a:r>
            <a:rPr lang="en" sz="2000" b="1" kern="1200" dirty="0"/>
            <a:t>(Nm.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MO TAGATA</a:t>
          </a: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kern="1200" dirty="0"/>
            <a:t>Ina ua fia feinu</a:t>
          </a:r>
          <a:br>
            <a:rPr lang="en" sz="2000" b="1" kern="1200" dirty="0"/>
          </a:br>
          <a:r>
            <a:rPr lang="en" sz="2000" b="1" kern="1200" dirty="0"/>
            <a:t>(Ex.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US" sz="2000" b="1" kern="1200" dirty="0"/>
            <a:t>Ina</a:t>
          </a:r>
          <a:r>
            <a:rPr lang="en" sz="2000" b="1" kern="1200" dirty="0"/>
            <a:t> ua fia aai (Numera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Ina ua latou agasala</a:t>
          </a:r>
          <a:br>
            <a:rPr lang="en" sz="2000" b="1" kern="1200" dirty="0"/>
          </a:br>
          <a:r>
            <a:rPr lang="en" sz="2000" b="1" kern="1200" dirty="0"/>
            <a:t>(Eso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AU TAU TATALO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36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 6 mo Me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OLAGA TATALO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'Na la feooai foi o Enoka ma le Atua; ua le iloa foi e ia, auā na avea o ia e le Atua.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(Kenese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soifua</a:t>
            </a:r>
            <a:r>
              <a:rPr lang="en-US" sz="2000" b="1" dirty="0"/>
              <a:t> Enoka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faigata</a:t>
            </a:r>
            <a:r>
              <a:rPr lang="en-US" sz="2000" b="1" dirty="0"/>
              <a:t>,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tetele</a:t>
            </a:r>
            <a:r>
              <a:rPr lang="en-US" sz="2000" b="1" dirty="0"/>
              <a:t> ai le </a:t>
            </a:r>
            <a:r>
              <a:rPr lang="en-US" sz="2000" b="1" dirty="0" err="1"/>
              <a:t>amioleaga</a:t>
            </a:r>
            <a:r>
              <a:rPr lang="en-US" sz="2000" b="1" dirty="0"/>
              <a:t> o </a:t>
            </a:r>
            <a:r>
              <a:rPr lang="en-US" sz="2000" b="1" dirty="0" err="1"/>
              <a:t>tagata</a:t>
            </a:r>
            <a:r>
              <a:rPr lang="en-US" sz="2000" b="1" dirty="0"/>
              <a:t> a o lei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lolo. 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fanau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atalii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faalauteleina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malamalama </a:t>
            </a:r>
            <a:r>
              <a:rPr lang="en-US" sz="2000" b="1" dirty="0" err="1"/>
              <a:t>i</a:t>
            </a:r>
            <a:r>
              <a:rPr lang="en-US" sz="2000" b="1" dirty="0"/>
              <a:t> le Atua, ma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faamalosia</a:t>
            </a:r>
            <a:r>
              <a:rPr lang="en-US" sz="2000" b="1" dirty="0"/>
              <a:t> ai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mafutaga</a:t>
            </a:r>
            <a:r>
              <a:rPr lang="en-US" sz="2000" b="1" dirty="0"/>
              <a:t> ma Ia (Ken 5:21-24).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tatalo</a:t>
            </a:r>
            <a:r>
              <a:rPr lang="en-US" sz="2000" b="1" dirty="0"/>
              <a:t> o se </a:t>
            </a:r>
            <a:r>
              <a:rPr lang="en-US" sz="2000" b="1" dirty="0" err="1"/>
              <a:t>vaega</a:t>
            </a:r>
            <a:r>
              <a:rPr lang="en-US" sz="2000" b="1" dirty="0"/>
              <a:t> </a:t>
            </a:r>
            <a:r>
              <a:rPr lang="en-US" sz="2000" b="1" dirty="0" err="1"/>
              <a:t>tāua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lea </a:t>
            </a:r>
            <a:r>
              <a:rPr lang="en-US" sz="2000" b="1" dirty="0" err="1"/>
              <a:t>mafutaga</a:t>
            </a:r>
            <a:r>
              <a:rPr lang="en-US" sz="2000" b="1" dirty="0"/>
              <a:t>. O le tele o le </a:t>
            </a:r>
            <a:r>
              <a:rPr lang="en-US" sz="2000" b="1" dirty="0" err="1"/>
              <a:t>malosi</a:t>
            </a:r>
            <a:r>
              <a:rPr lang="en-US" sz="2000" b="1" dirty="0"/>
              <a:t> ma le </a:t>
            </a:r>
            <a:r>
              <a:rPr lang="en-US" sz="2000" b="1" dirty="0" err="1"/>
              <a:t>pisi</a:t>
            </a:r>
            <a:r>
              <a:rPr lang="en-US" sz="2000" b="1" dirty="0"/>
              <a:t> o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, o le tele </a:t>
            </a:r>
            <a:r>
              <a:rPr lang="en-US" sz="2000" b="1" dirty="0" err="1"/>
              <a:t>foʻi</a:t>
            </a:r>
            <a:r>
              <a:rPr lang="en-US" sz="2000" b="1" dirty="0"/>
              <a:t> lea o le </a:t>
            </a:r>
            <a:r>
              <a:rPr lang="en-US" sz="2000" b="1" dirty="0" err="1"/>
              <a:t>faifai</a:t>
            </a:r>
            <a:r>
              <a:rPr lang="en-US" sz="2000" b="1" dirty="0"/>
              <a:t> pea ma le </a:t>
            </a:r>
            <a:r>
              <a:rPr lang="en-US" sz="2000" b="1" dirty="0" err="1"/>
              <a:t>naunautai</a:t>
            </a:r>
            <a:r>
              <a:rPr lang="en-US" sz="2000" b="1" dirty="0"/>
              <a:t> o ana </a:t>
            </a:r>
            <a:r>
              <a:rPr lang="en-US" sz="2000" b="1" dirty="0" err="1"/>
              <a:t>tatalo</a:t>
            </a:r>
            <a:r>
              <a:rPr lang="en-US" sz="2000" b="1" dirty="0"/>
              <a:t>. O nisi </a:t>
            </a:r>
            <a:r>
              <a:rPr lang="en-US" sz="2000" b="1" dirty="0" err="1"/>
              <a:t>taimi</a:t>
            </a:r>
            <a:r>
              <a:rPr lang="en-US" sz="2000" b="1" dirty="0"/>
              <a:t>, e alu ese ai 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nofoaga</a:t>
            </a:r>
            <a:r>
              <a:rPr lang="en-US" sz="2000" b="1" dirty="0"/>
              <a:t> </a:t>
            </a:r>
            <a:r>
              <a:rPr lang="en-US" sz="2000" b="1" dirty="0" err="1"/>
              <a:t>tuufua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atili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mafuta</a:t>
            </a:r>
            <a:r>
              <a:rPr lang="en-US" sz="2000" b="1" dirty="0"/>
              <a:t> ma le Atua. Peitaʻi, e </a:t>
            </a:r>
            <a:r>
              <a:rPr lang="en-US" sz="2000" b="1" dirty="0" err="1"/>
              <a:t>masani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toe </a:t>
            </a:r>
            <a:r>
              <a:rPr lang="en-US" sz="2000" b="1" dirty="0" err="1"/>
              <a:t>foʻi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e </a:t>
            </a:r>
            <a:r>
              <a:rPr lang="en-US" sz="2000" b="1" dirty="0" err="1"/>
              <a:t>faʻasoa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malamalama </a:t>
            </a:r>
            <a:r>
              <a:rPr lang="en-US" sz="2000" b="1" dirty="0" err="1"/>
              <a:t>i</a:t>
            </a:r>
            <a:r>
              <a:rPr lang="en-US" sz="2000" b="1" dirty="0"/>
              <a:t> le Atua </a:t>
            </a:r>
            <a:r>
              <a:rPr lang="en-US" sz="2000" b="1" dirty="0" err="1"/>
              <a:t>iā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0484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faafofoga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Atua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vāvāō</a:t>
            </a:r>
            <a:r>
              <a:rPr lang="en-US" sz="2000" b="1" dirty="0"/>
              <a:t> ma le </a:t>
            </a:r>
            <a:r>
              <a:rPr lang="en-US" sz="2000" b="1" dirty="0" err="1"/>
              <a:t>pisapisaō</a:t>
            </a:r>
            <a:r>
              <a:rPr lang="en-US" sz="2000" b="1" dirty="0"/>
              <a:t> o le </a:t>
            </a:r>
            <a:r>
              <a:rPr lang="en-US" sz="2000" b="1" dirty="0" err="1"/>
              <a:t>olaga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faisoo</a:t>
            </a:r>
            <a:r>
              <a:rPr lang="en-US" sz="2000" b="1" dirty="0"/>
              <a:t>. 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nofoaga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Lalolagi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Ia </a:t>
            </a:r>
            <a:r>
              <a:rPr lang="en-US" sz="2000" b="1" dirty="0" err="1"/>
              <a:t>silasila</a:t>
            </a:r>
            <a:r>
              <a:rPr lang="en-US" sz="2000" b="1" dirty="0"/>
              <a:t> ma </a:t>
            </a:r>
            <a:r>
              <a:rPr lang="en-US" sz="2000" b="1" dirty="0" err="1"/>
              <a:t>faʻafofoga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faʻaalia</a:t>
            </a:r>
            <a:r>
              <a:rPr lang="en-US" sz="2000" b="1" dirty="0"/>
              <a:t> a tatou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upu</a:t>
            </a:r>
            <a:r>
              <a:rPr lang="en-US" sz="2000" b="1" dirty="0"/>
              <a:t> (e </a:t>
            </a:r>
            <a:r>
              <a:rPr lang="en-US" sz="2000" b="1" dirty="0" err="1"/>
              <a:t>fesoasoani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taulaʻi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),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foʻi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filemu</a:t>
            </a:r>
            <a:r>
              <a:rPr lang="en-US" sz="2000" b="1" dirty="0"/>
              <a:t> (e </a:t>
            </a:r>
            <a:r>
              <a:rPr lang="en-US" sz="2000" b="1" dirty="0" err="1"/>
              <a:t>fesoasoani</a:t>
            </a:r>
            <a:r>
              <a:rPr lang="en-US" sz="2000" b="1" dirty="0"/>
              <a:t> e </a:t>
            </a:r>
            <a:r>
              <a:rPr lang="en-US" sz="2000" b="1" dirty="0" err="1"/>
              <a:t>faʻaali</a:t>
            </a:r>
            <a:r>
              <a:rPr lang="en-US" sz="2000" b="1" dirty="0"/>
              <a:t> o tatou </a:t>
            </a:r>
            <a:r>
              <a:rPr lang="en-US" sz="2000" b="1" dirty="0" err="1"/>
              <a:t>manatu</a:t>
            </a:r>
            <a:r>
              <a:rPr lang="en-US" sz="2000" b="1" dirty="0"/>
              <a:t>). O le </a:t>
            </a:r>
            <a:r>
              <a:rPr lang="en-US" sz="2000" b="1" dirty="0" err="1"/>
              <a:t>taua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aua lava </a:t>
            </a:r>
            <a:r>
              <a:rPr lang="en-US" sz="2000" b="1" dirty="0" err="1"/>
              <a:t>neʻi</a:t>
            </a:r>
            <a:r>
              <a:rPr lang="en-US" sz="2000" b="1" dirty="0"/>
              <a:t> </a:t>
            </a:r>
            <a:r>
              <a:rPr lang="en-US" sz="2000" b="1" dirty="0" err="1"/>
              <a:t>taofia</a:t>
            </a:r>
            <a:r>
              <a:rPr lang="en-US" sz="2000" b="1" dirty="0"/>
              <a:t> le </a:t>
            </a:r>
            <a:r>
              <a:rPr lang="en-US" sz="2000" b="1" dirty="0" err="1"/>
              <a:t>fesootaʻi</a:t>
            </a:r>
            <a:r>
              <a:rPr lang="en-US" sz="2000" b="1" dirty="0"/>
              <a:t> ma le Atua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tatalo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MOSE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TALANOA MA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'Ua le toe tu mai se perofeta ia Isaraelu e pei o Mose, sa la fesagai ma Ieova;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(Teuterenome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faalogoina</a:t>
            </a:r>
            <a:r>
              <a:rPr lang="en-US" sz="2000" b="1" dirty="0"/>
              <a:t> le </a:t>
            </a:r>
            <a:r>
              <a:rPr lang="en-US" sz="2000" b="1" dirty="0" err="1"/>
              <a:t>siufofoga</a:t>
            </a:r>
            <a:r>
              <a:rPr lang="en-US" sz="2000" b="1" dirty="0"/>
              <a:t> o le Atua o </a:t>
            </a:r>
            <a:r>
              <a:rPr lang="en-US" sz="2000" b="1" dirty="0" err="1"/>
              <a:t>fetalai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Sinai, </a:t>
            </a:r>
            <a:r>
              <a:rPr lang="en-US" sz="2000" b="1" dirty="0" err="1"/>
              <a:t>sa</a:t>
            </a:r>
            <a:r>
              <a:rPr lang="en-US" sz="2000" b="1" dirty="0"/>
              <a:t> ole </a:t>
            </a:r>
            <a:r>
              <a:rPr lang="en-US" sz="2000" b="1" dirty="0" err="1"/>
              <a:t>atu</a:t>
            </a:r>
            <a:r>
              <a:rPr lang="en-US" sz="2000" b="1" dirty="0"/>
              <a:t> le </a:t>
            </a:r>
            <a:r>
              <a:rPr lang="en-US" sz="2000" b="1" dirty="0" err="1"/>
              <a:t>nuu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aua </a:t>
            </a:r>
            <a:r>
              <a:rPr lang="en-US" sz="2000" b="1" dirty="0" err="1"/>
              <a:t>ne’i</a:t>
            </a:r>
            <a:r>
              <a:rPr lang="en-US" sz="2000" b="1" dirty="0"/>
              <a:t> toe </a:t>
            </a:r>
            <a:r>
              <a:rPr lang="en-US" sz="2000" b="1" dirty="0" err="1"/>
              <a:t>fetalai</a:t>
            </a:r>
            <a:r>
              <a:rPr lang="en-US" sz="2000" b="1" dirty="0"/>
              <a:t> </a:t>
            </a:r>
            <a:r>
              <a:rPr lang="en-US" sz="2000" b="1" dirty="0" err="1"/>
              <a:t>sa’o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o Ia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, </a:t>
            </a:r>
            <a:r>
              <a:rPr lang="en-US" sz="2000" b="1" dirty="0" err="1"/>
              <a:t>auā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fefefe</a:t>
            </a:r>
            <a:r>
              <a:rPr lang="en-US" sz="2000" b="1" dirty="0"/>
              <a:t> </a:t>
            </a:r>
            <a:r>
              <a:rPr lang="en-US" sz="2000" b="1" dirty="0" err="1"/>
              <a:t>ne’i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 Lona </a:t>
            </a:r>
            <a:r>
              <a:rPr lang="en-US" sz="2000" b="1" dirty="0" err="1"/>
              <a:t>siufofoga</a:t>
            </a:r>
            <a:r>
              <a:rPr lang="en-US" sz="2000" b="1" dirty="0"/>
              <a:t> (Eso. 20:18-19).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fa’apea</a:t>
            </a:r>
            <a:r>
              <a:rPr lang="en-US" sz="2000" b="1" dirty="0"/>
              <a:t> le </a:t>
            </a:r>
            <a:r>
              <a:rPr lang="en-US" sz="2000" b="1" dirty="0" err="1"/>
              <a:t>tulaga</a:t>
            </a:r>
            <a:r>
              <a:rPr lang="en-US" sz="2000" b="1" dirty="0"/>
              <a:t> o Mose, o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talanoa</a:t>
            </a:r>
            <a:r>
              <a:rPr lang="en-US" sz="2000" b="1" dirty="0"/>
              <a:t> </a:t>
            </a:r>
            <a:r>
              <a:rPr lang="en-US" sz="2000" b="1" dirty="0" err="1"/>
              <a:t>fa’afesaga’i</a:t>
            </a:r>
            <a:r>
              <a:rPr lang="en-US" sz="2000" b="1" dirty="0"/>
              <a:t> ma le Atua (</a:t>
            </a:r>
            <a:r>
              <a:rPr lang="en-US" sz="2000" b="1" dirty="0" err="1"/>
              <a:t>Teu</a:t>
            </a:r>
            <a:r>
              <a:rPr lang="en-US" sz="2000" b="1" dirty="0"/>
              <a:t>. 34:10). Mo le 40 </a:t>
            </a:r>
            <a:r>
              <a:rPr lang="en-US" sz="2000" b="1" dirty="0" err="1"/>
              <a:t>tausaga</a:t>
            </a:r>
            <a:r>
              <a:rPr lang="en-US" sz="2000" b="1" dirty="0"/>
              <a:t> (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la’au</a:t>
            </a:r>
            <a:r>
              <a:rPr lang="en-US" sz="2000" b="1" dirty="0"/>
              <a:t> mu </a:t>
            </a:r>
            <a:r>
              <a:rPr lang="en-US" sz="2000" b="1" dirty="0" err="1"/>
              <a:t>se’ia</a:t>
            </a:r>
            <a:r>
              <a:rPr lang="en-US" sz="2000" b="1" dirty="0"/>
              <a:t> </a:t>
            </a:r>
            <a:r>
              <a:rPr lang="en-US" sz="2000" b="1" dirty="0" err="1"/>
              <a:t>o’o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maliu</a:t>
            </a:r>
            <a:r>
              <a:rPr lang="en-US" sz="2000" b="1" dirty="0"/>
              <a:t>),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Mose ma le Atua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talanoaga</a:t>
            </a:r>
            <a:r>
              <a:rPr lang="en-US" sz="2000" b="1" dirty="0"/>
              <a:t> </a:t>
            </a:r>
            <a:r>
              <a:rPr lang="en-US" sz="2000" b="1" dirty="0" err="1"/>
              <a:t>fa’aletino</a:t>
            </a:r>
            <a:r>
              <a:rPr lang="en-US" sz="2000" b="1" dirty="0"/>
              <a:t> </a:t>
            </a:r>
            <a:r>
              <a:rPr lang="en-US" sz="2000" b="1" dirty="0" err="1"/>
              <a:t>masani</a:t>
            </a:r>
            <a:r>
              <a:rPr lang="en-US" sz="2000" b="1" dirty="0"/>
              <a:t> (Eso. 33:9-11).</a:t>
            </a:r>
            <a:endParaRPr lang="en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Tatou te lē maua le avanoa e talanoa faafesagai ai ma le Atua, ae o le tatalo e faatumuina lena avanoa e ala i le faatagaina o i tatou e fesootai tuusaʻo ma Ia.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loo </a:t>
            </a:r>
            <a:r>
              <a:rPr lang="en-US" sz="2000" b="1" dirty="0" err="1"/>
              <a:t>faamaumauina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Tusi Paia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vaitaimi</a:t>
            </a:r>
            <a:r>
              <a:rPr lang="en-US" sz="2000" b="1" dirty="0"/>
              <a:t> e </a:t>
            </a:r>
            <a:r>
              <a:rPr lang="en-US" sz="2000" b="1" dirty="0" err="1"/>
              <a:t>fasefulu</a:t>
            </a:r>
            <a:r>
              <a:rPr lang="en-US" sz="2000" b="1" dirty="0"/>
              <a:t>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tuuina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e le Atua </a:t>
            </a:r>
            <a:r>
              <a:rPr lang="en-US" sz="2000" b="1" dirty="0" err="1"/>
              <a:t>ia</a:t>
            </a:r>
            <a:r>
              <a:rPr lang="en-US" sz="2000" b="1" dirty="0"/>
              <a:t> Mose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faatonuga</a:t>
            </a:r>
            <a:r>
              <a:rPr lang="en-US" sz="2000" b="1" dirty="0"/>
              <a:t> </a:t>
            </a:r>
            <a:r>
              <a:rPr lang="en-US" sz="2000" b="1" dirty="0" err="1"/>
              <a:t>patino</a:t>
            </a:r>
            <a:r>
              <a:rPr lang="en-US" sz="2000" b="1" dirty="0"/>
              <a:t> e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fausiaina</a:t>
            </a:r>
            <a:r>
              <a:rPr lang="en-US" sz="2000" b="1" dirty="0"/>
              <a:t> o le </a:t>
            </a:r>
            <a:r>
              <a:rPr lang="en-US" sz="2000" b="1" dirty="0" err="1"/>
              <a:t>fale</a:t>
            </a:r>
            <a:r>
              <a:rPr lang="en-US" sz="2000" b="1" dirty="0"/>
              <a:t> </a:t>
            </a:r>
            <a:r>
              <a:rPr lang="en-US" sz="2000" b="1" dirty="0" err="1"/>
              <a:t>fetafai</a:t>
            </a:r>
            <a:r>
              <a:rPr lang="en-US" sz="2000" b="1" dirty="0"/>
              <a:t> ma </a:t>
            </a:r>
            <a:r>
              <a:rPr lang="en-US" sz="2000" b="1" dirty="0" err="1"/>
              <a:t>faailoa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eseese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ia.</a:t>
            </a:r>
            <a:r>
              <a:rPr lang="en-US" sz="2000" b="1" dirty="0"/>
              <a:t> I le </a:t>
            </a:r>
            <a:r>
              <a:rPr lang="en-US" sz="2000" b="1" dirty="0" err="1"/>
              <a:t>taimi</a:t>
            </a:r>
            <a:r>
              <a:rPr lang="en-US" sz="2000" b="1" dirty="0"/>
              <a:t> o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talanoaga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fautua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foi</a:t>
            </a:r>
            <a:r>
              <a:rPr lang="en-US" sz="2000" b="1" dirty="0"/>
              <a:t> Mose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nuu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TALOSAGA MO 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7030A0"/>
                </a:solidFill>
                <a:latin typeface="Comic Sans MS" panose="030F0702030302020204" pitchFamily="66" charset="0"/>
              </a:rPr>
              <a:t>'Na toasa tele foi Ieova ia Arona, na fai a fano ai o ia, ona ou faatoga atu foi lea i lea aso mo Arona.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(Teuterenome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tatalo fa'atoga o le tatalo lea tatou te tatalo ai mo isi tagata (Iakopo 5:16; Mataio 5:44; 1 Timoteo 2:1-4).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828789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O lea na unaina Mose e tatalo mo isi?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Sa tatalo Mose i le Atua mo isi i taimi eseese ma mo mafuaaga eseese: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mea lava lea e tasi e tatau ona uunaia ai i tatou: le alofa mo i latou o loo tatou tatalo ai.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894420"/>
            <a:ext cx="114695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latin typeface="Constantia" panose="02030602050306030303" pitchFamily="18" charset="0"/>
              </a:rPr>
              <a:t>“E tatau ona tatou tatalo i totonu o le li’o o le aiga, ma e sili i lo mea uma e le tatau ona tatou fa’atamala i le tatalo fa’alilolilo, auā o le ola lea o le agaga. E le mafai ona olaola le agaga pe a fa’atamala i le tatalo. E le lava na’o le tatalo fa’aleaiga po’o le tatalo fa’alaua’itele. I le na’o oe, ia tatala atu le agaga i luma o le silafaga a le Atua. Ia na’o le Atua e fa’afofoga i le tatalo i le mea lilo. E leai se taliga faitala e faalogo le avega o ia talosaga. I le tatalo fa’alilolilo e sa’oloto ai le agaga mai faatosinaga o lo’o siomia ai, e sa’oloto mai lagona oso. I le filemu, ma le naunauta’i, o le a aapa atu i le Atua. O le a suamalie ma tumau le faatosinaga e sau mai iate Ia o lē e silasila i le mea lilo, o lē e tatala lona taliga e fa’alogo i le tatalo e sau mai le loto.”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Laasaga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Keriso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'Ou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alofa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faafofoga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Ieova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lo‘u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a‘u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aioi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liliu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fofoga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au, o lea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valaau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lo‘u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olaga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(Salamo 116:1, 2, </a:t>
            </a:r>
            <a:r>
              <a:rPr kumimoji="0" lang="es-ES" sz="1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4141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Tanielu: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Tatalo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o </a:t>
            </a:r>
            <a:r>
              <a:rPr lang="en-US" sz="2000" b="1" dirty="0" err="1"/>
              <a:t>lamatiaga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it-IT" sz="2000" b="1" dirty="0"/>
              <a:t>Tatalo i le tulaga sa'o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Enoka: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se olaga tatalo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Talanoa </a:t>
            </a:r>
            <a:r>
              <a:rPr lang="en-US" sz="2000" b="1" dirty="0" err="1"/>
              <a:t>i</a:t>
            </a:r>
            <a:r>
              <a:rPr lang="en-US" sz="2000" b="1" dirty="0"/>
              <a:t> le Atua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Tatalo mo isi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-74248"/>
            <a:ext cx="7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meaola uma, e aofia ai ma tagata soifua, na foafoaina e le Atua ma le tomai e fesootaʻi ai le tasi ma le isi, ma faapea foi ma Ia.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6919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6055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4094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0827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1740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4756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8834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2587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Tanielu, Enoka, ma Mose o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faataitaiga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faaaogaina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mamana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508052"/>
            <a:ext cx="7075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tuua</a:t>
            </a:r>
            <a:r>
              <a:rPr lang="en-US" sz="2000" b="1" dirty="0">
                <a:solidFill>
                  <a:prstClr val="black"/>
                </a:solidFill>
              </a:rPr>
              <a:t> e le Atua se </a:t>
            </a:r>
            <a:r>
              <a:rPr lang="en-US" sz="2000" b="1" dirty="0" err="1">
                <a:solidFill>
                  <a:prstClr val="black"/>
                </a:solidFill>
              </a:rPr>
              <a:t>meaalofa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tatou. O se “</a:t>
            </a:r>
            <a:r>
              <a:rPr lang="en-US" sz="2000" b="1" dirty="0" err="1">
                <a:solidFill>
                  <a:prstClr val="black"/>
                </a:solidFill>
              </a:rPr>
              <a:t>telefoni</a:t>
            </a:r>
            <a:r>
              <a:rPr lang="en-US" sz="2000" b="1" dirty="0">
                <a:solidFill>
                  <a:prstClr val="black"/>
                </a:solidFill>
              </a:rPr>
              <a:t>”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faaauau</a:t>
            </a:r>
            <a:r>
              <a:rPr lang="en-US" sz="2000" b="1" dirty="0">
                <a:solidFill>
                  <a:prstClr val="black"/>
                </a:solidFill>
              </a:rPr>
              <a:t> pea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fesootai</a:t>
            </a:r>
            <a:r>
              <a:rPr lang="en-US" sz="2000" b="1" dirty="0">
                <a:solidFill>
                  <a:prstClr val="black"/>
                </a:solidFill>
              </a:rPr>
              <a:t> ma Ia: o le </a:t>
            </a:r>
            <a:r>
              <a:rPr lang="en-US" sz="2000" b="1" dirty="0" err="1">
                <a:solidFill>
                  <a:prstClr val="black"/>
                </a:solidFill>
              </a:rPr>
              <a:t>tatalo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34865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fa’anoanoa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le toe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fesoota’i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tu’usa’o</a:t>
            </a:r>
            <a:r>
              <a:rPr lang="en-US" sz="2000" b="1" dirty="0">
                <a:solidFill>
                  <a:prstClr val="black"/>
                </a:solidFill>
              </a:rPr>
              <a:t> ma le Atua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Atamu</a:t>
            </a:r>
            <a:r>
              <a:rPr lang="en-US" sz="2000" b="1" dirty="0">
                <a:solidFill>
                  <a:prstClr val="black"/>
                </a:solidFill>
              </a:rPr>
              <a:t> ma Eva.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Tanielu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TATALO I TAIMI O LAMATIAGA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4622" y="750017"/>
            <a:ext cx="123250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“Ona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faasaga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 Alii le Atua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saili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tatalo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faatoga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anapogi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talatala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lefulefu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           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109453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PULE</a:t>
              </a:r>
              <a:br>
                <a:rPr lang="es-E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LELEI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42059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FAAMAONI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259635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PULUNAUNAU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217105" y="3267076"/>
            <a:ext cx="847416" cy="3515912"/>
            <a:chOff x="2349142" y="3143251"/>
            <a:chExt cx="847416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349142" y="3871654"/>
              <a:ext cx="842025" cy="229075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dirty="0"/>
                <a:t>E LE MAFAI </a:t>
              </a:r>
            </a:p>
            <a:p>
              <a:pPr algn="l"/>
              <a:r>
                <a:rPr lang="en-US" dirty="0"/>
                <a:t>ONA MU</a:t>
              </a:r>
              <a:endParaRPr lang="en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4075" y="3780424"/>
              <a:ext cx="513346" cy="284494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TALITONUINA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403828" cy="271484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200" spc="0" dirty="0"/>
                <a:t>FAAMAMALUINA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FAATUATUA                MA TUMAU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6675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it-IT" sz="1600" spc="-600" dirty="0"/>
                <a:t>AUNOA MANI </a:t>
              </a:r>
            </a:p>
            <a:p>
              <a:pPr algn="l"/>
              <a:r>
                <a:rPr lang="it-IT" sz="1600" spc="-600" dirty="0"/>
                <a:t>MASANI LEAGA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Ona o lona faatuatua i le Atua, na maua ai e Tanielu le atamai, le tomai e faamatala ai miti, ma le poto (Tani. 1:8, 17, 20). Ina ua lamatia lona ola ma ola o ana uo, sa ia liliu atu i le Atua i le tatalo (Tani. 2:17-23).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maeʻa</a:t>
            </a:r>
            <a:r>
              <a:rPr lang="en-US" sz="2000" b="1" dirty="0"/>
              <a:t> se </a:t>
            </a:r>
            <a:r>
              <a:rPr lang="en-US" sz="2000" b="1" dirty="0" err="1"/>
              <a:t>olaga</a:t>
            </a:r>
            <a:r>
              <a:rPr lang="en-US" sz="2000" b="1" dirty="0"/>
              <a:t> </a:t>
            </a:r>
            <a:r>
              <a:rPr lang="en-US" sz="2000" b="1" dirty="0" err="1"/>
              <a:t>tatalo</a:t>
            </a:r>
            <a:r>
              <a:rPr lang="en-US" sz="2000" b="1" dirty="0"/>
              <a:t>, o a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e Tanielu (Tanielu 6:3-5)?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8576" y="1213636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 faafofoga le lagi i le tatalo a Tanielu (Tanielu 9:20-23; 10:12). Na o le motusia o lea mafutaga e mafai ai e ona fili ona faatiga ia te ia (Tanielu 6:5-7).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912172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TATALO I </a:t>
            </a:r>
            <a:r>
              <a:rPr lang="en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 O LAMATIAGA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faasaga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 Alii le Atua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saili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tatalo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faatoga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anapogi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talatala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lefulefu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(Tanielu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8576" y="2204881"/>
            <a:ext cx="6314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I le feagai ai ma lenei faamata’u fou o le oti, sa tumau pea Tanielu i lana masani o le tatalo (Tan 6:10):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TATALO MA LE FAAALOALO E TATAU 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iloa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Tanielu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tusia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tusi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alu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lea 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avanoa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faamalama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faasaga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Ierusalema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ta‘i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faatolu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tootuli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tulivae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tatalo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faafetai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luma 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Atua,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faapei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masani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(Tanielu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tatou tatalo, tatou te talanoa atu i le Atua e pei o loo tatou talanoa atu i se uo. Ae peitaʻi, e lē pei le Atua o i tatou. O Ia o le Tupu o le Atulaulau.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moiini o o tatou mata e mafai ai ona tatou taulaʻi atili i le tatalo, ae i nisi tulaga e le mafai (savali, ave taavale, ma isi mea faapena)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Talu ai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tatalo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soʻo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soʻo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pe </a:t>
            </a:r>
            <a:r>
              <a:rPr lang="en-US" sz="2000" b="1" dirty="0" err="1">
                <a:solidFill>
                  <a:prstClr val="black"/>
                </a:solidFill>
              </a:rPr>
              <a:t>manaʻomia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auala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mafuaʻaga lea, o le masani a Tanielu o le tootuli i Ona luma e tatalo, e faʻailoa atu o Ia o lona Pule Silisili Ese.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mea tāua, o a tatou tatalo ia faia ma le faaaloalo e tatau i le Atua.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Tatou te maua i le Tusi Paia faʻataʻitaʻiga o tagata na tatalo i auala eseese, e tusa ai ma o latou tulaga faʻapitoa.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918466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Po o le ā lava le tulaga tatou tatalo ai, ua uunaia i tatou e le Tusi Paia ia tatalo e le aunoa (1 Tesa. 5:17), ia finafinau (Kolose 4:2) ma ia faifai pea (Roma 12:12).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TATALO MA LE FAAALOALO E TATAU AI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8771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iloa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Tanielu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tusia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tusi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alu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lea o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avanoa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faamalama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potu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faasaga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Ierusalema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ta‘i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faatolu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aso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tootuli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tulivae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tatalo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faafetai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luma o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Atua,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faapei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masani</a:t>
            </a:r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o ea.”</a:t>
            </a:r>
            <a:r>
              <a:rPr lang="en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(Tanielu 6:10)</a:t>
            </a:r>
            <a:endParaRPr lang="en-US" sz="17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ENOKA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1842</Words>
  <Application>Microsoft Office PowerPoint</Application>
  <PresentationFormat>Panorámica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107</cp:revision>
  <dcterms:created xsi:type="dcterms:W3CDTF">2026-03-23T08:04:11Z</dcterms:created>
  <dcterms:modified xsi:type="dcterms:W3CDTF">2026-05-03T19:51:28Z</dcterms:modified>
</cp:coreProperties>
</file>