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108" y="13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“Lo matou Tama e o i le lagi”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E manaomia ona tatou maitauina la tatou mafutaga ma le Tama o tagata ola uma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“Ia paia Lou suafa”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O le iloa o le paia o le Atua e tosina ai tatou ia te Ia </a:t>
          </a:r>
          <a:r>
            <a:rPr lang="en-US" sz="1800" b="1" dirty="0"/>
            <a:t>I</a:t>
          </a:r>
          <a:r>
            <a:rPr lang="en" sz="1800" b="1" dirty="0"/>
            <a:t> le ava ma le faaaloalo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“Ia oo mai Lou malo”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Tatou tulimata’i i le toe afio mai o Iesu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“Ia faia lou finagalo i le lalolagi e pei ona faia 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le lagi”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Tatou talia le paia silisiliese ma tatalo ia faia le finagalo o le Atua i o tatou oloaga ma le lalolagi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“Ia e foai mai ia te i matou i le aso nei a matou mea e ai e tatau ma le aso”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Tatalo mo mea tatou te manaomia, o mea faaletino ma mea faaleagaga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“Ia e faamagalo ia te i matou i a matou agasala; e pei o i matou foi ona matou faamagaloina atu i e ua agaleaga mai ia te i matou</a:t>
          </a:r>
          <a:endParaRPr lang="es-ES" sz="1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Manaomia ona tatou salamo, saili le faamagaloga, ma faamagalo e faatiga mai, e pei lava ona faamagalo tatou e le Atua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</a:rPr>
            <a:t>“Aua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</a:rPr>
            <a:t>foi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</a:rPr>
            <a:t> e te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</a:rPr>
            <a:t>taitaiina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</a:rPr>
            <a:t> i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</a:rPr>
            <a:t>matou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</a:rPr>
            <a:t> i le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</a:rPr>
            <a:t>tofotofoga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</a:rPr>
            <a:t>; a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</a:rPr>
            <a:t>laveai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</a:rPr>
            <a:t> i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</a:rPr>
            <a:t>matou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</a:rPr>
            <a:t>ai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</a:rPr>
            <a:t> le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</a:rPr>
            <a:t>leaga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</a:rPr>
            <a:t>.”</a:t>
          </a: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Tatalo mo le puipuiga ma ia malutia mai le leaga o loo i ai i le lalolagi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“Aua e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ou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le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malo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ma le mana,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atoa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ma le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viiga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e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faavavau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lava, Amene.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pt-BR" sz="1800" b="1" dirty="0"/>
            <a:t>Ia tatou taʻutino atu o tatou uma, o mea o ia i tatou, ma mea tatou te faia e ā le Atua ia. Na o Ia lava e tatau ona viia ma faʻafetaia.</a:t>
          </a:r>
          <a:endParaRPr lang="es-ES" sz="18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Viiga (Tan.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Faaali ma le faamagalo                     (Tan.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Faatoga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(Tan.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Faafetai                  (Fil.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E manaomia ona tatou maitauina la tatou mafutaga ma le Tama o tagata ola uma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“Lo matou Tama e o i le lagi”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O le iloa o le paia o le Atua e tosina ai tatou ia te Ia </a:t>
          </a:r>
          <a:r>
            <a:rPr lang="en-US" sz="1800" b="1" kern="1200" dirty="0"/>
            <a:t>I</a:t>
          </a:r>
          <a:r>
            <a:rPr lang="en" sz="1800" b="1" kern="1200" dirty="0"/>
            <a:t> le ava ma le faaaloalo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“Ia paia Lou suafa”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Tatou tulimata’i i le toe afio mai o Iesu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“Ia oo mai Lou malo”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Tatou talia le paia silisiliese ma tatalo ia faia le finagalo o le Atua i o tatou oloaga ma le lalolagi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“Ia faia lou finagalo i le lalolagi e pei ona faia 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le lagi”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Tatalo mo mea tatou te manaomia, o mea faaletino ma mea faaleagaga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“Ia e foai mai ia te i matou i le aso nei a matou mea e ai e tatau ma le aso”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Manaomia ona tatou salamo, saili le faamagaloga, ma faamagalo e faatiga mai, e pei lava ona faamagalo tatou e le Atua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“Ia e faamagalo ia te i matou i a matou agasala; e pei o i matou foi ona matou faamagaloina atu i e ua agaleaga mai ia te i matou</a:t>
          </a:r>
          <a:endParaRPr lang="es-ES" sz="1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Tatalo mo le puipuiga ma ia malutia mai le leaga o loo i ai i le lalolagi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“Aua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foi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te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taitaiina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 i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matou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 i le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tofotofoga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; a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laveai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 i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matou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ai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 le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leaga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.”</a:t>
          </a: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t-BR" sz="1800" b="1" kern="1200" dirty="0"/>
            <a:t>Ia tatou taʻutino atu o tatou uma, o mea o ia i tatou, ma mea tatou te faia e ā le Atua ia. Na o Ia lava e tatau ona viia ma faʻafetaia.</a:t>
          </a:r>
          <a:endParaRPr lang="es-ES" sz="18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“Aua e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ou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le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malo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ma le mana,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atoa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ma le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viiga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e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faavavau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lava, Amene.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Viiga (Tan.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Faaali ma le faamagalo                     (Tan.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Faatoga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(Tan.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Faafetai                  (Fil.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08A72-699D-4B4E-B92C-8D5D1EA87A87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D9538-55A5-43D4-9D77-18ADCF472A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D9538-55A5-43D4-9D77-18ADCF472A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2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459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en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TATALO FAATINO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Lesona 7 mo Me 16,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TANIELU: O LE FAUSAGA O LE TATALO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 ou faasaga lea i le Alii le Atua e saili i le tatalo, ma le faatoga, ma le anapogi, ma le ie talatala, ma le lefulefu.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(Tanielu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le tatalo o loʻo tusia i le Tanielu 9:4-19 o loʻo faʻaalia mai ai ia i tatou vaega autū e fa o le tatalo: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767608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586662" y="4087491"/>
            <a:ext cx="68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faalavelaveina</a:t>
            </a:r>
            <a:r>
              <a:rPr lang="en-US" sz="2000" b="1" dirty="0"/>
              <a:t> Tanielu e Kaperielu </a:t>
            </a:r>
            <a:r>
              <a:rPr lang="en-US" sz="2000" b="1" dirty="0" err="1"/>
              <a:t>a’o</a:t>
            </a:r>
            <a:r>
              <a:rPr lang="en-US" sz="2000" b="1" dirty="0"/>
              <a:t> </a:t>
            </a:r>
            <a:r>
              <a:rPr lang="en-US" sz="2000" b="1" dirty="0" err="1"/>
              <a:t>le’i</a:t>
            </a:r>
            <a:r>
              <a:rPr lang="en-US" sz="2000" b="1" dirty="0"/>
              <a:t> </a:t>
            </a:r>
            <a:r>
              <a:rPr lang="en-US" sz="2000" b="1" dirty="0" err="1"/>
              <a:t>mae’a</a:t>
            </a:r>
            <a:r>
              <a:rPr lang="en-US" sz="2000" b="1" dirty="0"/>
              <a:t> </a:t>
            </a:r>
            <a:r>
              <a:rPr lang="en-US" sz="2000" b="1" dirty="0" err="1"/>
              <a:t>lana</a:t>
            </a:r>
            <a:r>
              <a:rPr lang="en-US" sz="2000" b="1" dirty="0"/>
              <a:t> </a:t>
            </a:r>
            <a:r>
              <a:rPr lang="en-US" sz="2000" b="1" dirty="0" err="1"/>
              <a:t>tatalo</a:t>
            </a:r>
            <a:r>
              <a:rPr lang="en-US" sz="2000" b="1" dirty="0"/>
              <a:t> (</a:t>
            </a:r>
            <a:r>
              <a:rPr lang="en-US" sz="2000" b="1" dirty="0" err="1"/>
              <a:t>faafetai</a:t>
            </a:r>
            <a:r>
              <a:rPr lang="en-US" sz="2000" b="1" dirty="0"/>
              <a:t>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586663" y="4759775"/>
            <a:ext cx="6906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faʻatatau</a:t>
            </a:r>
            <a:r>
              <a:rPr lang="en-US" sz="2000" b="1" dirty="0"/>
              <a:t>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faatulagana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 tatou </a:t>
            </a:r>
            <a:r>
              <a:rPr lang="en-US" sz="2000" b="1" dirty="0" err="1"/>
              <a:t>tatalo</a:t>
            </a:r>
            <a:r>
              <a:rPr lang="en-US" sz="2000" b="1" dirty="0"/>
              <a:t> </a:t>
            </a:r>
            <a:r>
              <a:rPr lang="en-US" sz="2000" b="1" dirty="0" err="1"/>
              <a:t>tumaoti</a:t>
            </a:r>
            <a:r>
              <a:rPr lang="en-US" sz="2000" b="1" dirty="0"/>
              <a:t> ma </a:t>
            </a:r>
            <a:r>
              <a:rPr lang="en-US" sz="2000" b="1" dirty="0" err="1"/>
              <a:t>tatalo</a:t>
            </a:r>
            <a:r>
              <a:rPr lang="en-US" sz="2000" b="1" dirty="0"/>
              <a:t> </a:t>
            </a:r>
            <a:r>
              <a:rPr lang="en-US" sz="2000" b="1" dirty="0" err="1"/>
              <a:t>faitele</a:t>
            </a:r>
            <a:r>
              <a:rPr lang="en-US" sz="2000" b="1" dirty="0"/>
              <a:t>. E </a:t>
            </a:r>
            <a:r>
              <a:rPr lang="en-US" sz="2000" b="1" dirty="0" err="1"/>
              <a:t>manino</a:t>
            </a:r>
            <a:r>
              <a:rPr lang="en-US" sz="2000" b="1" dirty="0"/>
              <a:t> lava, o le "</a:t>
            </a:r>
            <a:r>
              <a:rPr lang="en-US" sz="2000" b="1" dirty="0" err="1"/>
              <a:t>taʻutaʻu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ma le </a:t>
            </a:r>
            <a:r>
              <a:rPr lang="en-US" sz="2000" b="1" dirty="0" err="1"/>
              <a:t>faʻamagaloga</a:t>
            </a:r>
            <a:r>
              <a:rPr lang="en-US" sz="2000" b="1" dirty="0"/>
              <a:t>"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faavae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anotusi</a:t>
            </a:r>
            <a:r>
              <a:rPr lang="en-US" sz="2000" b="1" dirty="0"/>
              <a:t> o le </a:t>
            </a:r>
            <a:r>
              <a:rPr lang="en-US" sz="2000" b="1" dirty="0" err="1"/>
              <a:t>tatalo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586662" y="5739836"/>
            <a:ext cx="6949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 lenei fausaga e fesoasoani e taula’i atu ai le tatalo i le Atua, ma aua ai le avea ma se “lisi o faatauga” mai le faleteuoloa paia.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1940516"/>
            <a:ext cx="7203664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FESILI E FA E FAATATAU I LE TATALO</a:t>
            </a: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Aisea e tatalo ai pea ua silafia e le Atua mea uma?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Aisea e tatalo ai o loo sologa lelei mea uma?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ai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tatau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tatalo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Faapefea ona ou faalogo?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109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siitia i tatou e le tatalo i le nofoāli’i o le Atua ma uunaia tatou e iloilo i tatou lava ma mafaufau i la tatou mafutaga ma Ia i aso uma.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00110"/>
            <a:ext cx="3104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agelu</a:t>
            </a:r>
            <a:r>
              <a:rPr lang="en-US" sz="2000" b="1" dirty="0"/>
              <a:t> e </a:t>
            </a:r>
            <a:r>
              <a:rPr lang="en-US" sz="2000" b="1" dirty="0" err="1"/>
              <a:t>leʻi</a:t>
            </a:r>
            <a:r>
              <a:rPr lang="en-US" sz="2000" b="1" dirty="0"/>
              <a:t> </a:t>
            </a:r>
            <a:r>
              <a:rPr lang="en-US" sz="2000" b="1" dirty="0" err="1"/>
              <a:t>agasala</a:t>
            </a:r>
            <a:r>
              <a:rPr lang="en-US" sz="2000" b="1" dirty="0"/>
              <a:t> e </a:t>
            </a:r>
            <a:r>
              <a:rPr lang="en-US" sz="2000" b="1" dirty="0" err="1"/>
              <a:t>tapuaʻi</a:t>
            </a:r>
            <a:r>
              <a:rPr lang="en-US" sz="2000" b="1" dirty="0"/>
              <a:t> pea </a:t>
            </a:r>
            <a:r>
              <a:rPr lang="en-US" sz="2000" b="1" dirty="0" err="1"/>
              <a:t>i</a:t>
            </a:r>
            <a:r>
              <a:rPr lang="en-US" sz="2000" b="1" dirty="0"/>
              <a:t> le Atua. E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ea</a:t>
            </a:r>
            <a:r>
              <a:rPr lang="en-US" sz="2000" b="1" dirty="0"/>
              <a:t> la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faia</a:t>
            </a:r>
            <a:r>
              <a:rPr lang="en-US" sz="2000" b="1" dirty="0"/>
              <a:t> </a:t>
            </a:r>
            <a:r>
              <a:rPr lang="en-US" sz="2000" b="1" dirty="0" err="1"/>
              <a:t>faapea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Faalagolago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taimi</a:t>
            </a:r>
            <a:r>
              <a:rPr lang="en-US" sz="2000" b="1" dirty="0"/>
              <a:t>: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10650" y="3904865"/>
            <a:ext cx="2982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auala</a:t>
            </a:r>
            <a:r>
              <a:rPr lang="en-US" sz="2000" b="1" dirty="0"/>
              <a:t> </a:t>
            </a:r>
            <a:r>
              <a:rPr lang="en-US" sz="2000" b="1" dirty="0" err="1"/>
              <a:t>sili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manino</a:t>
            </a:r>
            <a:r>
              <a:rPr lang="en-US" sz="2000" b="1" dirty="0"/>
              <a:t> ma </a:t>
            </a:r>
            <a:r>
              <a:rPr lang="en-US" sz="2000" b="1" dirty="0" err="1"/>
              <a:t>saogalemu</a:t>
            </a:r>
            <a:r>
              <a:rPr lang="en-US" sz="2000" b="1" dirty="0"/>
              <a:t> e </a:t>
            </a:r>
            <a:r>
              <a:rPr lang="en-US" sz="2000" b="1" dirty="0" err="1"/>
              <a:t>fai</a:t>
            </a:r>
            <a:r>
              <a:rPr lang="en-US" sz="2000" b="1" dirty="0"/>
              <a:t> ai, o le </a:t>
            </a:r>
            <a:r>
              <a:rPr lang="en-US" sz="2000" b="1" dirty="0" err="1"/>
              <a:t>tuufaatasia</a:t>
            </a:r>
            <a:r>
              <a:rPr lang="en-US" sz="2000" b="1" dirty="0"/>
              <a:t> lea o le </a:t>
            </a:r>
            <a:r>
              <a:rPr lang="en-US" sz="2000" b="1" dirty="0" err="1"/>
              <a:t>tatalo</a:t>
            </a:r>
            <a:r>
              <a:rPr lang="en-US" sz="2000" b="1" dirty="0"/>
              <a:t> ma le </a:t>
            </a:r>
            <a:r>
              <a:rPr lang="en-US" sz="2000" b="1" dirty="0" err="1"/>
              <a:t>suesueina</a:t>
            </a:r>
            <a:r>
              <a:rPr lang="en-US" sz="2000" b="1" dirty="0"/>
              <a:t> o le Tusi Paia, o se </a:t>
            </a:r>
            <a:r>
              <a:rPr lang="en-US" sz="2000" b="1" dirty="0" err="1"/>
              <a:t>tapuaiga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foia</a:t>
            </a:r>
            <a:r>
              <a:rPr lang="en-US" sz="2000" b="1" dirty="0"/>
              <a:t> ai le </a:t>
            </a:r>
            <a:r>
              <a:rPr lang="en-US" sz="2000" b="1" dirty="0" err="1"/>
              <a:t>faagaogaoina</a:t>
            </a:r>
            <a:r>
              <a:rPr lang="en-US" sz="2000" b="1" dirty="0"/>
              <a:t> o le </a:t>
            </a:r>
            <a:r>
              <a:rPr lang="en-US" sz="2000" b="1" dirty="0" err="1"/>
              <a:t>mafaufau</a:t>
            </a:r>
            <a:r>
              <a:rPr lang="en-US" sz="2000" b="1" dirty="0"/>
              <a:t> pe </a:t>
            </a:r>
            <a:r>
              <a:rPr lang="en-US" sz="2000" b="1" dirty="0" err="1"/>
              <a:t>na</a:t>
            </a:r>
            <a:r>
              <a:rPr lang="en-US" sz="2000" b="1" dirty="0"/>
              <a:t> o le </a:t>
            </a:r>
            <a:r>
              <a:rPr lang="en-US" sz="2000" b="1" dirty="0" err="1"/>
              <a:t>faalogologo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oe</a:t>
            </a:r>
            <a:r>
              <a:rPr lang="en-US" sz="2000" b="1" dirty="0"/>
              <a:t> lava.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317547"/>
            <a:ext cx="3295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Pe lē iloa se upu e fai atu, e fesoasoani mai le Agaga Paia iā i tatou (Roma 8:26).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708331"/>
            <a:ext cx="3105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</a:t>
            </a:r>
            <a:r>
              <a:rPr lang="en-US" sz="2000" b="1" dirty="0" err="1">
                <a:solidFill>
                  <a:prstClr val="black"/>
                </a:solidFill>
              </a:rPr>
              <a:t>manatu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faapea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lē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manaʻomia</a:t>
            </a:r>
            <a:r>
              <a:rPr lang="en-US" sz="2000" b="1" dirty="0">
                <a:solidFill>
                  <a:prstClr val="black"/>
                </a:solidFill>
              </a:rPr>
              <a:t> le Atua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o loo </a:t>
            </a:r>
            <a:r>
              <a:rPr lang="en-US" sz="2000" b="1" dirty="0" err="1">
                <a:solidFill>
                  <a:prstClr val="black"/>
                </a:solidFill>
              </a:rPr>
              <a:t>lelei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tatou, o le </a:t>
            </a:r>
            <a:r>
              <a:rPr lang="en-US" sz="2000" b="1" dirty="0" err="1">
                <a:solidFill>
                  <a:prstClr val="black"/>
                </a:solidFill>
              </a:rPr>
              <a:t>faamaualuga</a:t>
            </a:r>
            <a:r>
              <a:rPr lang="en-US" sz="2000" b="1" dirty="0">
                <a:solidFill>
                  <a:prstClr val="black"/>
                </a:solidFill>
              </a:rPr>
              <a:t> lea.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632733"/>
            <a:ext cx="32400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Nofoaga nao oe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E sili ai ona valatalata tatou tatalo.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 aiga poo vaega laiti.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Totonu o le lotu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555172" y="2244218"/>
            <a:ext cx="113130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“O le </a:t>
            </a:r>
            <a:r>
              <a:rPr lang="en-US" sz="2400" b="1" dirty="0" err="1">
                <a:latin typeface="Constantia" panose="02030602050306030303" pitchFamily="18" charset="0"/>
              </a:rPr>
              <a:t>lagona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loloto</a:t>
            </a:r>
            <a:r>
              <a:rPr lang="en-US" sz="2400" b="1" dirty="0">
                <a:latin typeface="Constantia" panose="02030602050306030303" pitchFamily="18" charset="0"/>
              </a:rPr>
              <a:t> o lo tatou </a:t>
            </a:r>
            <a:r>
              <a:rPr lang="en-US" sz="2400" b="1" dirty="0" err="1">
                <a:latin typeface="Constantia" panose="02030602050306030303" pitchFamily="18" charset="0"/>
              </a:rPr>
              <a:t>manaʻoga</a:t>
            </a:r>
            <a:r>
              <a:rPr lang="en-US" sz="2400" b="1" dirty="0">
                <a:latin typeface="Constantia" panose="02030602050306030303" pitchFamily="18" charset="0"/>
              </a:rPr>
              <a:t> ma le </a:t>
            </a:r>
            <a:r>
              <a:rPr lang="en-US" sz="2400" b="1" dirty="0" err="1">
                <a:latin typeface="Constantia" panose="02030602050306030303" pitchFamily="18" charset="0"/>
              </a:rPr>
              <a:t>naunau</a:t>
            </a:r>
            <a:r>
              <a:rPr lang="en-US" sz="2400" b="1" dirty="0">
                <a:latin typeface="Constantia" panose="02030602050306030303" pitchFamily="18" charset="0"/>
              </a:rPr>
              <a:t> tele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mea</a:t>
            </a:r>
            <a:r>
              <a:rPr lang="en-US" sz="2400" b="1" dirty="0"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ole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ai e </a:t>
            </a:r>
            <a:r>
              <a:rPr lang="en-US" sz="2400" b="1" dirty="0" err="1"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faʻaalia</a:t>
            </a:r>
            <a:r>
              <a:rPr lang="en-US" sz="2400" b="1" dirty="0">
                <a:latin typeface="Constantia" panose="02030602050306030303" pitchFamily="18" charset="0"/>
              </a:rPr>
              <a:t> ai a tatou </a:t>
            </a:r>
            <a:r>
              <a:rPr lang="en-US" sz="2400" b="1" dirty="0" err="1">
                <a:latin typeface="Constantia" panose="02030602050306030303" pitchFamily="18" charset="0"/>
              </a:rPr>
              <a:t>tatalo</a:t>
            </a:r>
            <a:r>
              <a:rPr lang="en-US" sz="2400" b="1" dirty="0">
                <a:latin typeface="Constantia" panose="02030602050306030303" pitchFamily="18" charset="0"/>
              </a:rPr>
              <a:t>, a </a:t>
            </a:r>
            <a:r>
              <a:rPr lang="en-US" sz="2400" b="1" dirty="0" err="1">
                <a:latin typeface="Constantia" panose="02030602050306030303" pitchFamily="18" charset="0"/>
              </a:rPr>
              <a:t>leai</a:t>
            </a:r>
            <a:r>
              <a:rPr lang="en-US" sz="2400" b="1" dirty="0">
                <a:latin typeface="Constantia" panose="02030602050306030303" pitchFamily="18" charset="0"/>
              </a:rPr>
              <a:t> o le a </a:t>
            </a:r>
            <a:r>
              <a:rPr lang="en-US" sz="2400" b="1" dirty="0" err="1">
                <a:latin typeface="Constantia" panose="02030602050306030303" pitchFamily="18" charset="0"/>
              </a:rPr>
              <a:t>lē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faʻafofogaina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. Ae aua </a:t>
            </a:r>
            <a:r>
              <a:rPr lang="en-US" sz="2400" b="1" dirty="0" err="1">
                <a:latin typeface="Constantia" panose="02030602050306030303" pitchFamily="18" charset="0"/>
              </a:rPr>
              <a:t>neʻi</a:t>
            </a:r>
            <a:r>
              <a:rPr lang="en-US" sz="2400" b="1" dirty="0">
                <a:latin typeface="Constantia" panose="02030602050306030303" pitchFamily="18" charset="0"/>
              </a:rPr>
              <a:t> o tatou </a:t>
            </a:r>
            <a:r>
              <a:rPr lang="en-US" sz="2400" b="1" dirty="0" err="1">
                <a:latin typeface="Constantia" panose="02030602050306030303" pitchFamily="18" charset="0"/>
              </a:rPr>
              <a:t>vaivai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taofia</a:t>
            </a:r>
            <a:r>
              <a:rPr lang="en-US" sz="2400" b="1" dirty="0">
                <a:latin typeface="Constantia" panose="02030602050306030303" pitchFamily="18" charset="0"/>
              </a:rPr>
              <a:t> a tatou </a:t>
            </a:r>
            <a:r>
              <a:rPr lang="en-US" sz="2400" b="1" dirty="0" err="1">
                <a:latin typeface="Constantia" panose="02030602050306030303" pitchFamily="18" charset="0"/>
              </a:rPr>
              <a:t>talosaga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leʻi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vave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maua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tali</a:t>
            </a:r>
            <a:r>
              <a:rPr lang="en-US" sz="2400" b="1" dirty="0">
                <a:latin typeface="Constantia" panose="02030602050306030303" pitchFamily="18" charset="0"/>
              </a:rPr>
              <a:t>. “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taufaoa</a:t>
            </a:r>
            <a:r>
              <a:rPr lang="en-US" sz="2400" b="1" dirty="0">
                <a:latin typeface="Constantia" panose="02030602050306030303" pitchFamily="18" charset="0"/>
              </a:rPr>
              <a:t> ai le </a:t>
            </a:r>
            <a:r>
              <a:rPr lang="en-US" sz="2400" b="1" dirty="0" err="1">
                <a:latin typeface="Constantia" panose="02030602050306030303" pitchFamily="18" charset="0"/>
              </a:rPr>
              <a:t>malo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lagi</a:t>
            </a:r>
            <a:r>
              <a:rPr lang="en-US" sz="2400" b="1" dirty="0">
                <a:latin typeface="Constantia" panose="02030602050306030303" pitchFamily="18" charset="0"/>
              </a:rPr>
              <a:t>, o loo </a:t>
            </a:r>
            <a:r>
              <a:rPr lang="en-US" sz="2400" b="1" dirty="0" err="1">
                <a:latin typeface="Constantia" panose="02030602050306030303" pitchFamily="18" charset="0"/>
              </a:rPr>
              <a:t>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avea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faamalosi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latou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taufao</a:t>
            </a:r>
            <a:r>
              <a:rPr lang="en-US" sz="2400" b="1" dirty="0">
                <a:latin typeface="Constantia" panose="02030602050306030303" pitchFamily="18" charset="0"/>
              </a:rPr>
              <a:t>.” (Mataio 11:12). O le </a:t>
            </a:r>
            <a:r>
              <a:rPr lang="en-US" sz="2400" b="1" dirty="0" err="1">
                <a:latin typeface="Constantia" panose="02030602050306030303" pitchFamily="18" charset="0"/>
              </a:rPr>
              <a:t>sauā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loʻo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faʻauigaina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iinei</a:t>
            </a:r>
            <a:r>
              <a:rPr lang="en-US" sz="2400" b="1" dirty="0">
                <a:latin typeface="Constantia" panose="02030602050306030303" pitchFamily="18" charset="0"/>
              </a:rPr>
              <a:t> o se </a:t>
            </a:r>
            <a:r>
              <a:rPr lang="en-US" sz="2400" b="1" dirty="0" err="1">
                <a:latin typeface="Constantia" panose="02030602050306030303" pitchFamily="18" charset="0"/>
              </a:rPr>
              <a:t>faʻamaoni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paia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pei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faʻaalia</a:t>
            </a:r>
            <a:r>
              <a:rPr lang="en-US" sz="2400" b="1" dirty="0">
                <a:latin typeface="Constantia" panose="02030602050306030303" pitchFamily="18" charset="0"/>
              </a:rPr>
              <a:t> e Iakopo. E le </a:t>
            </a:r>
            <a:r>
              <a:rPr lang="en-US" sz="2400" b="1" dirty="0" err="1">
                <a:latin typeface="Constantia" panose="02030602050306030303" pitchFamily="18" charset="0"/>
              </a:rPr>
              <a:t>tatau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latin typeface="Constantia" panose="02030602050306030303" pitchFamily="18" charset="0"/>
              </a:rPr>
              <a:t>taumafai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faʻamalosia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tatou lava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lagona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malosi</a:t>
            </a:r>
            <a:r>
              <a:rPr lang="en-US" sz="2400" b="1" dirty="0">
                <a:latin typeface="Constantia" panose="02030602050306030303" pitchFamily="18" charset="0"/>
              </a:rPr>
              <a:t>, ae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latin typeface="Constantia" panose="02030602050306030303" pitchFamily="18" charset="0"/>
              </a:rPr>
              <a:t>faʻaauau</a:t>
            </a:r>
            <a:r>
              <a:rPr lang="en-US" sz="2400" b="1" dirty="0">
                <a:latin typeface="Constantia" panose="02030602050306030303" pitchFamily="18" charset="0"/>
              </a:rPr>
              <a:t> pea ma le </a:t>
            </a:r>
            <a:r>
              <a:rPr lang="en-US" sz="2400" b="1" dirty="0" err="1">
                <a:latin typeface="Constantia" panose="02030602050306030303" pitchFamily="18" charset="0"/>
              </a:rPr>
              <a:t>filemu</a:t>
            </a:r>
            <a:r>
              <a:rPr lang="en-US" sz="2400" b="1" dirty="0">
                <a:latin typeface="Constantia" panose="02030602050306030303" pitchFamily="18" charset="0"/>
              </a:rPr>
              <a:t>, ma le </a:t>
            </a:r>
            <a:r>
              <a:rPr lang="en-US" sz="2400" b="1" dirty="0" err="1">
                <a:latin typeface="Constantia" panose="02030602050306030303" pitchFamily="18" charset="0"/>
              </a:rPr>
              <a:t>faʻamaoni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latin typeface="Constantia" panose="02030602050306030303" pitchFamily="18" charset="0"/>
              </a:rPr>
              <a:t>tulei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a tatou </a:t>
            </a:r>
            <a:r>
              <a:rPr lang="en-US" sz="2400" b="1" dirty="0" err="1">
                <a:latin typeface="Constantia" panose="02030602050306030303" pitchFamily="18" charset="0"/>
              </a:rPr>
              <a:t>talosaga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nofoāliʻi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alofa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tunoa</a:t>
            </a:r>
            <a:r>
              <a:rPr lang="en-US" sz="2400" b="1" dirty="0">
                <a:latin typeface="Constantia" panose="02030602050306030303" pitchFamily="18" charset="0"/>
              </a:rPr>
              <a:t>. O la tatou </a:t>
            </a:r>
            <a:r>
              <a:rPr lang="en-US" sz="2400" b="1" dirty="0" err="1">
                <a:latin typeface="Constantia" panose="02030602050306030303" pitchFamily="18" charset="0"/>
              </a:rPr>
              <a:t>galuega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faʻamaulaloina</a:t>
            </a:r>
            <a:r>
              <a:rPr lang="en-US" sz="2400" b="1" dirty="0">
                <a:latin typeface="Constantia" panose="02030602050306030303" pitchFamily="18" charset="0"/>
              </a:rPr>
              <a:t> o tatou </a:t>
            </a:r>
            <a:r>
              <a:rPr lang="en-US" sz="2400" b="1" dirty="0" err="1">
                <a:latin typeface="Constantia" panose="02030602050306030303" pitchFamily="18" charset="0"/>
              </a:rPr>
              <a:t>agaga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luma o le Atua, ma </a:t>
            </a:r>
            <a:r>
              <a:rPr lang="en-US" sz="2400" b="1" dirty="0" err="1">
                <a:latin typeface="Constantia" panose="02030602050306030303" pitchFamily="18" charset="0"/>
              </a:rPr>
              <a:t>taʻutaʻu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a tatou </a:t>
            </a:r>
            <a:r>
              <a:rPr lang="en-US" sz="2400" b="1" dirty="0" err="1">
                <a:latin typeface="Constantia" panose="02030602050306030303" pitchFamily="18" charset="0"/>
              </a:rPr>
              <a:t>agasala</a:t>
            </a:r>
            <a:r>
              <a:rPr lang="en-US" sz="2400" b="1" dirty="0">
                <a:latin typeface="Constantia" panose="02030602050306030303" pitchFamily="18" charset="0"/>
              </a:rPr>
              <a:t>, ma le </a:t>
            </a:r>
            <a:r>
              <a:rPr lang="en-US" sz="2400" b="1" dirty="0" err="1">
                <a:latin typeface="Constantia" panose="02030602050306030303" pitchFamily="18" charset="0"/>
              </a:rPr>
              <a:t>faʻatuatua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faalatalata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le Atua.”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Me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365742"/>
            <a:ext cx="4679667" cy="62170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pt-BR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 nuu e, ia outou faatuatua ia te ia i aso uma; ia outou momoli atu o outou loto i ona luma; o lo tatou malu o le Atua lea. Selā.</a:t>
            </a:r>
            <a:r>
              <a:rPr kumimoji="0" lang="es-E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Salamo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62:8, SOV)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7259864" y="3641764"/>
            <a:ext cx="4715518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rgbClr val="931A7C"/>
                </a:solidFill>
              </a:rPr>
              <a:t>Tatalo i taimi o faigata</a:t>
            </a:r>
            <a:r>
              <a:rPr lang="en" sz="2000" b="1" dirty="0">
                <a:solidFill>
                  <a:srgbClr val="931A7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4A9C"/>
                </a:solidFill>
              </a:rPr>
              <a:t>Elia: </a:t>
            </a:r>
            <a:r>
              <a:rPr lang="it-IT" sz="2000" b="1" dirty="0"/>
              <a:t>Tatalo i le lotolotoi o faigata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Hana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en" sz="2000" b="1" dirty="0"/>
              <a:t>O le tali e le oo mai lava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A1982"/>
                </a:solidFill>
              </a:rPr>
              <a:t>Faataitaiga o tatalo: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665D"/>
                </a:solidFill>
              </a:rPr>
              <a:t>Iesu: O le anotusi to le tatalo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Tanielu: </a:t>
            </a:r>
            <a:r>
              <a:rPr lang="en" sz="2000" b="1" dirty="0"/>
              <a:t>O le fausaga o le tatalo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15F00"/>
                </a:solidFill>
              </a:rPr>
              <a:t>Fesili e fa e faatatau </a:t>
            </a:r>
            <a:r>
              <a:rPr lang="en-US" sz="2000" b="1" dirty="0" err="1">
                <a:solidFill>
                  <a:srgbClr val="415F00"/>
                </a:solidFill>
              </a:rPr>
              <a:t>i</a:t>
            </a:r>
            <a:r>
              <a:rPr lang="en-US" sz="2000" b="1" dirty="0">
                <a:solidFill>
                  <a:srgbClr val="415F00"/>
                </a:solidFill>
              </a:rPr>
              <a:t> le </a:t>
            </a:r>
            <a:r>
              <a:rPr lang="en-US" sz="2000" b="1" dirty="0" err="1">
                <a:solidFill>
                  <a:srgbClr val="415F00"/>
                </a:solidFill>
              </a:rPr>
              <a:t>tatalo</a:t>
            </a:r>
            <a:endParaRPr lang="en" sz="20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247100"/>
            <a:ext cx="6742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apoapoa’i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Paulo </a:t>
            </a:r>
            <a:r>
              <a:rPr lang="en-US" sz="2000" b="1" dirty="0" err="1"/>
              <a:t>ia</a:t>
            </a:r>
            <a:r>
              <a:rPr lang="en-US" sz="2000" b="1" dirty="0"/>
              <a:t> “</a:t>
            </a:r>
            <a:r>
              <a:rPr lang="en-US" sz="2000" b="1" dirty="0" err="1"/>
              <a:t>tatalo</a:t>
            </a:r>
            <a:r>
              <a:rPr lang="en-US" sz="2000" b="1" dirty="0"/>
              <a:t> pea lava pea” (Efe 6:18), </a:t>
            </a:r>
            <a:r>
              <a:rPr lang="en-US" sz="2000" b="1" dirty="0" err="1"/>
              <a:t>tusa</a:t>
            </a:r>
            <a:r>
              <a:rPr lang="en-US" sz="2000" b="1" dirty="0"/>
              <a:t> lava pe </a:t>
            </a:r>
            <a:r>
              <a:rPr lang="en-US" sz="2000" b="1" dirty="0" err="1"/>
              <a:t>malepelepe</a:t>
            </a:r>
            <a:r>
              <a:rPr lang="en-US" sz="2000" b="1" dirty="0"/>
              <a:t> lo tatou </a:t>
            </a:r>
            <a:r>
              <a:rPr lang="en-US" sz="2000" b="1" dirty="0" err="1"/>
              <a:t>lalolagi</a:t>
            </a:r>
            <a:r>
              <a:rPr lang="en-US" sz="2000" b="1" dirty="0"/>
              <a:t>; pe </a:t>
            </a:r>
            <a:r>
              <a:rPr lang="en-US" sz="2000" b="1" dirty="0" err="1"/>
              <a:t>mavae</a:t>
            </a:r>
            <a:r>
              <a:rPr lang="en-US" sz="2000" b="1" dirty="0"/>
              <a:t> se </a:t>
            </a:r>
            <a:r>
              <a:rPr lang="en-US" sz="2000" b="1" dirty="0" err="1"/>
              <a:t>taimi</a:t>
            </a:r>
            <a:r>
              <a:rPr lang="en-US" sz="2000" b="1" dirty="0"/>
              <a:t> e le </a:t>
            </a:r>
            <a:r>
              <a:rPr lang="en-US" sz="2000" b="1" dirty="0" err="1"/>
              <a:t>vaaia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tali</a:t>
            </a:r>
            <a:r>
              <a:rPr lang="en-US" sz="2000" b="1" dirty="0"/>
              <a:t> o a tatou </a:t>
            </a:r>
            <a:r>
              <a:rPr lang="en-US" sz="2000" b="1" dirty="0" err="1"/>
              <a:t>tatalo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500" y="57745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500" y="5399008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85" y="4098180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784" y="4492763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853052" y="4954524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853052" y="3650969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853052" y="6243161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66690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Ae e </a:t>
            </a:r>
            <a:r>
              <a:rPr lang="en-US" sz="2000" b="1" dirty="0" err="1">
                <a:solidFill>
                  <a:prstClr val="black"/>
                </a:solidFill>
              </a:rPr>
              <a:t>faʻapefea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tatalo</a:t>
            </a:r>
            <a:r>
              <a:rPr lang="en-US" sz="2000" b="1" dirty="0">
                <a:solidFill>
                  <a:prstClr val="black"/>
                </a:solidFill>
              </a:rPr>
              <a:t>? O a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ole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ai? Pe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tatalo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pe </a:t>
            </a:r>
            <a:r>
              <a:rPr lang="en-US" sz="2000" b="1" dirty="0" err="1">
                <a:solidFill>
                  <a:prstClr val="black"/>
                </a:solidFill>
              </a:rPr>
              <a:t>faʻatasi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isi</a:t>
            </a:r>
            <a:r>
              <a:rPr lang="en-US" sz="2000" b="1" dirty="0">
                <a:solidFill>
                  <a:prstClr val="black"/>
                </a:solidFill>
              </a:rPr>
              <a:t>? Pe </a:t>
            </a:r>
            <a:r>
              <a:rPr lang="en-US" sz="2000" b="1" dirty="0" err="1">
                <a:solidFill>
                  <a:prstClr val="black"/>
                </a:solidFill>
              </a:rPr>
              <a:t>naʻo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tatalo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talanoa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Atua, pe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foʻi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faʻalogo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Ia?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269656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I tulaga faapenei, o le a fesoasoani ma faamalosiauina ai i tatou e tatalo a Elia ma Hana.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367171"/>
            <a:ext cx="720366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TATALO I TAIMI FAIGATA</a:t>
            </a: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ELIA: TATALO AO FEAGAI MA LUIGA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675798"/>
            <a:ext cx="10887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'Ona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lea o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matua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maelega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a‘u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Ieova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Atua o ‘au,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auā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tuua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le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fanauga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Isaraelu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feagaiga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latou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sŏloia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lalo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fata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faitaulaga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fasiotia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latou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perofeta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pelu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toe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a‘u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lava;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latou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fasioti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au.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Tupu 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Faapefea ona tali mai le Atua ao tatou fegai ma faafitauli?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Se tatalo faigofie lava a Elia, ae tali vave mai le Atua ma le afi (1 Tupu 18:36-38).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51671"/>
            <a:ext cx="6318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Ina ua tatalo Elia ia oti, sa filemu pea le Atua, ae na auina mai Lana agelu e fafaga iate ia (1 Kings 19:4-8).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872294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Faafitu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tatalo mo se timu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auina mai e le Atua se tamai ao na suia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se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afa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tele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Tupu 18:42-45).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156448"/>
            <a:ext cx="62985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tasi le tali sa vave ma ofoofogia. O le isi, e faafitu na tatalo, na auina mai lea o le timu na talosagaina. Mulimuli ane, ina ua mavae aso e 40, o se tali tautala ma faamalosiau. E silafia e le Atua le auala ma le taimi e tali mai ai i o tatou tulaga taitasi.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1" y="4454060"/>
            <a:ext cx="6355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Faavaivai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se aga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faatoa lagona ai e Elia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le leo o le Atua ua tali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lana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tatalo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faatauanau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Tup 19:9-18).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HANA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O LE TALI E LE OO MAI LAVA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58346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 le tama nei na ou tatalo atu ai; ua foai mai e Ieova ia te au le mea na ou faatoga atu ai ia te ia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</a:p>
          <a:p>
            <a:pPr algn="ctr"/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Samuel 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tatalo</a:t>
            </a:r>
            <a:r>
              <a:rPr lang="en-US" sz="2000" b="1" dirty="0"/>
              <a:t> a Hana </a:t>
            </a:r>
            <a:r>
              <a:rPr lang="en-US" sz="2000" b="1" dirty="0" err="1"/>
              <a:t>mo</a:t>
            </a:r>
            <a:r>
              <a:rPr lang="en-US" sz="2000" b="1" dirty="0"/>
              <a:t> sana </a:t>
            </a:r>
            <a:r>
              <a:rPr lang="en-US" sz="2000" b="1" dirty="0" err="1"/>
              <a:t>tama</a:t>
            </a:r>
            <a:r>
              <a:rPr lang="en-US" sz="2000" b="1" dirty="0"/>
              <a:t> e </a:t>
            </a:r>
            <a:r>
              <a:rPr lang="en-US" sz="2000" b="1" dirty="0" err="1"/>
              <a:t>foliga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o se </a:t>
            </a:r>
            <a:r>
              <a:rPr lang="en-US" sz="2000" b="1" dirty="0" err="1"/>
              <a:t>tatalo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vave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taliina</a:t>
            </a:r>
            <a:r>
              <a:rPr lang="en-US" sz="2000" b="1" dirty="0"/>
              <a:t> e le Atua (ae </a:t>
            </a:r>
            <a:r>
              <a:rPr lang="en-US" sz="2000" b="1" dirty="0" err="1"/>
              <a:t>iva</a:t>
            </a:r>
            <a:r>
              <a:rPr lang="en-US" sz="2000" b="1" dirty="0"/>
              <a:t> </a:t>
            </a:r>
            <a:r>
              <a:rPr lang="en-US" sz="2000" b="1" dirty="0" err="1"/>
              <a:t>masina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faatalitali</a:t>
            </a:r>
            <a:r>
              <a:rPr lang="en-US" sz="2000" b="1" dirty="0"/>
              <a:t> ai ma le </a:t>
            </a:r>
            <a:r>
              <a:rPr lang="en-US" sz="2000" b="1" dirty="0" err="1"/>
              <a:t>fiafia</a:t>
            </a:r>
            <a:r>
              <a:rPr lang="en-US" sz="2000" b="1" dirty="0"/>
              <a:t>) (1 Samu. 1:9-20).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733828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Peita’i, pe a tatou </a:t>
            </a:r>
            <a:r>
              <a:rPr lang="en-US" sz="2000" b="1" dirty="0" err="1"/>
              <a:t>faitauina</a:t>
            </a:r>
            <a:r>
              <a:rPr lang="en-US" sz="2000" b="1" dirty="0"/>
              <a:t> </a:t>
            </a:r>
            <a:r>
              <a:rPr lang="en-US" sz="2000" b="1" dirty="0" err="1"/>
              <a:t>fuaiupu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luga</a:t>
            </a:r>
            <a:r>
              <a:rPr lang="en-US" sz="2000" b="1" dirty="0"/>
              <a:t> ae, tatou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matauina</a:t>
            </a:r>
            <a:r>
              <a:rPr lang="en-US" sz="2000" b="1" dirty="0"/>
              <a:t> ai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umi</a:t>
            </a:r>
            <a:r>
              <a:rPr lang="en-US" sz="2000" b="1" dirty="0"/>
              <a:t> lava se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faatoa</a:t>
            </a:r>
            <a:r>
              <a:rPr lang="en-US" sz="2000" b="1" dirty="0"/>
              <a:t> </a:t>
            </a:r>
            <a:r>
              <a:rPr lang="en-US" sz="2000" b="1" dirty="0" err="1"/>
              <a:t>taunuu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ai le </a:t>
            </a:r>
            <a:r>
              <a:rPr lang="en-US" sz="2000" b="1" dirty="0" err="1"/>
              <a:t>tali</a:t>
            </a:r>
            <a:r>
              <a:rPr lang="en-US" sz="2000" b="1" dirty="0"/>
              <a:t> (1 Samu. 1:1-8).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40" y="4813232"/>
            <a:ext cx="7540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nisi </a:t>
            </a:r>
            <a:r>
              <a:rPr lang="en-US" sz="2000" b="1" dirty="0" err="1"/>
              <a:t>taimi</a:t>
            </a:r>
            <a:r>
              <a:rPr lang="en-US" sz="2000" b="1" dirty="0"/>
              <a:t>, o le </a:t>
            </a:r>
            <a:r>
              <a:rPr lang="en-US" sz="2000" b="1" dirty="0" err="1"/>
              <a:t>filemu</a:t>
            </a:r>
            <a:r>
              <a:rPr lang="en-US" sz="2000" b="1" dirty="0"/>
              <a:t> o le Atua e ono </a:t>
            </a:r>
            <a:r>
              <a:rPr lang="en-US" sz="2000" b="1" dirty="0" err="1"/>
              <a:t>mafua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o le </a:t>
            </a:r>
            <a:r>
              <a:rPr lang="en-US" sz="2000" b="1" dirty="0" err="1"/>
              <a:t>manatu</a:t>
            </a:r>
            <a:r>
              <a:rPr lang="en-US" sz="2000" b="1" dirty="0"/>
              <a:t> </a:t>
            </a:r>
            <a:r>
              <a:rPr lang="en-US" sz="2000" b="1" dirty="0" err="1"/>
              <a:t>faapito</a:t>
            </a:r>
            <a:r>
              <a:rPr lang="en-US" sz="2000" b="1" dirty="0"/>
              <a:t> (</a:t>
            </a:r>
            <a:r>
              <a:rPr lang="en-US" sz="2000" b="1" dirty="0" err="1"/>
              <a:t>Iako</a:t>
            </a:r>
            <a:r>
              <a:rPr lang="en-US" sz="2000" b="1" dirty="0"/>
              <a:t> 4:3); o se </a:t>
            </a:r>
            <a:r>
              <a:rPr lang="en-US" sz="2000" b="1" dirty="0" err="1"/>
              <a:t>agasala</a:t>
            </a:r>
            <a:r>
              <a:rPr lang="en-US" sz="2000" b="1" dirty="0"/>
              <a:t> o loo </a:t>
            </a:r>
            <a:r>
              <a:rPr lang="en-US" sz="2000" b="1" dirty="0" err="1"/>
              <a:t>faapelepeleina</a:t>
            </a:r>
            <a:r>
              <a:rPr lang="en-US" sz="2000" b="1" dirty="0"/>
              <a:t> (Sal 66:18); </a:t>
            </a:r>
            <a:r>
              <a:rPr lang="en-US" sz="2000" b="1" dirty="0" err="1"/>
              <a:t>leai</a:t>
            </a:r>
            <a:r>
              <a:rPr lang="en-US" sz="2000" b="1" dirty="0"/>
              <a:t> se </a:t>
            </a:r>
            <a:r>
              <a:rPr lang="en-US" sz="2000" b="1" dirty="0" err="1"/>
              <a:t>faatuatua</a:t>
            </a:r>
            <a:r>
              <a:rPr lang="en-US" sz="2000" b="1" dirty="0"/>
              <a:t> (</a:t>
            </a:r>
            <a:r>
              <a:rPr lang="en-US" sz="2000" b="1" dirty="0" err="1"/>
              <a:t>Iako</a:t>
            </a:r>
            <a:r>
              <a:rPr lang="en-US" sz="2000" b="1" dirty="0"/>
              <a:t> 1:6); pe, </a:t>
            </a:r>
            <a:r>
              <a:rPr lang="en-US" sz="2000" b="1" dirty="0" err="1"/>
              <a:t>faigofie</a:t>
            </a:r>
            <a:r>
              <a:rPr lang="en-US" sz="2000" b="1" dirty="0"/>
              <a:t> lava, e le o le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sa’o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889356"/>
            <a:ext cx="5134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Mai lenei vaaiga, e fia tausaga na faaalu e Hana e tatalo ai mo sana tama e aunoa ma le mauaina o se tali?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657704"/>
            <a:ext cx="61762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O Penina, le isi avā a Elekana, sa i ai lana “fanau”—o lona uiga, e sili atu ma le tasi ona atalii—ma sa ia faatiga ia Hana “i lea tausaga ma lea tausaga” auā e leʻi foaʻiina mai e le Atua ni fanau mo ia.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737106"/>
            <a:ext cx="7530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Po o le ā lava, silafia e le Atua le ata atoa ma le mea sili mo tatou (Iere 29:11). O le a tali mai pea o Ia, i Lona lava taimi ma Lana lava auala, i le tatalo e faia ma le faatuatua (1 Ioane 5:14-15).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FAATAITAIGA O TATALO</a:t>
            </a: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IESU: </a:t>
            </a:r>
            <a:r>
              <a:rPr lang="en-US" sz="4400" b="1" dirty="0">
                <a:ln/>
                <a:solidFill>
                  <a:schemeClr val="accent6"/>
                </a:solidFill>
              </a:rPr>
              <a:t>LE ANOTUSI O LE TATALO</a:t>
            </a:r>
            <a:endParaRPr lang="en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'O lenei, ia faapea outou ona tatalo, Lo matou Tamā e, o i le lagi, ia paia lou suafa.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(Mataio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le faia o tatalo uumi ma faigata ina ia faagaeetia ma vivii mai ai tagata faalogologo, e lē o le ituaiga tatalo lea na aʻoaʻo mai e Iesu ia i tatou (Mat 6:5-8).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220583" y="4833117"/>
            <a:ext cx="68294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Aoao</a:t>
            </a:r>
            <a:r>
              <a:rPr lang="en-US" sz="2000" b="1" dirty="0"/>
              <a:t> e </a:t>
            </a:r>
            <a:r>
              <a:rPr lang="en-US" sz="2000" b="1" dirty="0" err="1"/>
              <a:t>tatalo</a:t>
            </a:r>
            <a:r>
              <a:rPr lang="en-US" sz="2000" b="1" dirty="0"/>
              <a:t> </a:t>
            </a:r>
            <a:r>
              <a:rPr lang="en-US" sz="2000" b="1" dirty="0" err="1"/>
              <a:t>pupuu</a:t>
            </a:r>
            <a:r>
              <a:rPr lang="en-US" sz="2000" b="1" dirty="0"/>
              <a:t> ma </a:t>
            </a:r>
            <a:r>
              <a:rPr lang="en-US" sz="2000" b="1" dirty="0" err="1"/>
              <a:t>sa’o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autū</a:t>
            </a:r>
            <a:r>
              <a:rPr lang="en-US" sz="2000" b="1" dirty="0"/>
              <a:t>, ma ole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le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tonu</a:t>
            </a:r>
            <a:r>
              <a:rPr lang="en-US" sz="2000" b="1" dirty="0"/>
              <a:t> e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mana’omia</a:t>
            </a:r>
            <a:r>
              <a:rPr lang="en-US" sz="2000" b="1" dirty="0"/>
              <a:t>. </a:t>
            </a:r>
            <a:r>
              <a:rPr lang="en-US" sz="2000" b="1" dirty="0" err="1"/>
              <a:t>A’oa’o</a:t>
            </a:r>
            <a:r>
              <a:rPr lang="en-US" sz="2000" b="1" dirty="0"/>
              <a:t> e </a:t>
            </a:r>
            <a:r>
              <a:rPr lang="en-US" sz="2000" b="1" dirty="0" err="1"/>
              <a:t>tatalo</a:t>
            </a:r>
            <a:r>
              <a:rPr lang="en-US" sz="2000" b="1" dirty="0"/>
              <a:t> </a:t>
            </a:r>
            <a:r>
              <a:rPr lang="en-US" sz="2000" b="1" dirty="0" err="1"/>
              <a:t>leotele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mea</a:t>
            </a:r>
            <a:r>
              <a:rPr lang="en-US" sz="2000" b="1" dirty="0"/>
              <a:t> e </a:t>
            </a:r>
            <a:r>
              <a:rPr lang="en-US" sz="2000" b="1" dirty="0" err="1"/>
              <a:t>na’o</a:t>
            </a:r>
            <a:r>
              <a:rPr lang="en-US" sz="2000" b="1" dirty="0"/>
              <a:t> le Atua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fa’afofoga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ai. Aua le </a:t>
            </a:r>
            <a:r>
              <a:rPr lang="en-US" sz="2000" b="1" dirty="0" err="1"/>
              <a:t>faia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tatalo</a:t>
            </a:r>
            <a:r>
              <a:rPr lang="en-US" sz="2000" b="1" dirty="0"/>
              <a:t> </a:t>
            </a:r>
            <a:r>
              <a:rPr lang="en-US" sz="2000" b="1" dirty="0" err="1"/>
              <a:t>fa’atagā</a:t>
            </a:r>
            <a:r>
              <a:rPr lang="en-US" sz="2000" b="1" dirty="0"/>
              <a:t> </a:t>
            </a:r>
            <a:r>
              <a:rPr lang="en-US" sz="2000" b="1" dirty="0" err="1"/>
              <a:t>fai</a:t>
            </a:r>
            <a:r>
              <a:rPr lang="en-US" sz="2000" b="1" dirty="0"/>
              <a:t>, ae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talosaga</a:t>
            </a:r>
            <a:r>
              <a:rPr lang="en-US" sz="2000" b="1" dirty="0"/>
              <a:t> </a:t>
            </a:r>
            <a:r>
              <a:rPr lang="en-US" sz="2000" b="1" dirty="0" err="1"/>
              <a:t>fa’amaoni</a:t>
            </a:r>
            <a:r>
              <a:rPr lang="en-US" sz="2000" b="1" dirty="0"/>
              <a:t> ma </a:t>
            </a:r>
            <a:r>
              <a:rPr lang="en-US" sz="2000" b="1" dirty="0" err="1"/>
              <a:t>lagona</a:t>
            </a:r>
            <a:r>
              <a:rPr lang="en-US" sz="2000" b="1" dirty="0"/>
              <a:t>, ma </a:t>
            </a:r>
            <a:r>
              <a:rPr lang="en-US" sz="2000" b="1" dirty="0" err="1"/>
              <a:t>fa’aalia</a:t>
            </a:r>
            <a:r>
              <a:rPr lang="en-US" sz="2000" b="1" dirty="0"/>
              <a:t> ai le </a:t>
            </a:r>
            <a:r>
              <a:rPr lang="en-US" sz="2000" b="1" dirty="0" err="1"/>
              <a:t>fia’ai</a:t>
            </a:r>
            <a:r>
              <a:rPr lang="en-US" sz="2000" b="1" dirty="0"/>
              <a:t> o le </a:t>
            </a:r>
            <a:r>
              <a:rPr lang="en-US" sz="2000" b="1" dirty="0" err="1"/>
              <a:t>agaga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le </a:t>
            </a:r>
            <a:r>
              <a:rPr lang="en-US" sz="2000" b="1" dirty="0" err="1"/>
              <a:t>Areto</a:t>
            </a:r>
            <a:r>
              <a:rPr lang="en-US" sz="2000" b="1" dirty="0"/>
              <a:t> o le Ola.” (E.G.W. “O Lo Tatou </a:t>
            </a:r>
            <a:r>
              <a:rPr lang="en-US" sz="2000" b="1" dirty="0" err="1"/>
              <a:t>Vala’au</a:t>
            </a:r>
            <a:r>
              <a:rPr lang="en-US" sz="2000" b="1" dirty="0"/>
              <a:t> </a:t>
            </a:r>
            <a:r>
              <a:rPr lang="en-US" sz="2000" b="1" dirty="0" err="1"/>
              <a:t>Maualuga</a:t>
            </a:r>
            <a:r>
              <a:rPr lang="en-US" sz="2000" b="1" dirty="0"/>
              <a:t>”, Me 4)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220583" y="3339246"/>
            <a:ext cx="3862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E tatau ona faamaoni ma faigofie a tatou tatalo, i le gagana masani. O le tatalo o se vaega taua tele o o tatou olaga.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IESU: LE ANOTUSI O LE TATALO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846489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1" y="1265277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faataitaiga lea o le tatalo na tuuina mai e Iesu: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1903</Words>
  <Application>Microsoft Office PowerPoint</Application>
  <PresentationFormat>Panorámica</PresentationFormat>
  <Paragraphs>83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Constantia</vt:lpstr>
      <vt:lpstr>Calibri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120</cp:revision>
  <dcterms:created xsi:type="dcterms:W3CDTF">2026-03-28T16:46:47Z</dcterms:created>
  <dcterms:modified xsi:type="dcterms:W3CDTF">2026-05-11T04:18:55Z</dcterms:modified>
</cp:coreProperties>
</file>